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32"/>
  </p:notesMasterIdLst>
  <p:sldIdLst>
    <p:sldId id="256" r:id="rId2"/>
    <p:sldId id="286" r:id="rId3"/>
    <p:sldId id="262" r:id="rId4"/>
    <p:sldId id="288" r:id="rId5"/>
    <p:sldId id="257" r:id="rId6"/>
    <p:sldId id="280" r:id="rId7"/>
    <p:sldId id="260" r:id="rId8"/>
    <p:sldId id="287" r:id="rId9"/>
    <p:sldId id="289" r:id="rId10"/>
    <p:sldId id="268" r:id="rId11"/>
    <p:sldId id="259" r:id="rId12"/>
    <p:sldId id="290" r:id="rId13"/>
    <p:sldId id="285" r:id="rId14"/>
    <p:sldId id="291" r:id="rId15"/>
    <p:sldId id="292" r:id="rId16"/>
    <p:sldId id="293" r:id="rId17"/>
    <p:sldId id="263" r:id="rId18"/>
    <p:sldId id="265" r:id="rId19"/>
    <p:sldId id="282" r:id="rId20"/>
    <p:sldId id="270" r:id="rId21"/>
    <p:sldId id="294" r:id="rId22"/>
    <p:sldId id="283" r:id="rId23"/>
    <p:sldId id="295" r:id="rId24"/>
    <p:sldId id="296" r:id="rId25"/>
    <p:sldId id="297" r:id="rId26"/>
    <p:sldId id="298" r:id="rId27"/>
    <p:sldId id="299" r:id="rId28"/>
    <p:sldId id="300" r:id="rId29"/>
    <p:sldId id="301" r:id="rId30"/>
    <p:sldId id="302" r:id="rId31"/>
  </p:sldIdLst>
  <p:sldSz cx="12192000" cy="6858000"/>
  <p:notesSz cx="6858000" cy="9144000"/>
  <p:embeddedFontLst>
    <p:embeddedFont>
      <p:font typeface="Didact Gothic" panose="00000500000000000000" pitchFamily="2" charset="0"/>
      <p:regular r:id="rId33"/>
    </p:embeddedFont>
    <p:embeddedFont>
      <p:font typeface="Poppins Light" panose="00000400000000000000" pitchFamily="2" charset="0"/>
      <p:regular r:id="rId34"/>
      <p:bold r:id="rId35"/>
      <p:italic r:id="rId36"/>
      <p:boldItalic r:id="rId37"/>
    </p:embeddedFont>
    <p:embeddedFont>
      <p:font typeface="Poppins Medium" panose="00000600000000000000" pitchFamily="2" charset="0"/>
      <p:regular r:id="rId38"/>
      <p:bold r:id="rId39"/>
      <p:italic r:id="rId40"/>
      <p:boldItalic r:id="rId41"/>
    </p:embeddedFont>
    <p:embeddedFont>
      <p:font typeface="Poppins SemiBold" panose="000007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384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AB80"/>
    <a:srgbClr val="CCD5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B8FC62-3AA3-4E5C-9FA6-A5631E162A51}">
  <a:tblStyle styleId="{26B8FC62-3AA3-4E5C-9FA6-A5631E162A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99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624650707873985"/>
          <c:y val="4.1996134891728362E-2"/>
          <c:w val="0.70130370603758363"/>
          <c:h val="0.91053338310707388"/>
        </c:manualLayout>
      </c:layout>
      <c:doughnutChart>
        <c:varyColors val="1"/>
        <c:ser>
          <c:idx val="0"/>
          <c:order val="0"/>
          <c:tx>
            <c:strRef>
              <c:f>Sheet1!$B$1</c:f>
              <c:strCache>
                <c:ptCount val="1"/>
                <c:pt idx="0">
                  <c:v>Sales</c:v>
                </c:pt>
              </c:strCache>
            </c:strRef>
          </c:tx>
          <c:dPt>
            <c:idx val="0"/>
            <c:bubble3D val="0"/>
            <c:spPr>
              <a:solidFill>
                <a:schemeClr val="bg1">
                  <a:lumMod val="90000"/>
                </a:schemeClr>
              </a:solidFill>
              <a:ln w="19050">
                <a:solidFill>
                  <a:schemeClr val="lt1"/>
                </a:solidFill>
              </a:ln>
              <a:effectLst/>
            </c:spPr>
            <c:extLst>
              <c:ext xmlns:c16="http://schemas.microsoft.com/office/drawing/2014/chart" uri="{C3380CC4-5D6E-409C-BE32-E72D297353CC}">
                <c16:uniqueId val="{00000001-3F12-4344-8EF4-3C34F21096B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F12-4344-8EF4-3C34F21096B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F12-4344-8EF4-3C34F21096B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F12-4344-8EF4-3C34F21096B6}"/>
              </c:ext>
            </c:extLst>
          </c:dPt>
          <c:dLbls>
            <c:dLbl>
              <c:idx val="0"/>
              <c:delete val="1"/>
              <c:extLst>
                <c:ext xmlns:c15="http://schemas.microsoft.com/office/drawing/2012/chart" uri="{CE6537A1-D6FC-4f65-9D91-7224C49458BB}"/>
                <c:ext xmlns:c16="http://schemas.microsoft.com/office/drawing/2014/chart" uri="{C3380CC4-5D6E-409C-BE32-E72D297353CC}">
                  <c16:uniqueId val="{00000001-3F12-4344-8EF4-3C34F21096B6}"/>
                </c:ext>
              </c:extLst>
            </c:dLbl>
            <c:dLbl>
              <c:idx val="1"/>
              <c:delete val="1"/>
              <c:extLst>
                <c:ext xmlns:c15="http://schemas.microsoft.com/office/drawing/2012/chart" uri="{CE6537A1-D6FC-4f65-9D91-7224C49458BB}"/>
                <c:ext xmlns:c16="http://schemas.microsoft.com/office/drawing/2014/chart" uri="{C3380CC4-5D6E-409C-BE32-E72D297353CC}">
                  <c16:uniqueId val="{00000003-3F12-4344-8EF4-3C34F21096B6}"/>
                </c:ext>
              </c:extLst>
            </c:dLbl>
            <c:dLbl>
              <c:idx val="2"/>
              <c:delete val="1"/>
              <c:extLst>
                <c:ext xmlns:c15="http://schemas.microsoft.com/office/drawing/2012/chart" uri="{CE6537A1-D6FC-4f65-9D91-7224C49458BB}"/>
                <c:ext xmlns:c16="http://schemas.microsoft.com/office/drawing/2014/chart" uri="{C3380CC4-5D6E-409C-BE32-E72D297353CC}">
                  <c16:uniqueId val="{00000005-3F12-4344-8EF4-3C34F21096B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vi-VN"/>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1st Qtr</c:v>
                </c:pt>
                <c:pt idx="1">
                  <c:v>2nd Qtr</c:v>
                </c:pt>
                <c:pt idx="2">
                  <c:v>3rd Qtr</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3F12-4344-8EF4-3C34F21096B6}"/>
            </c:ext>
          </c:extLst>
        </c:ser>
        <c:dLbls>
          <c:showLegendKey val="0"/>
          <c:showVal val="0"/>
          <c:showCatName val="1"/>
          <c:showSerName val="0"/>
          <c:showPercent val="1"/>
          <c:showBubbleSize val="0"/>
          <c:showLeaderLines val="1"/>
        </c:dLbls>
        <c:firstSliceAng val="0"/>
        <c:holeSize val="75"/>
      </c:doughnutChart>
      <c:spPr>
        <a:noFill/>
        <a:ln w="25400">
          <a:noFill/>
        </a:ln>
        <a:effectLst/>
      </c:spPr>
    </c:plotArea>
    <c:plotVisOnly val="1"/>
    <c:dispBlanksAs val="gap"/>
    <c:showDLblsOverMax val="0"/>
  </c:chart>
  <c:spPr>
    <a:noFill/>
    <a:ln>
      <a:noFill/>
    </a:ln>
    <a:effectLst/>
  </c:spPr>
  <c:txPr>
    <a:bodyPr/>
    <a:lstStyle/>
    <a:p>
      <a:pPr>
        <a:defRPr/>
      </a:pPr>
      <a:endParaRPr lang="vi-V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624650707873985"/>
          <c:y val="4.1996134891728362E-2"/>
          <c:w val="0.70130370603758363"/>
          <c:h val="0.91053338310707388"/>
        </c:manualLayout>
      </c:layout>
      <c:doughnutChart>
        <c:varyColors val="1"/>
        <c:ser>
          <c:idx val="0"/>
          <c:order val="0"/>
          <c:tx>
            <c:strRef>
              <c:f>Sheet1!$B$1</c:f>
              <c:strCache>
                <c:ptCount val="1"/>
                <c:pt idx="0">
                  <c:v>Sales</c:v>
                </c:pt>
              </c:strCache>
            </c:strRef>
          </c:tx>
          <c:dPt>
            <c:idx val="0"/>
            <c:bubble3D val="0"/>
            <c:spPr>
              <a:solidFill>
                <a:schemeClr val="bg1">
                  <a:lumMod val="90000"/>
                </a:schemeClr>
              </a:solidFill>
              <a:ln w="19050">
                <a:solidFill>
                  <a:schemeClr val="lt1"/>
                </a:solidFill>
              </a:ln>
              <a:effectLst/>
            </c:spPr>
            <c:extLst>
              <c:ext xmlns:c16="http://schemas.microsoft.com/office/drawing/2014/chart" uri="{C3380CC4-5D6E-409C-BE32-E72D297353CC}">
                <c16:uniqueId val="{00000001-59D3-4899-81AC-28CF7B4733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9D3-4899-81AC-28CF7B4733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9D3-4899-81AC-28CF7B4733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9D3-4899-81AC-28CF7B4733DF}"/>
              </c:ext>
            </c:extLst>
          </c:dPt>
          <c:dLbls>
            <c:dLbl>
              <c:idx val="0"/>
              <c:delete val="1"/>
              <c:extLst>
                <c:ext xmlns:c15="http://schemas.microsoft.com/office/drawing/2012/chart" uri="{CE6537A1-D6FC-4f65-9D91-7224C49458BB}"/>
                <c:ext xmlns:c16="http://schemas.microsoft.com/office/drawing/2014/chart" uri="{C3380CC4-5D6E-409C-BE32-E72D297353CC}">
                  <c16:uniqueId val="{00000001-59D3-4899-81AC-28CF7B4733DF}"/>
                </c:ext>
              </c:extLst>
            </c:dLbl>
            <c:dLbl>
              <c:idx val="1"/>
              <c:delete val="1"/>
              <c:extLst>
                <c:ext xmlns:c15="http://schemas.microsoft.com/office/drawing/2012/chart" uri="{CE6537A1-D6FC-4f65-9D91-7224C49458BB}"/>
                <c:ext xmlns:c16="http://schemas.microsoft.com/office/drawing/2014/chart" uri="{C3380CC4-5D6E-409C-BE32-E72D297353CC}">
                  <c16:uniqueId val="{00000003-59D3-4899-81AC-28CF7B4733DF}"/>
                </c:ext>
              </c:extLst>
            </c:dLbl>
            <c:dLbl>
              <c:idx val="2"/>
              <c:delete val="1"/>
              <c:extLst>
                <c:ext xmlns:c15="http://schemas.microsoft.com/office/drawing/2012/chart" uri="{CE6537A1-D6FC-4f65-9D91-7224C49458BB}"/>
                <c:ext xmlns:c16="http://schemas.microsoft.com/office/drawing/2014/chart" uri="{C3380CC4-5D6E-409C-BE32-E72D297353CC}">
                  <c16:uniqueId val="{00000005-59D3-4899-81AC-28CF7B4733D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vi-VN"/>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1st Qtr</c:v>
                </c:pt>
                <c:pt idx="1">
                  <c:v>2nd Qtr</c:v>
                </c:pt>
                <c:pt idx="2">
                  <c:v>3rd Qtr</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59D3-4899-81AC-28CF7B4733DF}"/>
            </c:ext>
          </c:extLst>
        </c:ser>
        <c:dLbls>
          <c:showLegendKey val="0"/>
          <c:showVal val="0"/>
          <c:showCatName val="1"/>
          <c:showSerName val="0"/>
          <c:showPercent val="1"/>
          <c:showBubbleSize val="0"/>
          <c:showLeaderLines val="1"/>
        </c:dLbls>
        <c:firstSliceAng val="0"/>
        <c:holeSize val="75"/>
      </c:doughnutChart>
      <c:spPr>
        <a:noFill/>
        <a:ln w="25400">
          <a:noFill/>
        </a:ln>
        <a:effectLst/>
      </c:spPr>
    </c:plotArea>
    <c:plotVisOnly val="1"/>
    <c:dispBlanksAs val="gap"/>
    <c:showDLblsOverMax val="0"/>
  </c:chart>
  <c:spPr>
    <a:noFill/>
    <a:ln>
      <a:noFill/>
    </a:ln>
    <a:effectLst/>
  </c:spPr>
  <c:txPr>
    <a:bodyPr/>
    <a:lstStyle/>
    <a:p>
      <a:pPr>
        <a:defRPr/>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eb205fd2b6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eb205fd2b6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eb2014fdb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eb2014fdb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A3D970E0-C7DB-04F7-0356-79F09E781B04}"/>
            </a:ext>
          </a:extLst>
        </p:cNvPr>
        <p:cNvGrpSpPr/>
        <p:nvPr/>
      </p:nvGrpSpPr>
      <p:grpSpPr>
        <a:xfrm>
          <a:off x="0" y="0"/>
          <a:ext cx="0" cy="0"/>
          <a:chOff x="0" y="0"/>
          <a:chExt cx="0" cy="0"/>
        </a:xfrm>
      </p:grpSpPr>
      <p:sp>
        <p:nvSpPr>
          <p:cNvPr id="199" name="Google Shape;199;g1eb2014fdb4_1_0:notes">
            <a:extLst>
              <a:ext uri="{FF2B5EF4-FFF2-40B4-BE49-F238E27FC236}">
                <a16:creationId xmlns:a16="http://schemas.microsoft.com/office/drawing/2014/main" id="{4DC116E1-B36C-9AC4-AD5F-2CCC89ACB4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eb2014fdb4_1_0:notes">
            <a:extLst>
              <a:ext uri="{FF2B5EF4-FFF2-40B4-BE49-F238E27FC236}">
                <a16:creationId xmlns:a16="http://schemas.microsoft.com/office/drawing/2014/main" id="{0572E8C0-AB70-4C46-E765-DE1AC2CB57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0012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eb205fd2b6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eb205fd2b6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509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a:extLst>
            <a:ext uri="{FF2B5EF4-FFF2-40B4-BE49-F238E27FC236}">
              <a16:creationId xmlns:a16="http://schemas.microsoft.com/office/drawing/2014/main" id="{26EA3EB9-8913-2B1E-90FD-B7874D9F532A}"/>
            </a:ext>
          </a:extLst>
        </p:cNvPr>
        <p:cNvGrpSpPr/>
        <p:nvPr/>
      </p:nvGrpSpPr>
      <p:grpSpPr>
        <a:xfrm>
          <a:off x="0" y="0"/>
          <a:ext cx="0" cy="0"/>
          <a:chOff x="0" y="0"/>
          <a:chExt cx="0" cy="0"/>
        </a:xfrm>
      </p:grpSpPr>
      <p:sp>
        <p:nvSpPr>
          <p:cNvPr id="264" name="Google Shape;264;g1eb205fd2b6_0_204:notes">
            <a:extLst>
              <a:ext uri="{FF2B5EF4-FFF2-40B4-BE49-F238E27FC236}">
                <a16:creationId xmlns:a16="http://schemas.microsoft.com/office/drawing/2014/main" id="{E77B70C8-17A6-7F48-A5B9-DEC1667D8B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eb205fd2b6_0_204:notes">
            <a:extLst>
              <a:ext uri="{FF2B5EF4-FFF2-40B4-BE49-F238E27FC236}">
                <a16:creationId xmlns:a16="http://schemas.microsoft.com/office/drawing/2014/main" id="{94546A91-2494-7033-C439-576E7D43F4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2045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a:extLst>
            <a:ext uri="{FF2B5EF4-FFF2-40B4-BE49-F238E27FC236}">
              <a16:creationId xmlns:a16="http://schemas.microsoft.com/office/drawing/2014/main" id="{2A97EA08-C022-A30A-136B-8BF0E39E64AF}"/>
            </a:ext>
          </a:extLst>
        </p:cNvPr>
        <p:cNvGrpSpPr/>
        <p:nvPr/>
      </p:nvGrpSpPr>
      <p:grpSpPr>
        <a:xfrm>
          <a:off x="0" y="0"/>
          <a:ext cx="0" cy="0"/>
          <a:chOff x="0" y="0"/>
          <a:chExt cx="0" cy="0"/>
        </a:xfrm>
      </p:grpSpPr>
      <p:sp>
        <p:nvSpPr>
          <p:cNvPr id="264" name="Google Shape;264;g1eb205fd2b6_0_204:notes">
            <a:extLst>
              <a:ext uri="{FF2B5EF4-FFF2-40B4-BE49-F238E27FC236}">
                <a16:creationId xmlns:a16="http://schemas.microsoft.com/office/drawing/2014/main" id="{17743A85-0EB4-24CE-7F62-EA30095207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eb205fd2b6_0_204:notes">
            <a:extLst>
              <a:ext uri="{FF2B5EF4-FFF2-40B4-BE49-F238E27FC236}">
                <a16:creationId xmlns:a16="http://schemas.microsoft.com/office/drawing/2014/main" id="{8158E3B0-75D2-0A9D-08A0-05D501E67D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215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B67B1136-4983-821B-523F-3977C445113D}"/>
            </a:ext>
          </a:extLst>
        </p:cNvPr>
        <p:cNvGrpSpPr/>
        <p:nvPr/>
      </p:nvGrpSpPr>
      <p:grpSpPr>
        <a:xfrm>
          <a:off x="0" y="0"/>
          <a:ext cx="0" cy="0"/>
          <a:chOff x="0" y="0"/>
          <a:chExt cx="0" cy="0"/>
        </a:xfrm>
      </p:grpSpPr>
      <p:sp>
        <p:nvSpPr>
          <p:cNvPr id="199" name="Google Shape;199;g1eb2014fdb4_1_0:notes">
            <a:extLst>
              <a:ext uri="{FF2B5EF4-FFF2-40B4-BE49-F238E27FC236}">
                <a16:creationId xmlns:a16="http://schemas.microsoft.com/office/drawing/2014/main" id="{46F01244-2597-6D77-F41B-A5338A3608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eb2014fdb4_1_0:notes">
            <a:extLst>
              <a:ext uri="{FF2B5EF4-FFF2-40B4-BE49-F238E27FC236}">
                <a16:creationId xmlns:a16="http://schemas.microsoft.com/office/drawing/2014/main" id="{33F8B27D-E593-974A-F1A9-70D00965AE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9477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bda083fdf4_2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bda083fdf4_2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7098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F9D1F411-05E8-F683-C292-B55F17BE4C89}"/>
            </a:ext>
          </a:extLst>
        </p:cNvPr>
        <p:cNvGrpSpPr/>
        <p:nvPr/>
      </p:nvGrpSpPr>
      <p:grpSpPr>
        <a:xfrm>
          <a:off x="0" y="0"/>
          <a:ext cx="0" cy="0"/>
          <a:chOff x="0" y="0"/>
          <a:chExt cx="0" cy="0"/>
        </a:xfrm>
      </p:grpSpPr>
      <p:sp>
        <p:nvSpPr>
          <p:cNvPr id="231" name="Google Shape;231;g1eb205fd2b6_0_108:notes">
            <a:extLst>
              <a:ext uri="{FF2B5EF4-FFF2-40B4-BE49-F238E27FC236}">
                <a16:creationId xmlns:a16="http://schemas.microsoft.com/office/drawing/2014/main" id="{19C17DAD-53F7-949A-A948-CA91557BDC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eb205fd2b6_0_108:notes">
            <a:extLst>
              <a:ext uri="{FF2B5EF4-FFF2-40B4-BE49-F238E27FC236}">
                <a16:creationId xmlns:a16="http://schemas.microsoft.com/office/drawing/2014/main" id="{935FB981-0684-3B99-1445-A4DF4C4E17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9778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eb205fd2b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eb205fd2b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a:extLst>
            <a:ext uri="{FF2B5EF4-FFF2-40B4-BE49-F238E27FC236}">
              <a16:creationId xmlns:a16="http://schemas.microsoft.com/office/drawing/2014/main" id="{CA8BA8F6-908F-2BDC-87D8-382410C715F2}"/>
            </a:ext>
          </a:extLst>
        </p:cNvPr>
        <p:cNvGrpSpPr/>
        <p:nvPr/>
      </p:nvGrpSpPr>
      <p:grpSpPr>
        <a:xfrm>
          <a:off x="0" y="0"/>
          <a:ext cx="0" cy="0"/>
          <a:chOff x="0" y="0"/>
          <a:chExt cx="0" cy="0"/>
        </a:xfrm>
      </p:grpSpPr>
      <p:sp>
        <p:nvSpPr>
          <p:cNvPr id="282" name="Google Shape;282;g1eb205fd2b6_0_298:notes">
            <a:extLst>
              <a:ext uri="{FF2B5EF4-FFF2-40B4-BE49-F238E27FC236}">
                <a16:creationId xmlns:a16="http://schemas.microsoft.com/office/drawing/2014/main" id="{4F83764A-69BF-3E7A-D6FA-7088B18801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eb205fd2b6_0_298:notes">
            <a:extLst>
              <a:ext uri="{FF2B5EF4-FFF2-40B4-BE49-F238E27FC236}">
                <a16:creationId xmlns:a16="http://schemas.microsoft.com/office/drawing/2014/main" id="{C3AA8DC1-0266-95E9-2FF1-A4015877FD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09474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bda083fdf4_2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bda083fdf4_2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138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CC68A281-A190-FC99-74BD-3ED892E5185F}"/>
            </a:ext>
          </a:extLst>
        </p:cNvPr>
        <p:cNvGrpSpPr/>
        <p:nvPr/>
      </p:nvGrpSpPr>
      <p:grpSpPr>
        <a:xfrm>
          <a:off x="0" y="0"/>
          <a:ext cx="0" cy="0"/>
          <a:chOff x="0" y="0"/>
          <a:chExt cx="0" cy="0"/>
        </a:xfrm>
      </p:grpSpPr>
      <p:sp>
        <p:nvSpPr>
          <p:cNvPr id="199" name="Google Shape;199;g1eb2014fdb4_1_0:notes">
            <a:extLst>
              <a:ext uri="{FF2B5EF4-FFF2-40B4-BE49-F238E27FC236}">
                <a16:creationId xmlns:a16="http://schemas.microsoft.com/office/drawing/2014/main" id="{5E37D627-DE26-33B1-AB7C-D7EA184116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eb2014fdb4_1_0:notes">
            <a:extLst>
              <a:ext uri="{FF2B5EF4-FFF2-40B4-BE49-F238E27FC236}">
                <a16:creationId xmlns:a16="http://schemas.microsoft.com/office/drawing/2014/main" id="{2477B8F5-A0DF-2252-2230-EB918BCD15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0288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a:extLst>
            <a:ext uri="{FF2B5EF4-FFF2-40B4-BE49-F238E27FC236}">
              <a16:creationId xmlns:a16="http://schemas.microsoft.com/office/drawing/2014/main" id="{5A84A580-B1A7-7059-2A67-80CAF9E2361B}"/>
            </a:ext>
          </a:extLst>
        </p:cNvPr>
        <p:cNvGrpSpPr/>
        <p:nvPr/>
      </p:nvGrpSpPr>
      <p:grpSpPr>
        <a:xfrm>
          <a:off x="0" y="0"/>
          <a:ext cx="0" cy="0"/>
          <a:chOff x="0" y="0"/>
          <a:chExt cx="0" cy="0"/>
        </a:xfrm>
      </p:grpSpPr>
      <p:sp>
        <p:nvSpPr>
          <p:cNvPr id="282" name="Google Shape;282;g1eb205fd2b6_0_298:notes">
            <a:extLst>
              <a:ext uri="{FF2B5EF4-FFF2-40B4-BE49-F238E27FC236}">
                <a16:creationId xmlns:a16="http://schemas.microsoft.com/office/drawing/2014/main" id="{73A189FF-3E7D-7E50-CF6C-470232D583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eb205fd2b6_0_298:notes">
            <a:extLst>
              <a:ext uri="{FF2B5EF4-FFF2-40B4-BE49-F238E27FC236}">
                <a16:creationId xmlns:a16="http://schemas.microsoft.com/office/drawing/2014/main" id="{FC6DBA15-7F3C-7F26-6A91-61581E10D6E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33952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99E8A4BA-0718-C6A7-B001-69C2E29C9885}"/>
            </a:ext>
          </a:extLst>
        </p:cNvPr>
        <p:cNvGrpSpPr/>
        <p:nvPr/>
      </p:nvGrpSpPr>
      <p:grpSpPr>
        <a:xfrm>
          <a:off x="0" y="0"/>
          <a:ext cx="0" cy="0"/>
          <a:chOff x="0" y="0"/>
          <a:chExt cx="0" cy="0"/>
        </a:xfrm>
      </p:grpSpPr>
      <p:sp>
        <p:nvSpPr>
          <p:cNvPr id="199" name="Google Shape;199;g1eb2014fdb4_1_0:notes">
            <a:extLst>
              <a:ext uri="{FF2B5EF4-FFF2-40B4-BE49-F238E27FC236}">
                <a16:creationId xmlns:a16="http://schemas.microsoft.com/office/drawing/2014/main" id="{266A82E2-FCD1-710C-C27F-173EC06702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eb2014fdb4_1_0:notes">
            <a:extLst>
              <a:ext uri="{FF2B5EF4-FFF2-40B4-BE49-F238E27FC236}">
                <a16:creationId xmlns:a16="http://schemas.microsoft.com/office/drawing/2014/main" id="{4D7409FE-4E82-F5CF-E5A6-BF27032E6E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6686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79053BBB-4A4D-C51D-6F93-276786E16E58}"/>
            </a:ext>
          </a:extLst>
        </p:cNvPr>
        <p:cNvGrpSpPr/>
        <p:nvPr/>
      </p:nvGrpSpPr>
      <p:grpSpPr>
        <a:xfrm>
          <a:off x="0" y="0"/>
          <a:ext cx="0" cy="0"/>
          <a:chOff x="0" y="0"/>
          <a:chExt cx="0" cy="0"/>
        </a:xfrm>
      </p:grpSpPr>
      <p:sp>
        <p:nvSpPr>
          <p:cNvPr id="199" name="Google Shape;199;g1eb2014fdb4_1_0:notes">
            <a:extLst>
              <a:ext uri="{FF2B5EF4-FFF2-40B4-BE49-F238E27FC236}">
                <a16:creationId xmlns:a16="http://schemas.microsoft.com/office/drawing/2014/main" id="{270FAE58-189F-9601-CA27-1B6005A05D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eb2014fdb4_1_0:notes">
            <a:extLst>
              <a:ext uri="{FF2B5EF4-FFF2-40B4-BE49-F238E27FC236}">
                <a16:creationId xmlns:a16="http://schemas.microsoft.com/office/drawing/2014/main" id="{B5A20F5F-B961-6ED6-1C60-8DC15458DA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72651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EBB1A8FB-4FFD-F184-BC7A-4A8BBEFCCBC2}"/>
            </a:ext>
          </a:extLst>
        </p:cNvPr>
        <p:cNvGrpSpPr/>
        <p:nvPr/>
      </p:nvGrpSpPr>
      <p:grpSpPr>
        <a:xfrm>
          <a:off x="0" y="0"/>
          <a:ext cx="0" cy="0"/>
          <a:chOff x="0" y="0"/>
          <a:chExt cx="0" cy="0"/>
        </a:xfrm>
      </p:grpSpPr>
      <p:sp>
        <p:nvSpPr>
          <p:cNvPr id="199" name="Google Shape;199;g1eb2014fdb4_1_0:notes">
            <a:extLst>
              <a:ext uri="{FF2B5EF4-FFF2-40B4-BE49-F238E27FC236}">
                <a16:creationId xmlns:a16="http://schemas.microsoft.com/office/drawing/2014/main" id="{7152B387-3C24-069B-113F-78D6F859D8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eb2014fdb4_1_0:notes">
            <a:extLst>
              <a:ext uri="{FF2B5EF4-FFF2-40B4-BE49-F238E27FC236}">
                <a16:creationId xmlns:a16="http://schemas.microsoft.com/office/drawing/2014/main" id="{E77023F7-FD02-B74C-EA03-143257BF64E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45178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62C63C70-1791-704A-9BB2-41E7B6311E1E}"/>
            </a:ext>
          </a:extLst>
        </p:cNvPr>
        <p:cNvGrpSpPr/>
        <p:nvPr/>
      </p:nvGrpSpPr>
      <p:grpSpPr>
        <a:xfrm>
          <a:off x="0" y="0"/>
          <a:ext cx="0" cy="0"/>
          <a:chOff x="0" y="0"/>
          <a:chExt cx="0" cy="0"/>
        </a:xfrm>
      </p:grpSpPr>
      <p:sp>
        <p:nvSpPr>
          <p:cNvPr id="199" name="Google Shape;199;g1eb2014fdb4_1_0:notes">
            <a:extLst>
              <a:ext uri="{FF2B5EF4-FFF2-40B4-BE49-F238E27FC236}">
                <a16:creationId xmlns:a16="http://schemas.microsoft.com/office/drawing/2014/main" id="{A99A3297-BE97-034D-6B9D-43F96F42FB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eb2014fdb4_1_0:notes">
            <a:extLst>
              <a:ext uri="{FF2B5EF4-FFF2-40B4-BE49-F238E27FC236}">
                <a16:creationId xmlns:a16="http://schemas.microsoft.com/office/drawing/2014/main" id="{EA3DA6F0-7C1E-47E9-B5E6-1323D54201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1701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a:extLst>
            <a:ext uri="{FF2B5EF4-FFF2-40B4-BE49-F238E27FC236}">
              <a16:creationId xmlns:a16="http://schemas.microsoft.com/office/drawing/2014/main" id="{CD660FCF-019C-3ED2-5503-6803A6E6FBEE}"/>
            </a:ext>
          </a:extLst>
        </p:cNvPr>
        <p:cNvGrpSpPr/>
        <p:nvPr/>
      </p:nvGrpSpPr>
      <p:grpSpPr>
        <a:xfrm>
          <a:off x="0" y="0"/>
          <a:ext cx="0" cy="0"/>
          <a:chOff x="0" y="0"/>
          <a:chExt cx="0" cy="0"/>
        </a:xfrm>
      </p:grpSpPr>
      <p:sp>
        <p:nvSpPr>
          <p:cNvPr id="282" name="Google Shape;282;g1eb205fd2b6_0_298:notes">
            <a:extLst>
              <a:ext uri="{FF2B5EF4-FFF2-40B4-BE49-F238E27FC236}">
                <a16:creationId xmlns:a16="http://schemas.microsoft.com/office/drawing/2014/main" id="{D60061FB-624C-F0EA-C5B4-47F2CCBE8A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eb205fd2b6_0_298:notes">
            <a:extLst>
              <a:ext uri="{FF2B5EF4-FFF2-40B4-BE49-F238E27FC236}">
                <a16:creationId xmlns:a16="http://schemas.microsoft.com/office/drawing/2014/main" id="{C523577E-2EE0-E5BE-47C7-06EBA36068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2783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eb205fd2b6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eb205fd2b6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a:extLst>
            <a:ext uri="{FF2B5EF4-FFF2-40B4-BE49-F238E27FC236}">
              <a16:creationId xmlns:a16="http://schemas.microsoft.com/office/drawing/2014/main" id="{53C86703-18AC-80A4-8329-5F28A0DB946D}"/>
            </a:ext>
          </a:extLst>
        </p:cNvPr>
        <p:cNvGrpSpPr/>
        <p:nvPr/>
      </p:nvGrpSpPr>
      <p:grpSpPr>
        <a:xfrm>
          <a:off x="0" y="0"/>
          <a:ext cx="0" cy="0"/>
          <a:chOff x="0" y="0"/>
          <a:chExt cx="0" cy="0"/>
        </a:xfrm>
      </p:grpSpPr>
      <p:sp>
        <p:nvSpPr>
          <p:cNvPr id="282" name="Google Shape;282;g1eb205fd2b6_0_298:notes">
            <a:extLst>
              <a:ext uri="{FF2B5EF4-FFF2-40B4-BE49-F238E27FC236}">
                <a16:creationId xmlns:a16="http://schemas.microsoft.com/office/drawing/2014/main" id="{8BBB150B-D0D3-E342-C209-8802F6C709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eb205fd2b6_0_298:notes">
            <a:extLst>
              <a:ext uri="{FF2B5EF4-FFF2-40B4-BE49-F238E27FC236}">
                <a16:creationId xmlns:a16="http://schemas.microsoft.com/office/drawing/2014/main" id="{92DB06EE-DBC9-83B2-1163-415FFF148E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4821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a:extLst>
            <a:ext uri="{FF2B5EF4-FFF2-40B4-BE49-F238E27FC236}">
              <a16:creationId xmlns:a16="http://schemas.microsoft.com/office/drawing/2014/main" id="{CEC92425-5B70-8516-75A4-4980CF56D083}"/>
            </a:ext>
          </a:extLst>
        </p:cNvPr>
        <p:cNvGrpSpPr/>
        <p:nvPr/>
      </p:nvGrpSpPr>
      <p:grpSpPr>
        <a:xfrm>
          <a:off x="0" y="0"/>
          <a:ext cx="0" cy="0"/>
          <a:chOff x="0" y="0"/>
          <a:chExt cx="0" cy="0"/>
        </a:xfrm>
      </p:grpSpPr>
      <p:sp>
        <p:nvSpPr>
          <p:cNvPr id="180" name="Google Shape;180;g1eb205fd2b6_0_61:notes">
            <a:extLst>
              <a:ext uri="{FF2B5EF4-FFF2-40B4-BE49-F238E27FC236}">
                <a16:creationId xmlns:a16="http://schemas.microsoft.com/office/drawing/2014/main" id="{E1DE4DCD-5F74-C032-1ECD-B8A6CF244E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eb205fd2b6_0_61:notes">
            <a:extLst>
              <a:ext uri="{FF2B5EF4-FFF2-40B4-BE49-F238E27FC236}">
                <a16:creationId xmlns:a16="http://schemas.microsoft.com/office/drawing/2014/main" id="{1841FBCC-9914-2B52-B65E-E36D6E3602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7811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eb205fd2b6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eb205fd2b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eb205fd2b6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eb205fd2b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104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eb2014fdb4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eb2014fdb4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a:extLst>
            <a:ext uri="{FF2B5EF4-FFF2-40B4-BE49-F238E27FC236}">
              <a16:creationId xmlns:a16="http://schemas.microsoft.com/office/drawing/2014/main" id="{BF4A8B50-D2BB-357E-2DF6-590D7132EA6D}"/>
            </a:ext>
          </a:extLst>
        </p:cNvPr>
        <p:cNvGrpSpPr/>
        <p:nvPr/>
      </p:nvGrpSpPr>
      <p:grpSpPr>
        <a:xfrm>
          <a:off x="0" y="0"/>
          <a:ext cx="0" cy="0"/>
          <a:chOff x="0" y="0"/>
          <a:chExt cx="0" cy="0"/>
        </a:xfrm>
      </p:grpSpPr>
      <p:sp>
        <p:nvSpPr>
          <p:cNvPr id="210" name="Google Shape;210;g1eb2014fdb4_1_23:notes">
            <a:extLst>
              <a:ext uri="{FF2B5EF4-FFF2-40B4-BE49-F238E27FC236}">
                <a16:creationId xmlns:a16="http://schemas.microsoft.com/office/drawing/2014/main" id="{1EF2CCDF-EC66-33A5-A446-52E4D6427B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eb2014fdb4_1_23:notes">
            <a:extLst>
              <a:ext uri="{FF2B5EF4-FFF2-40B4-BE49-F238E27FC236}">
                <a16:creationId xmlns:a16="http://schemas.microsoft.com/office/drawing/2014/main" id="{29439DDC-79D0-4523-CF57-19397A2363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5298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a:extLst>
            <a:ext uri="{FF2B5EF4-FFF2-40B4-BE49-F238E27FC236}">
              <a16:creationId xmlns:a16="http://schemas.microsoft.com/office/drawing/2014/main" id="{11A096E9-9390-F4C4-BCCC-E621DA008764}"/>
            </a:ext>
          </a:extLst>
        </p:cNvPr>
        <p:cNvGrpSpPr/>
        <p:nvPr/>
      </p:nvGrpSpPr>
      <p:grpSpPr>
        <a:xfrm>
          <a:off x="0" y="0"/>
          <a:ext cx="0" cy="0"/>
          <a:chOff x="0" y="0"/>
          <a:chExt cx="0" cy="0"/>
        </a:xfrm>
      </p:grpSpPr>
      <p:sp>
        <p:nvSpPr>
          <p:cNvPr id="282" name="Google Shape;282;g1eb205fd2b6_0_298:notes">
            <a:extLst>
              <a:ext uri="{FF2B5EF4-FFF2-40B4-BE49-F238E27FC236}">
                <a16:creationId xmlns:a16="http://schemas.microsoft.com/office/drawing/2014/main" id="{B56097B3-A396-3958-C08E-0332338958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eb205fd2b6_0_298:notes">
            <a:extLst>
              <a:ext uri="{FF2B5EF4-FFF2-40B4-BE49-F238E27FC236}">
                <a16:creationId xmlns:a16="http://schemas.microsoft.com/office/drawing/2014/main" id="{B6460740-142C-445E-C046-E4B455F1C3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1794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3"/>
        <p:cNvGrpSpPr/>
        <p:nvPr/>
      </p:nvGrpSpPr>
      <p:grpSpPr>
        <a:xfrm>
          <a:off x="0" y="0"/>
          <a:ext cx="0" cy="0"/>
          <a:chOff x="0" y="0"/>
          <a:chExt cx="0" cy="0"/>
        </a:xfrm>
      </p:grpSpPr>
      <p:sp>
        <p:nvSpPr>
          <p:cNvPr id="44" name="Google Shape;44;p2"/>
          <p:cNvSpPr/>
          <p:nvPr/>
        </p:nvSpPr>
        <p:spPr>
          <a:xfrm>
            <a:off x="10625800" y="5749025"/>
            <a:ext cx="1252500" cy="378600"/>
          </a:xfrm>
          <a:prstGeom prst="homePlate">
            <a:avLst>
              <a:gd name="adj" fmla="val 50000"/>
            </a:avLst>
          </a:prstGeom>
          <a:solidFill>
            <a:schemeClr val="accent2"/>
          </a:solidFill>
          <a:ln>
            <a:noFill/>
          </a:ln>
          <a:effectLst>
            <a:outerShdw dist="114300" dir="2700000" algn="bl" rotWithShape="0">
              <a:srgbClr val="000000">
                <a:alpha val="10000"/>
              </a:srgbClr>
            </a:outerShdw>
          </a:effectLst>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endParaRPr sz="1200">
              <a:solidFill>
                <a:schemeClr val="dk1"/>
              </a:solidFill>
              <a:latin typeface="Poppins Medium"/>
              <a:ea typeface="Poppins Medium"/>
              <a:cs typeface="Poppins Medium"/>
              <a:sym typeface="Poppins Medium"/>
            </a:endParaRPr>
          </a:p>
        </p:txBody>
      </p:sp>
      <p:sp>
        <p:nvSpPr>
          <p:cNvPr id="45" name="Google Shape;45;p2"/>
          <p:cNvSpPr/>
          <p:nvPr/>
        </p:nvSpPr>
        <p:spPr>
          <a:xfrm rot="5400000">
            <a:off x="3200038" y="-1759075"/>
            <a:ext cx="5922300" cy="10563000"/>
          </a:xfrm>
          <a:prstGeom prst="rect">
            <a:avLst/>
          </a:prstGeom>
          <a:solidFill>
            <a:schemeClr val="dk2"/>
          </a:solidFill>
          <a:ln>
            <a:noFill/>
          </a:ln>
          <a:effectLst>
            <a:outerShdw dist="114300" dir="2700000" algn="bl" rotWithShape="0">
              <a:srgbClr val="000000">
                <a:alpha val="1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Didact Gothic"/>
              <a:ea typeface="Didact Gothic"/>
              <a:cs typeface="Didact Gothic"/>
              <a:sym typeface="Didact Gothic"/>
            </a:endParaRPr>
          </a:p>
        </p:txBody>
      </p:sp>
      <p:grpSp>
        <p:nvGrpSpPr>
          <p:cNvPr id="46" name="Google Shape;46;p2"/>
          <p:cNvGrpSpPr/>
          <p:nvPr/>
        </p:nvGrpSpPr>
        <p:grpSpPr>
          <a:xfrm>
            <a:off x="1254588" y="1048950"/>
            <a:ext cx="222600" cy="4915865"/>
            <a:chOff x="1113200" y="1113175"/>
            <a:chExt cx="222600" cy="4915865"/>
          </a:xfrm>
        </p:grpSpPr>
        <p:sp>
          <p:nvSpPr>
            <p:cNvPr id="47" name="Google Shape;47;p2"/>
            <p:cNvSpPr/>
            <p:nvPr/>
          </p:nvSpPr>
          <p:spPr>
            <a:xfrm>
              <a:off x="1113200" y="5806440"/>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48" name="Google Shape;48;p2"/>
            <p:cNvSpPr/>
            <p:nvPr/>
          </p:nvSpPr>
          <p:spPr>
            <a:xfrm>
              <a:off x="1113200" y="1113175"/>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49" name="Google Shape;49;p2"/>
            <p:cNvSpPr/>
            <p:nvPr/>
          </p:nvSpPr>
          <p:spPr>
            <a:xfrm>
              <a:off x="1113200" y="1582502"/>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50" name="Google Shape;50;p2"/>
            <p:cNvSpPr/>
            <p:nvPr/>
          </p:nvSpPr>
          <p:spPr>
            <a:xfrm>
              <a:off x="1113200" y="2051828"/>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51" name="Google Shape;51;p2"/>
            <p:cNvSpPr/>
            <p:nvPr/>
          </p:nvSpPr>
          <p:spPr>
            <a:xfrm>
              <a:off x="1113200" y="2521155"/>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52" name="Google Shape;52;p2"/>
            <p:cNvSpPr/>
            <p:nvPr/>
          </p:nvSpPr>
          <p:spPr>
            <a:xfrm>
              <a:off x="1113200" y="2990481"/>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53" name="Google Shape;53;p2"/>
            <p:cNvSpPr/>
            <p:nvPr/>
          </p:nvSpPr>
          <p:spPr>
            <a:xfrm>
              <a:off x="1113200" y="3459807"/>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54" name="Google Shape;54;p2"/>
            <p:cNvSpPr/>
            <p:nvPr/>
          </p:nvSpPr>
          <p:spPr>
            <a:xfrm>
              <a:off x="1113200" y="3929134"/>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55" name="Google Shape;55;p2"/>
            <p:cNvSpPr/>
            <p:nvPr/>
          </p:nvSpPr>
          <p:spPr>
            <a:xfrm>
              <a:off x="1113200" y="4398461"/>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56" name="Google Shape;56;p2"/>
            <p:cNvSpPr/>
            <p:nvPr/>
          </p:nvSpPr>
          <p:spPr>
            <a:xfrm>
              <a:off x="1113200" y="4867787"/>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57" name="Google Shape;57;p2"/>
            <p:cNvSpPr/>
            <p:nvPr/>
          </p:nvSpPr>
          <p:spPr>
            <a:xfrm>
              <a:off x="1113200" y="5337114"/>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grpSp>
      <p:grpSp>
        <p:nvGrpSpPr>
          <p:cNvPr id="58" name="Google Shape;58;p2"/>
          <p:cNvGrpSpPr/>
          <p:nvPr/>
        </p:nvGrpSpPr>
        <p:grpSpPr>
          <a:xfrm flipH="1">
            <a:off x="749311" y="1124065"/>
            <a:ext cx="598705" cy="4757508"/>
            <a:chOff x="1934833" y="2031562"/>
            <a:chExt cx="388643" cy="3430071"/>
          </a:xfrm>
        </p:grpSpPr>
        <p:sp>
          <p:nvSpPr>
            <p:cNvPr id="59" name="Google Shape;59;p2"/>
            <p:cNvSpPr/>
            <p:nvPr/>
          </p:nvSpPr>
          <p:spPr>
            <a:xfrm>
              <a:off x="1934833" y="2031562"/>
              <a:ext cx="388643" cy="30613"/>
            </a:xfrm>
            <a:custGeom>
              <a:avLst/>
              <a:gdLst/>
              <a:ahLst/>
              <a:cxnLst/>
              <a:rect l="l" t="t" r="r" b="b"/>
              <a:pathLst>
                <a:path w="388643" h="30613" extrusionOk="0">
                  <a:moveTo>
                    <a:pt x="0" y="15303"/>
                  </a:moveTo>
                  <a:cubicBezTo>
                    <a:pt x="0" y="6851"/>
                    <a:pt x="8193" y="0"/>
                    <a:pt x="18301" y="0"/>
                  </a:cubicBezTo>
                  <a:lnTo>
                    <a:pt x="370339" y="0"/>
                  </a:lnTo>
                  <a:cubicBezTo>
                    <a:pt x="380452" y="0"/>
                    <a:pt x="388643" y="6851"/>
                    <a:pt x="388643" y="15303"/>
                  </a:cubicBezTo>
                  <a:lnTo>
                    <a:pt x="388643" y="15303"/>
                  </a:lnTo>
                  <a:cubicBezTo>
                    <a:pt x="388643" y="23762"/>
                    <a:pt x="380452" y="30613"/>
                    <a:pt x="370339" y="30613"/>
                  </a:cubicBezTo>
                  <a:lnTo>
                    <a:pt x="18301" y="30613"/>
                  </a:lnTo>
                  <a:cubicBezTo>
                    <a:pt x="8193" y="30613"/>
                    <a:pt x="0" y="23762"/>
                    <a:pt x="0" y="15303"/>
                  </a:cubicBezTo>
                  <a:lnTo>
                    <a:pt x="0" y="15303"/>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1934833" y="2371508"/>
              <a:ext cx="388643" cy="30613"/>
            </a:xfrm>
            <a:custGeom>
              <a:avLst/>
              <a:gdLst/>
              <a:ahLst/>
              <a:cxnLst/>
              <a:rect l="l" t="t" r="r" b="b"/>
              <a:pathLst>
                <a:path w="388643" h="30613" extrusionOk="0">
                  <a:moveTo>
                    <a:pt x="0" y="15303"/>
                  </a:moveTo>
                  <a:cubicBezTo>
                    <a:pt x="0" y="6851"/>
                    <a:pt x="8193" y="0"/>
                    <a:pt x="18301" y="0"/>
                  </a:cubicBezTo>
                  <a:lnTo>
                    <a:pt x="370339" y="0"/>
                  </a:lnTo>
                  <a:cubicBezTo>
                    <a:pt x="380452" y="0"/>
                    <a:pt x="388643" y="6851"/>
                    <a:pt x="388643" y="15303"/>
                  </a:cubicBezTo>
                  <a:lnTo>
                    <a:pt x="388643" y="15303"/>
                  </a:lnTo>
                  <a:cubicBezTo>
                    <a:pt x="388643" y="23755"/>
                    <a:pt x="380452" y="30613"/>
                    <a:pt x="370339" y="30613"/>
                  </a:cubicBezTo>
                  <a:lnTo>
                    <a:pt x="18301" y="30613"/>
                  </a:lnTo>
                  <a:cubicBezTo>
                    <a:pt x="8193" y="30613"/>
                    <a:pt x="0" y="23755"/>
                    <a:pt x="0" y="15303"/>
                  </a:cubicBezTo>
                  <a:lnTo>
                    <a:pt x="0" y="15303"/>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1934833" y="2711454"/>
              <a:ext cx="388643" cy="30613"/>
            </a:xfrm>
            <a:custGeom>
              <a:avLst/>
              <a:gdLst/>
              <a:ahLst/>
              <a:cxnLst/>
              <a:rect l="l" t="t" r="r" b="b"/>
              <a:pathLst>
                <a:path w="388643" h="30613" extrusionOk="0">
                  <a:moveTo>
                    <a:pt x="0" y="15303"/>
                  </a:moveTo>
                  <a:cubicBezTo>
                    <a:pt x="0" y="6851"/>
                    <a:pt x="8193" y="0"/>
                    <a:pt x="18301" y="0"/>
                  </a:cubicBezTo>
                  <a:lnTo>
                    <a:pt x="370339" y="0"/>
                  </a:lnTo>
                  <a:cubicBezTo>
                    <a:pt x="380452" y="0"/>
                    <a:pt x="388643" y="6851"/>
                    <a:pt x="388643" y="15303"/>
                  </a:cubicBezTo>
                  <a:lnTo>
                    <a:pt x="388643" y="15303"/>
                  </a:lnTo>
                  <a:cubicBezTo>
                    <a:pt x="388643" y="23755"/>
                    <a:pt x="380452" y="30613"/>
                    <a:pt x="370339" y="30613"/>
                  </a:cubicBezTo>
                  <a:lnTo>
                    <a:pt x="18301" y="30613"/>
                  </a:lnTo>
                  <a:cubicBezTo>
                    <a:pt x="8193" y="30613"/>
                    <a:pt x="0" y="23755"/>
                    <a:pt x="0" y="15303"/>
                  </a:cubicBezTo>
                  <a:lnTo>
                    <a:pt x="0" y="15303"/>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1934833" y="3051394"/>
              <a:ext cx="388643" cy="30619"/>
            </a:xfrm>
            <a:custGeom>
              <a:avLst/>
              <a:gdLst/>
              <a:ahLst/>
              <a:cxnLst/>
              <a:rect l="l" t="t" r="r" b="b"/>
              <a:pathLst>
                <a:path w="388643" h="30619" extrusionOk="0">
                  <a:moveTo>
                    <a:pt x="0" y="15310"/>
                  </a:moveTo>
                  <a:cubicBezTo>
                    <a:pt x="0" y="6858"/>
                    <a:pt x="8193" y="0"/>
                    <a:pt x="18301" y="0"/>
                  </a:cubicBezTo>
                  <a:lnTo>
                    <a:pt x="370339" y="0"/>
                  </a:lnTo>
                  <a:cubicBezTo>
                    <a:pt x="380452" y="0"/>
                    <a:pt x="388643" y="6858"/>
                    <a:pt x="388643" y="15310"/>
                  </a:cubicBezTo>
                  <a:lnTo>
                    <a:pt x="388643" y="15310"/>
                  </a:lnTo>
                  <a:cubicBezTo>
                    <a:pt x="388643" y="23762"/>
                    <a:pt x="380452" y="30620"/>
                    <a:pt x="370339" y="30620"/>
                  </a:cubicBezTo>
                  <a:lnTo>
                    <a:pt x="18301" y="30620"/>
                  </a:lnTo>
                  <a:cubicBezTo>
                    <a:pt x="8193" y="30620"/>
                    <a:pt x="0" y="23762"/>
                    <a:pt x="0" y="15310"/>
                  </a:cubicBezTo>
                  <a:lnTo>
                    <a:pt x="0" y="15310"/>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1934833" y="3391341"/>
              <a:ext cx="388643" cy="30613"/>
            </a:xfrm>
            <a:custGeom>
              <a:avLst/>
              <a:gdLst/>
              <a:ahLst/>
              <a:cxnLst/>
              <a:rect l="l" t="t" r="r" b="b"/>
              <a:pathLst>
                <a:path w="388643" h="30613" extrusionOk="0">
                  <a:moveTo>
                    <a:pt x="0" y="15310"/>
                  </a:moveTo>
                  <a:cubicBezTo>
                    <a:pt x="0" y="6858"/>
                    <a:pt x="8193" y="0"/>
                    <a:pt x="18301" y="0"/>
                  </a:cubicBezTo>
                  <a:lnTo>
                    <a:pt x="370339" y="0"/>
                  </a:lnTo>
                  <a:cubicBezTo>
                    <a:pt x="380452" y="0"/>
                    <a:pt x="388643" y="6858"/>
                    <a:pt x="388643" y="15310"/>
                  </a:cubicBezTo>
                  <a:lnTo>
                    <a:pt x="388643" y="15310"/>
                  </a:lnTo>
                  <a:cubicBezTo>
                    <a:pt x="388643" y="23762"/>
                    <a:pt x="380452" y="30613"/>
                    <a:pt x="370339" y="30613"/>
                  </a:cubicBezTo>
                  <a:lnTo>
                    <a:pt x="18301" y="30613"/>
                  </a:lnTo>
                  <a:cubicBezTo>
                    <a:pt x="8193" y="30613"/>
                    <a:pt x="0" y="23762"/>
                    <a:pt x="0" y="15310"/>
                  </a:cubicBezTo>
                  <a:lnTo>
                    <a:pt x="0" y="15310"/>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1934833" y="3731287"/>
              <a:ext cx="388643" cy="30613"/>
            </a:xfrm>
            <a:custGeom>
              <a:avLst/>
              <a:gdLst/>
              <a:ahLst/>
              <a:cxnLst/>
              <a:rect l="l" t="t" r="r" b="b"/>
              <a:pathLst>
                <a:path w="388643" h="30613" extrusionOk="0">
                  <a:moveTo>
                    <a:pt x="0" y="15310"/>
                  </a:moveTo>
                  <a:cubicBezTo>
                    <a:pt x="0" y="6858"/>
                    <a:pt x="8193" y="0"/>
                    <a:pt x="18301" y="0"/>
                  </a:cubicBezTo>
                  <a:lnTo>
                    <a:pt x="370339" y="0"/>
                  </a:lnTo>
                  <a:cubicBezTo>
                    <a:pt x="380452" y="0"/>
                    <a:pt x="388643" y="6858"/>
                    <a:pt x="388643" y="15310"/>
                  </a:cubicBezTo>
                  <a:lnTo>
                    <a:pt x="388643" y="15310"/>
                  </a:lnTo>
                  <a:cubicBezTo>
                    <a:pt x="388643" y="23762"/>
                    <a:pt x="380452" y="30613"/>
                    <a:pt x="370339" y="30613"/>
                  </a:cubicBezTo>
                  <a:lnTo>
                    <a:pt x="18301" y="30613"/>
                  </a:lnTo>
                  <a:cubicBezTo>
                    <a:pt x="8193" y="30613"/>
                    <a:pt x="0" y="23762"/>
                    <a:pt x="0" y="15310"/>
                  </a:cubicBezTo>
                  <a:lnTo>
                    <a:pt x="0" y="15310"/>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1934833" y="4071234"/>
              <a:ext cx="388643" cy="30613"/>
            </a:xfrm>
            <a:custGeom>
              <a:avLst/>
              <a:gdLst/>
              <a:ahLst/>
              <a:cxnLst/>
              <a:rect l="l" t="t" r="r" b="b"/>
              <a:pathLst>
                <a:path w="388643" h="30613" extrusionOk="0">
                  <a:moveTo>
                    <a:pt x="0" y="15310"/>
                  </a:moveTo>
                  <a:cubicBezTo>
                    <a:pt x="0" y="6851"/>
                    <a:pt x="8193" y="0"/>
                    <a:pt x="18301" y="0"/>
                  </a:cubicBezTo>
                  <a:lnTo>
                    <a:pt x="370339" y="0"/>
                  </a:lnTo>
                  <a:cubicBezTo>
                    <a:pt x="380452" y="0"/>
                    <a:pt x="388643" y="6851"/>
                    <a:pt x="388643" y="15310"/>
                  </a:cubicBezTo>
                  <a:lnTo>
                    <a:pt x="388643" y="15310"/>
                  </a:lnTo>
                  <a:cubicBezTo>
                    <a:pt x="388643" y="23762"/>
                    <a:pt x="380452" y="30613"/>
                    <a:pt x="370339" y="30613"/>
                  </a:cubicBezTo>
                  <a:lnTo>
                    <a:pt x="18301" y="30613"/>
                  </a:lnTo>
                  <a:cubicBezTo>
                    <a:pt x="8193" y="30613"/>
                    <a:pt x="0" y="23762"/>
                    <a:pt x="0" y="15310"/>
                  </a:cubicBezTo>
                  <a:lnTo>
                    <a:pt x="0" y="15310"/>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1934833" y="4411180"/>
              <a:ext cx="388643" cy="30613"/>
            </a:xfrm>
            <a:custGeom>
              <a:avLst/>
              <a:gdLst/>
              <a:ahLst/>
              <a:cxnLst/>
              <a:rect l="l" t="t" r="r" b="b"/>
              <a:pathLst>
                <a:path w="388643" h="30613" extrusionOk="0">
                  <a:moveTo>
                    <a:pt x="0" y="15310"/>
                  </a:moveTo>
                  <a:cubicBezTo>
                    <a:pt x="0" y="6851"/>
                    <a:pt x="8193" y="0"/>
                    <a:pt x="18301" y="0"/>
                  </a:cubicBezTo>
                  <a:lnTo>
                    <a:pt x="370339" y="0"/>
                  </a:lnTo>
                  <a:cubicBezTo>
                    <a:pt x="380452" y="0"/>
                    <a:pt x="388643" y="6851"/>
                    <a:pt x="388643" y="15310"/>
                  </a:cubicBezTo>
                  <a:lnTo>
                    <a:pt x="388643" y="15310"/>
                  </a:lnTo>
                  <a:cubicBezTo>
                    <a:pt x="388643" y="23762"/>
                    <a:pt x="380452" y="30613"/>
                    <a:pt x="370339" y="30613"/>
                  </a:cubicBezTo>
                  <a:lnTo>
                    <a:pt x="18301" y="30613"/>
                  </a:lnTo>
                  <a:cubicBezTo>
                    <a:pt x="8193" y="30613"/>
                    <a:pt x="0" y="23762"/>
                    <a:pt x="0" y="15310"/>
                  </a:cubicBezTo>
                  <a:lnTo>
                    <a:pt x="0" y="15310"/>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2"/>
            <p:cNvSpPr/>
            <p:nvPr/>
          </p:nvSpPr>
          <p:spPr>
            <a:xfrm>
              <a:off x="1934833" y="4751127"/>
              <a:ext cx="388643" cy="30613"/>
            </a:xfrm>
            <a:custGeom>
              <a:avLst/>
              <a:gdLst/>
              <a:ahLst/>
              <a:cxnLst/>
              <a:rect l="l" t="t" r="r" b="b"/>
              <a:pathLst>
                <a:path w="388643" h="30613" extrusionOk="0">
                  <a:moveTo>
                    <a:pt x="0" y="15303"/>
                  </a:moveTo>
                  <a:cubicBezTo>
                    <a:pt x="0" y="6851"/>
                    <a:pt x="8193" y="0"/>
                    <a:pt x="18301" y="0"/>
                  </a:cubicBezTo>
                  <a:lnTo>
                    <a:pt x="370339" y="0"/>
                  </a:lnTo>
                  <a:cubicBezTo>
                    <a:pt x="380452" y="0"/>
                    <a:pt x="388643" y="6851"/>
                    <a:pt x="388643" y="15303"/>
                  </a:cubicBezTo>
                  <a:lnTo>
                    <a:pt x="388643" y="15303"/>
                  </a:lnTo>
                  <a:cubicBezTo>
                    <a:pt x="388643" y="23762"/>
                    <a:pt x="380452" y="30613"/>
                    <a:pt x="370339" y="30613"/>
                  </a:cubicBezTo>
                  <a:lnTo>
                    <a:pt x="18301" y="30613"/>
                  </a:lnTo>
                  <a:cubicBezTo>
                    <a:pt x="8193" y="30613"/>
                    <a:pt x="0" y="23762"/>
                    <a:pt x="0" y="15303"/>
                  </a:cubicBezTo>
                  <a:lnTo>
                    <a:pt x="0" y="15303"/>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2"/>
            <p:cNvSpPr/>
            <p:nvPr/>
          </p:nvSpPr>
          <p:spPr>
            <a:xfrm>
              <a:off x="1934833" y="5091073"/>
              <a:ext cx="388643" cy="30613"/>
            </a:xfrm>
            <a:custGeom>
              <a:avLst/>
              <a:gdLst/>
              <a:ahLst/>
              <a:cxnLst/>
              <a:rect l="l" t="t" r="r" b="b"/>
              <a:pathLst>
                <a:path w="388643" h="30613" extrusionOk="0">
                  <a:moveTo>
                    <a:pt x="0" y="15303"/>
                  </a:moveTo>
                  <a:cubicBezTo>
                    <a:pt x="0" y="6851"/>
                    <a:pt x="8193" y="0"/>
                    <a:pt x="18301" y="0"/>
                  </a:cubicBezTo>
                  <a:lnTo>
                    <a:pt x="370339" y="0"/>
                  </a:lnTo>
                  <a:cubicBezTo>
                    <a:pt x="380452" y="0"/>
                    <a:pt x="388643" y="6851"/>
                    <a:pt x="388643" y="15303"/>
                  </a:cubicBezTo>
                  <a:lnTo>
                    <a:pt x="388643" y="15303"/>
                  </a:lnTo>
                  <a:cubicBezTo>
                    <a:pt x="388643" y="23762"/>
                    <a:pt x="380452" y="30613"/>
                    <a:pt x="370339" y="30613"/>
                  </a:cubicBezTo>
                  <a:lnTo>
                    <a:pt x="18301" y="30613"/>
                  </a:lnTo>
                  <a:cubicBezTo>
                    <a:pt x="8193" y="30613"/>
                    <a:pt x="0" y="23762"/>
                    <a:pt x="0" y="15303"/>
                  </a:cubicBezTo>
                  <a:lnTo>
                    <a:pt x="0" y="15303"/>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2"/>
            <p:cNvSpPr/>
            <p:nvPr/>
          </p:nvSpPr>
          <p:spPr>
            <a:xfrm>
              <a:off x="1934833" y="5431020"/>
              <a:ext cx="388643" cy="30613"/>
            </a:xfrm>
            <a:custGeom>
              <a:avLst/>
              <a:gdLst/>
              <a:ahLst/>
              <a:cxnLst/>
              <a:rect l="l" t="t" r="r" b="b"/>
              <a:pathLst>
                <a:path w="388643" h="30613" extrusionOk="0">
                  <a:moveTo>
                    <a:pt x="0" y="15303"/>
                  </a:moveTo>
                  <a:cubicBezTo>
                    <a:pt x="0" y="6851"/>
                    <a:pt x="8193" y="0"/>
                    <a:pt x="18301" y="0"/>
                  </a:cubicBezTo>
                  <a:lnTo>
                    <a:pt x="370339" y="0"/>
                  </a:lnTo>
                  <a:cubicBezTo>
                    <a:pt x="380452" y="0"/>
                    <a:pt x="388643" y="6851"/>
                    <a:pt x="388643" y="15303"/>
                  </a:cubicBezTo>
                  <a:lnTo>
                    <a:pt x="388643" y="15303"/>
                  </a:lnTo>
                  <a:cubicBezTo>
                    <a:pt x="388643" y="23762"/>
                    <a:pt x="380452" y="30613"/>
                    <a:pt x="370339" y="30613"/>
                  </a:cubicBezTo>
                  <a:lnTo>
                    <a:pt x="18301" y="30613"/>
                  </a:lnTo>
                  <a:cubicBezTo>
                    <a:pt x="8193" y="30613"/>
                    <a:pt x="0" y="23762"/>
                    <a:pt x="0" y="15303"/>
                  </a:cubicBezTo>
                  <a:lnTo>
                    <a:pt x="0" y="15303"/>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0" name="Google Shape;70;p2"/>
          <p:cNvSpPr txBox="1">
            <a:spLocks noGrp="1"/>
          </p:cNvSpPr>
          <p:nvPr>
            <p:ph type="ctrTitle"/>
          </p:nvPr>
        </p:nvSpPr>
        <p:spPr>
          <a:xfrm>
            <a:off x="1897709" y="1639375"/>
            <a:ext cx="87039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Clr>
                <a:schemeClr val="accent5"/>
              </a:buClr>
              <a:buSzPts val="6900"/>
              <a:buNone/>
              <a:defRPr sz="6900">
                <a:solidFill>
                  <a:schemeClr val="accent5"/>
                </a:solidFill>
              </a:defRPr>
            </a:lvl1pPr>
            <a:lvl2pPr lvl="1" algn="ctr">
              <a:spcBef>
                <a:spcPts val="0"/>
              </a:spcBef>
              <a:spcAft>
                <a:spcPts val="0"/>
              </a:spcAft>
              <a:buClr>
                <a:schemeClr val="accent5"/>
              </a:buClr>
              <a:buSzPts val="6900"/>
              <a:buNone/>
              <a:defRPr sz="6900">
                <a:solidFill>
                  <a:schemeClr val="accent5"/>
                </a:solidFill>
              </a:defRPr>
            </a:lvl2pPr>
            <a:lvl3pPr lvl="2" algn="ctr">
              <a:spcBef>
                <a:spcPts val="0"/>
              </a:spcBef>
              <a:spcAft>
                <a:spcPts val="0"/>
              </a:spcAft>
              <a:buClr>
                <a:schemeClr val="accent5"/>
              </a:buClr>
              <a:buSzPts val="6900"/>
              <a:buNone/>
              <a:defRPr sz="6900">
                <a:solidFill>
                  <a:schemeClr val="accent5"/>
                </a:solidFill>
              </a:defRPr>
            </a:lvl3pPr>
            <a:lvl4pPr lvl="3" algn="ctr">
              <a:spcBef>
                <a:spcPts val="0"/>
              </a:spcBef>
              <a:spcAft>
                <a:spcPts val="0"/>
              </a:spcAft>
              <a:buClr>
                <a:schemeClr val="accent5"/>
              </a:buClr>
              <a:buSzPts val="6900"/>
              <a:buNone/>
              <a:defRPr sz="6900">
                <a:solidFill>
                  <a:schemeClr val="accent5"/>
                </a:solidFill>
              </a:defRPr>
            </a:lvl4pPr>
            <a:lvl5pPr lvl="4" algn="ctr">
              <a:spcBef>
                <a:spcPts val="0"/>
              </a:spcBef>
              <a:spcAft>
                <a:spcPts val="0"/>
              </a:spcAft>
              <a:buClr>
                <a:schemeClr val="accent5"/>
              </a:buClr>
              <a:buSzPts val="6900"/>
              <a:buNone/>
              <a:defRPr sz="6900">
                <a:solidFill>
                  <a:schemeClr val="accent5"/>
                </a:solidFill>
              </a:defRPr>
            </a:lvl5pPr>
            <a:lvl6pPr lvl="5" algn="ctr">
              <a:spcBef>
                <a:spcPts val="0"/>
              </a:spcBef>
              <a:spcAft>
                <a:spcPts val="0"/>
              </a:spcAft>
              <a:buClr>
                <a:schemeClr val="accent5"/>
              </a:buClr>
              <a:buSzPts val="6900"/>
              <a:buNone/>
              <a:defRPr sz="6900">
                <a:solidFill>
                  <a:schemeClr val="accent5"/>
                </a:solidFill>
              </a:defRPr>
            </a:lvl6pPr>
            <a:lvl7pPr lvl="6" algn="ctr">
              <a:spcBef>
                <a:spcPts val="0"/>
              </a:spcBef>
              <a:spcAft>
                <a:spcPts val="0"/>
              </a:spcAft>
              <a:buClr>
                <a:schemeClr val="accent5"/>
              </a:buClr>
              <a:buSzPts val="6900"/>
              <a:buNone/>
              <a:defRPr sz="6900">
                <a:solidFill>
                  <a:schemeClr val="accent5"/>
                </a:solidFill>
              </a:defRPr>
            </a:lvl7pPr>
            <a:lvl8pPr lvl="7" algn="ctr">
              <a:spcBef>
                <a:spcPts val="0"/>
              </a:spcBef>
              <a:spcAft>
                <a:spcPts val="0"/>
              </a:spcAft>
              <a:buClr>
                <a:schemeClr val="accent5"/>
              </a:buClr>
              <a:buSzPts val="6900"/>
              <a:buNone/>
              <a:defRPr sz="6900">
                <a:solidFill>
                  <a:schemeClr val="accent5"/>
                </a:solidFill>
              </a:defRPr>
            </a:lvl8pPr>
            <a:lvl9pPr lvl="8" algn="ctr">
              <a:spcBef>
                <a:spcPts val="0"/>
              </a:spcBef>
              <a:spcAft>
                <a:spcPts val="0"/>
              </a:spcAft>
              <a:buClr>
                <a:schemeClr val="accent5"/>
              </a:buClr>
              <a:buSzPts val="6900"/>
              <a:buNone/>
              <a:defRPr sz="6900">
                <a:solidFill>
                  <a:schemeClr val="accent5"/>
                </a:solidFill>
              </a:defRPr>
            </a:lvl9pPr>
          </a:lstStyle>
          <a:p>
            <a:endParaRPr/>
          </a:p>
        </p:txBody>
      </p:sp>
      <p:sp>
        <p:nvSpPr>
          <p:cNvPr id="71" name="Google Shape;71;p2"/>
          <p:cNvSpPr txBox="1">
            <a:spLocks noGrp="1"/>
          </p:cNvSpPr>
          <p:nvPr>
            <p:ph type="subTitle" idx="1"/>
          </p:nvPr>
        </p:nvSpPr>
        <p:spPr>
          <a:xfrm>
            <a:off x="1897700" y="4654025"/>
            <a:ext cx="8703900" cy="631500"/>
          </a:xfrm>
          <a:prstGeom prst="rect">
            <a:avLst/>
          </a:prstGeom>
        </p:spPr>
        <p:txBody>
          <a:bodyPr spcFirstLastPara="1" wrap="square" lIns="121900" tIns="121900" rIns="121900" bIns="121900" anchor="ctr" anchorCtr="0">
            <a:normAutofit/>
          </a:bodyPr>
          <a:lstStyle>
            <a:lvl1pPr lvl="0" algn="ctr">
              <a:lnSpc>
                <a:spcPct val="100000"/>
              </a:lnSpc>
              <a:spcBef>
                <a:spcPts val="0"/>
              </a:spcBef>
              <a:spcAft>
                <a:spcPts val="0"/>
              </a:spcAft>
              <a:buClr>
                <a:schemeClr val="lt1"/>
              </a:buClr>
              <a:buSzPts val="2400"/>
              <a:buNone/>
              <a:defRPr sz="2400">
                <a:solidFill>
                  <a:schemeClr val="lt1"/>
                </a:solidFill>
              </a:defRPr>
            </a:lvl1pPr>
            <a:lvl2pPr lvl="1" algn="ctr">
              <a:lnSpc>
                <a:spcPct val="100000"/>
              </a:lnSpc>
              <a:spcBef>
                <a:spcPts val="0"/>
              </a:spcBef>
              <a:spcAft>
                <a:spcPts val="0"/>
              </a:spcAft>
              <a:buClr>
                <a:schemeClr val="lt1"/>
              </a:buClr>
              <a:buSzPts val="1600"/>
              <a:buNone/>
              <a:defRPr>
                <a:solidFill>
                  <a:schemeClr val="lt1"/>
                </a:solidFill>
              </a:defRPr>
            </a:lvl2pPr>
            <a:lvl3pPr lvl="2" algn="ctr">
              <a:lnSpc>
                <a:spcPct val="100000"/>
              </a:lnSpc>
              <a:spcBef>
                <a:spcPts val="0"/>
              </a:spcBef>
              <a:spcAft>
                <a:spcPts val="0"/>
              </a:spcAft>
              <a:buClr>
                <a:schemeClr val="lt1"/>
              </a:buClr>
              <a:buSzPts val="1600"/>
              <a:buNone/>
              <a:defRPr>
                <a:solidFill>
                  <a:schemeClr val="lt1"/>
                </a:solidFill>
              </a:defRPr>
            </a:lvl3pPr>
            <a:lvl4pPr lvl="3" algn="ctr">
              <a:lnSpc>
                <a:spcPct val="100000"/>
              </a:lnSpc>
              <a:spcBef>
                <a:spcPts val="0"/>
              </a:spcBef>
              <a:spcAft>
                <a:spcPts val="0"/>
              </a:spcAft>
              <a:buClr>
                <a:schemeClr val="lt1"/>
              </a:buClr>
              <a:buSzPts val="1600"/>
              <a:buNone/>
              <a:defRPr>
                <a:solidFill>
                  <a:schemeClr val="lt1"/>
                </a:solidFill>
              </a:defRPr>
            </a:lvl4pPr>
            <a:lvl5pPr lvl="4" algn="ctr">
              <a:lnSpc>
                <a:spcPct val="100000"/>
              </a:lnSpc>
              <a:spcBef>
                <a:spcPts val="0"/>
              </a:spcBef>
              <a:spcAft>
                <a:spcPts val="0"/>
              </a:spcAft>
              <a:buClr>
                <a:schemeClr val="lt1"/>
              </a:buClr>
              <a:buSzPts val="1600"/>
              <a:buNone/>
              <a:defRPr>
                <a:solidFill>
                  <a:schemeClr val="lt1"/>
                </a:solidFill>
              </a:defRPr>
            </a:lvl5pPr>
            <a:lvl6pPr lvl="5" algn="ctr">
              <a:lnSpc>
                <a:spcPct val="100000"/>
              </a:lnSpc>
              <a:spcBef>
                <a:spcPts val="0"/>
              </a:spcBef>
              <a:spcAft>
                <a:spcPts val="0"/>
              </a:spcAft>
              <a:buClr>
                <a:schemeClr val="lt1"/>
              </a:buClr>
              <a:buSzPts val="1600"/>
              <a:buNone/>
              <a:defRPr>
                <a:solidFill>
                  <a:schemeClr val="lt1"/>
                </a:solidFill>
              </a:defRPr>
            </a:lvl6pPr>
            <a:lvl7pPr lvl="6" algn="ctr">
              <a:lnSpc>
                <a:spcPct val="100000"/>
              </a:lnSpc>
              <a:spcBef>
                <a:spcPts val="0"/>
              </a:spcBef>
              <a:spcAft>
                <a:spcPts val="0"/>
              </a:spcAft>
              <a:buClr>
                <a:schemeClr val="lt1"/>
              </a:buClr>
              <a:buSzPts val="1600"/>
              <a:buNone/>
              <a:defRPr>
                <a:solidFill>
                  <a:schemeClr val="lt1"/>
                </a:solidFill>
              </a:defRPr>
            </a:lvl7pPr>
            <a:lvl8pPr lvl="7" algn="ctr">
              <a:lnSpc>
                <a:spcPct val="100000"/>
              </a:lnSpc>
              <a:spcBef>
                <a:spcPts val="0"/>
              </a:spcBef>
              <a:spcAft>
                <a:spcPts val="0"/>
              </a:spcAft>
              <a:buClr>
                <a:schemeClr val="lt1"/>
              </a:buClr>
              <a:buSzPts val="1600"/>
              <a:buNone/>
              <a:defRPr>
                <a:solidFill>
                  <a:schemeClr val="lt1"/>
                </a:solidFill>
              </a:defRPr>
            </a:lvl8pPr>
            <a:lvl9pPr lvl="8" algn="ctr">
              <a:lnSpc>
                <a:spcPct val="100000"/>
              </a:lnSpc>
              <a:spcBef>
                <a:spcPts val="0"/>
              </a:spcBef>
              <a:spcAft>
                <a:spcPts val="0"/>
              </a:spcAft>
              <a:buClr>
                <a:schemeClr val="lt1"/>
              </a:buClr>
              <a:buSzPts val="1600"/>
              <a:buNone/>
              <a:defRPr>
                <a:solidFill>
                  <a:schemeClr val="lt1"/>
                </a:solidFill>
              </a:defRPr>
            </a:lvl9pPr>
          </a:lstStyle>
          <a:p>
            <a:endParaRPr/>
          </a:p>
        </p:txBody>
      </p:sp>
      <p:sp>
        <p:nvSpPr>
          <p:cNvPr id="72" name="Google Shape;7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and image right">
  <p:cSld name="ONE_COLUMN_TEXT_1_1">
    <p:spTree>
      <p:nvGrpSpPr>
        <p:cNvPr id="1" name="Shape 150"/>
        <p:cNvGrpSpPr/>
        <p:nvPr/>
      </p:nvGrpSpPr>
      <p:grpSpPr>
        <a:xfrm>
          <a:off x="0" y="0"/>
          <a:ext cx="0" cy="0"/>
          <a:chOff x="0" y="0"/>
          <a:chExt cx="0" cy="0"/>
        </a:xfrm>
      </p:grpSpPr>
      <p:sp>
        <p:nvSpPr>
          <p:cNvPr id="151" name="Google Shape;151;p13"/>
          <p:cNvSpPr txBox="1">
            <a:spLocks noGrp="1"/>
          </p:cNvSpPr>
          <p:nvPr>
            <p:ph type="title"/>
          </p:nvPr>
        </p:nvSpPr>
        <p:spPr>
          <a:xfrm>
            <a:off x="1845975" y="1055450"/>
            <a:ext cx="8795400" cy="6783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152" name="Google Shape;152;p13"/>
          <p:cNvSpPr txBox="1">
            <a:spLocks noGrp="1"/>
          </p:cNvSpPr>
          <p:nvPr>
            <p:ph type="body" idx="1"/>
          </p:nvPr>
        </p:nvSpPr>
        <p:spPr>
          <a:xfrm>
            <a:off x="1845975" y="2016375"/>
            <a:ext cx="4250100" cy="3834900"/>
          </a:xfrm>
          <a:prstGeom prst="rect">
            <a:avLst/>
          </a:prstGeom>
        </p:spPr>
        <p:txBody>
          <a:bodyPr spcFirstLastPara="1" wrap="square" lIns="121900" tIns="121900" rIns="121900" bIns="121900" anchor="t" anchorCtr="0">
            <a:normAutofit/>
          </a:bodyPr>
          <a:lstStyle>
            <a:lvl1pPr marL="457200" lvl="0" indent="-330200" rtl="0">
              <a:spcBef>
                <a:spcPts val="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153" name="Google Shape;153;p1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4" name="Google Shape;154;p13"/>
          <p:cNvSpPr>
            <a:spLocks noGrp="1"/>
          </p:cNvSpPr>
          <p:nvPr>
            <p:ph type="pic" idx="2"/>
          </p:nvPr>
        </p:nvSpPr>
        <p:spPr>
          <a:xfrm>
            <a:off x="6461750" y="2168775"/>
            <a:ext cx="4250100" cy="3441900"/>
          </a:xfrm>
          <a:prstGeom prst="rect">
            <a:avLst/>
          </a:prstGeom>
          <a:noFill/>
          <a:ln>
            <a:noFill/>
          </a:ln>
          <a:effectLst>
            <a:outerShdw dist="114300" dir="2700000" algn="bl" rotWithShape="0">
              <a:srgbClr val="000000">
                <a:alpha val="10000"/>
              </a:srgbClr>
            </a:outerShdw>
          </a:effectLst>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8"/>
        <p:cNvGrpSpPr/>
        <p:nvPr/>
      </p:nvGrpSpPr>
      <p:grpSpPr>
        <a:xfrm>
          <a:off x="0" y="0"/>
          <a:ext cx="0" cy="0"/>
          <a:chOff x="0" y="0"/>
          <a:chExt cx="0" cy="0"/>
        </a:xfrm>
      </p:grpSpPr>
      <p:sp>
        <p:nvSpPr>
          <p:cNvPr id="159" name="Google Shape;159;p1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3"/>
        <p:cNvGrpSpPr/>
        <p:nvPr/>
      </p:nvGrpSpPr>
      <p:grpSpPr>
        <a:xfrm>
          <a:off x="0" y="0"/>
          <a:ext cx="0" cy="0"/>
          <a:chOff x="0" y="0"/>
          <a:chExt cx="0" cy="0"/>
        </a:xfrm>
      </p:grpSpPr>
      <p:sp>
        <p:nvSpPr>
          <p:cNvPr id="74" name="Google Shape;74;p3"/>
          <p:cNvSpPr txBox="1">
            <a:spLocks noGrp="1"/>
          </p:cNvSpPr>
          <p:nvPr>
            <p:ph type="title"/>
          </p:nvPr>
        </p:nvSpPr>
        <p:spPr>
          <a:xfrm>
            <a:off x="2253200" y="2451300"/>
            <a:ext cx="7821600" cy="666600"/>
          </a:xfrm>
          <a:prstGeom prst="rect">
            <a:avLst/>
          </a:prstGeom>
        </p:spPr>
        <p:txBody>
          <a:bodyPr spcFirstLastPara="1" wrap="square" lIns="121900" tIns="121900" rIns="121900" bIns="121900" anchor="t" anchorCtr="0">
            <a:normAutofit/>
          </a:bodyPr>
          <a:lstStyle>
            <a:lvl1pPr lvl="0" algn="ctr">
              <a:spcBef>
                <a:spcPts val="0"/>
              </a:spcBef>
              <a:spcAft>
                <a:spcPts val="0"/>
              </a:spcAft>
              <a:buSzPts val="4800"/>
              <a:buNone/>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75" name="Google Shape;75;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6" name="Google Shape;76;p3"/>
          <p:cNvSpPr txBox="1">
            <a:spLocks noGrp="1"/>
          </p:cNvSpPr>
          <p:nvPr>
            <p:ph type="body" idx="1"/>
          </p:nvPr>
        </p:nvSpPr>
        <p:spPr>
          <a:xfrm>
            <a:off x="2253200" y="3310151"/>
            <a:ext cx="7821600" cy="1449300"/>
          </a:xfrm>
          <a:prstGeom prst="rect">
            <a:avLst/>
          </a:prstGeom>
        </p:spPr>
        <p:txBody>
          <a:bodyPr spcFirstLastPara="1" wrap="square" lIns="121900" tIns="121900" rIns="121900" bIns="121900" anchor="t" anchorCtr="0">
            <a:normAutofit/>
          </a:bodyPr>
          <a:lstStyle>
            <a:lvl1pPr marL="457200" lvl="0" indent="-330200" algn="ctr" rtl="0">
              <a:spcBef>
                <a:spcPts val="0"/>
              </a:spcBef>
              <a:spcAft>
                <a:spcPts val="0"/>
              </a:spcAft>
              <a:buSzPts val="1600"/>
              <a:buChar char="●"/>
              <a:defRPr/>
            </a:lvl1pPr>
            <a:lvl2pPr marL="914400" lvl="1" indent="-330200" algn="ctr" rtl="0">
              <a:spcBef>
                <a:spcPts val="0"/>
              </a:spcBef>
              <a:spcAft>
                <a:spcPts val="0"/>
              </a:spcAft>
              <a:buSzPts val="1600"/>
              <a:buChar char="○"/>
              <a:defRPr/>
            </a:lvl2pPr>
            <a:lvl3pPr marL="1371600" lvl="2" indent="-330200" algn="ctr" rtl="0">
              <a:spcBef>
                <a:spcPts val="0"/>
              </a:spcBef>
              <a:spcAft>
                <a:spcPts val="0"/>
              </a:spcAft>
              <a:buSzPts val="1600"/>
              <a:buChar char="■"/>
              <a:defRPr/>
            </a:lvl3pPr>
            <a:lvl4pPr marL="1828800" lvl="3" indent="-330200" algn="ctr" rtl="0">
              <a:spcBef>
                <a:spcPts val="0"/>
              </a:spcBef>
              <a:spcAft>
                <a:spcPts val="0"/>
              </a:spcAft>
              <a:buSzPts val="1600"/>
              <a:buChar char="●"/>
              <a:defRPr/>
            </a:lvl4pPr>
            <a:lvl5pPr marL="2286000" lvl="4" indent="-330200" algn="ctr" rtl="0">
              <a:spcBef>
                <a:spcPts val="0"/>
              </a:spcBef>
              <a:spcAft>
                <a:spcPts val="0"/>
              </a:spcAft>
              <a:buSzPts val="1600"/>
              <a:buChar char="○"/>
              <a:defRPr/>
            </a:lvl5pPr>
            <a:lvl6pPr marL="2743200" lvl="5" indent="-330200" algn="ctr" rtl="0">
              <a:spcBef>
                <a:spcPts val="0"/>
              </a:spcBef>
              <a:spcAft>
                <a:spcPts val="0"/>
              </a:spcAft>
              <a:buSzPts val="1600"/>
              <a:buChar char="■"/>
              <a:defRPr/>
            </a:lvl6pPr>
            <a:lvl7pPr marL="3200400" lvl="6" indent="-330200" algn="ctr" rtl="0">
              <a:spcBef>
                <a:spcPts val="0"/>
              </a:spcBef>
              <a:spcAft>
                <a:spcPts val="0"/>
              </a:spcAft>
              <a:buSzPts val="1600"/>
              <a:buChar char="●"/>
              <a:defRPr/>
            </a:lvl7pPr>
            <a:lvl8pPr marL="3657600" lvl="7" indent="-330200" algn="ctr" rtl="0">
              <a:spcBef>
                <a:spcPts val="0"/>
              </a:spcBef>
              <a:spcAft>
                <a:spcPts val="0"/>
              </a:spcAft>
              <a:buSzPts val="1600"/>
              <a:buChar char="○"/>
              <a:defRPr/>
            </a:lvl8pPr>
            <a:lvl9pPr marL="4114800" lvl="8" indent="-330200" algn="ctr" rtl="0">
              <a:spcBef>
                <a:spcPts val="0"/>
              </a:spcBef>
              <a:spcAft>
                <a:spcPts val="0"/>
              </a:spcAft>
              <a:buSzPts val="1600"/>
              <a:buChar char="■"/>
              <a:defRPr/>
            </a:lvl9pPr>
          </a:lstStyle>
          <a:p>
            <a:endParaRPr/>
          </a:p>
        </p:txBody>
      </p:sp>
      <p:sp>
        <p:nvSpPr>
          <p:cNvPr id="77" name="Google Shape;77;p3"/>
          <p:cNvSpPr txBox="1">
            <a:spLocks noGrp="1"/>
          </p:cNvSpPr>
          <p:nvPr>
            <p:ph type="subTitle" idx="2"/>
          </p:nvPr>
        </p:nvSpPr>
        <p:spPr>
          <a:xfrm>
            <a:off x="1865525" y="1487125"/>
            <a:ext cx="1510800" cy="879900"/>
          </a:xfrm>
          <a:prstGeom prst="rect">
            <a:avLst/>
          </a:prstGeom>
          <a:solidFill>
            <a:schemeClr val="accent2"/>
          </a:solidFill>
          <a:effectLst>
            <a:outerShdw dist="114300" dir="13500000" algn="bl" rotWithShape="0">
              <a:srgbClr val="000000">
                <a:alpha val="10000"/>
              </a:srgbClr>
            </a:outerShdw>
          </a:effectLst>
        </p:spPr>
        <p:txBody>
          <a:bodyPr spcFirstLastPara="1" wrap="square" lIns="121900" tIns="121900" rIns="121900" bIns="121900" anchor="t" anchorCtr="0">
            <a:normAutofit/>
          </a:bodyPr>
          <a:lstStyle>
            <a:lvl1pPr lvl="0" algn="ctr">
              <a:spcBef>
                <a:spcPts val="0"/>
              </a:spcBef>
              <a:spcAft>
                <a:spcPts val="0"/>
              </a:spcAft>
              <a:buSzPts val="1600"/>
              <a:buNone/>
              <a:defRPr sz="5000">
                <a:latin typeface="Poppins Medium"/>
                <a:ea typeface="Poppins Medium"/>
                <a:cs typeface="Poppins Medium"/>
                <a:sym typeface="Poppins Medium"/>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ix boxes">
  <p:cSld name="CUSTOM">
    <p:spTree>
      <p:nvGrpSpPr>
        <p:cNvPr id="1" name="Shape 82"/>
        <p:cNvGrpSpPr/>
        <p:nvPr/>
      </p:nvGrpSpPr>
      <p:grpSpPr>
        <a:xfrm>
          <a:off x="0" y="0"/>
          <a:ext cx="0" cy="0"/>
          <a:chOff x="0" y="0"/>
          <a:chExt cx="0" cy="0"/>
        </a:xfrm>
      </p:grpSpPr>
      <p:sp>
        <p:nvSpPr>
          <p:cNvPr id="83" name="Google Shape;83;p5"/>
          <p:cNvSpPr txBox="1">
            <a:spLocks noGrp="1"/>
          </p:cNvSpPr>
          <p:nvPr>
            <p:ph type="title"/>
          </p:nvPr>
        </p:nvSpPr>
        <p:spPr>
          <a:xfrm>
            <a:off x="1851349" y="1221550"/>
            <a:ext cx="8867100" cy="600600"/>
          </a:xfrm>
          <a:prstGeom prst="rect">
            <a:avLst/>
          </a:prstGeom>
        </p:spPr>
        <p:txBody>
          <a:bodyPr spcFirstLastPara="1" wrap="square" lIns="121900" tIns="121900" rIns="121900" bIns="121900" anchor="ctr" anchorCtr="0">
            <a:normAutofit/>
          </a:bodyPr>
          <a:lstStyle>
            <a:lvl1pPr lvl="0" algn="ctr" rtl="0">
              <a:spcBef>
                <a:spcPts val="0"/>
              </a:spcBef>
              <a:spcAft>
                <a:spcPts val="0"/>
              </a:spcAft>
              <a:buSzPts val="4000"/>
              <a:buNone/>
              <a:defRPr sz="4000"/>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endParaRPr/>
          </a:p>
        </p:txBody>
      </p:sp>
      <p:sp>
        <p:nvSpPr>
          <p:cNvPr id="84" name="Google Shape;84;p5"/>
          <p:cNvSpPr txBox="1">
            <a:spLocks noGrp="1"/>
          </p:cNvSpPr>
          <p:nvPr>
            <p:ph type="subTitle" idx="1"/>
          </p:nvPr>
        </p:nvSpPr>
        <p:spPr>
          <a:xfrm>
            <a:off x="1851350" y="2103500"/>
            <a:ext cx="3250500" cy="516000"/>
          </a:xfrm>
          <a:prstGeom prst="rect">
            <a:avLst/>
          </a:prstGeom>
          <a:solidFill>
            <a:schemeClr val="accent2"/>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1400">
                <a:solidFill>
                  <a:srgbClr val="4A4035"/>
                </a:solidFill>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5" name="Google Shape;85;p5"/>
          <p:cNvSpPr txBox="1">
            <a:spLocks noGrp="1"/>
          </p:cNvSpPr>
          <p:nvPr>
            <p:ph type="body" idx="2"/>
          </p:nvPr>
        </p:nvSpPr>
        <p:spPr>
          <a:xfrm>
            <a:off x="5326975" y="2043950"/>
            <a:ext cx="5391300" cy="635100"/>
          </a:xfrm>
          <a:prstGeom prst="rect">
            <a:avLst/>
          </a:prstGeom>
        </p:spPr>
        <p:txBody>
          <a:bodyPr spcFirstLastPara="1" wrap="square" lIns="121900" tIns="121900" rIns="121900" bIns="121900" anchor="t" anchorCtr="0">
            <a:normAutofit/>
          </a:bodyPr>
          <a:lstStyle>
            <a:lvl1pPr marL="457200" lvl="0" indent="-304800" rtl="0">
              <a:lnSpc>
                <a:spcPct val="100000"/>
              </a:lnSpc>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6" name="Google Shape;86;p5"/>
          <p:cNvSpPr txBox="1">
            <a:spLocks noGrp="1"/>
          </p:cNvSpPr>
          <p:nvPr>
            <p:ph type="subTitle" idx="3"/>
          </p:nvPr>
        </p:nvSpPr>
        <p:spPr>
          <a:xfrm>
            <a:off x="1851350" y="2887212"/>
            <a:ext cx="3250500" cy="516000"/>
          </a:xfrm>
          <a:prstGeom prst="rect">
            <a:avLst/>
          </a:prstGeom>
          <a:solidFill>
            <a:schemeClr val="accent3"/>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1400">
                <a:solidFill>
                  <a:srgbClr val="4A4035"/>
                </a:solidFill>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 name="Google Shape;87;p5"/>
          <p:cNvSpPr txBox="1">
            <a:spLocks noGrp="1"/>
          </p:cNvSpPr>
          <p:nvPr>
            <p:ph type="subTitle" idx="4"/>
          </p:nvPr>
        </p:nvSpPr>
        <p:spPr>
          <a:xfrm>
            <a:off x="1851350" y="3670925"/>
            <a:ext cx="3250500" cy="516000"/>
          </a:xfrm>
          <a:prstGeom prst="rect">
            <a:avLst/>
          </a:prstGeom>
          <a:solidFill>
            <a:schemeClr val="accent4"/>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1400">
                <a:solidFill>
                  <a:srgbClr val="4A4035"/>
                </a:solidFill>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8" name="Google Shape;88;p5"/>
          <p:cNvSpPr txBox="1">
            <a:spLocks noGrp="1"/>
          </p:cNvSpPr>
          <p:nvPr>
            <p:ph type="body" idx="5"/>
          </p:nvPr>
        </p:nvSpPr>
        <p:spPr>
          <a:xfrm>
            <a:off x="5326975" y="2827662"/>
            <a:ext cx="5391300" cy="635100"/>
          </a:xfrm>
          <a:prstGeom prst="rect">
            <a:avLst/>
          </a:prstGeom>
        </p:spPr>
        <p:txBody>
          <a:bodyPr spcFirstLastPara="1" wrap="square" lIns="121900" tIns="121900" rIns="121900" bIns="121900" anchor="t" anchorCtr="0">
            <a:normAutofit/>
          </a:bodyPr>
          <a:lstStyle>
            <a:lvl1pPr marL="457200" lvl="0" indent="-304800" rtl="0">
              <a:lnSpc>
                <a:spcPct val="95000"/>
              </a:lnSpc>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9" name="Google Shape;89;p5"/>
          <p:cNvSpPr txBox="1">
            <a:spLocks noGrp="1"/>
          </p:cNvSpPr>
          <p:nvPr>
            <p:ph type="subTitle" idx="6"/>
          </p:nvPr>
        </p:nvSpPr>
        <p:spPr>
          <a:xfrm>
            <a:off x="1851350" y="4454637"/>
            <a:ext cx="3250500" cy="516000"/>
          </a:xfrm>
          <a:prstGeom prst="rect">
            <a:avLst/>
          </a:prstGeom>
          <a:solidFill>
            <a:schemeClr val="accent6"/>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1400">
                <a:solidFill>
                  <a:srgbClr val="4A4035"/>
                </a:solidFill>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0" name="Google Shape;90;p5"/>
          <p:cNvSpPr txBox="1">
            <a:spLocks noGrp="1"/>
          </p:cNvSpPr>
          <p:nvPr>
            <p:ph type="body" idx="7"/>
          </p:nvPr>
        </p:nvSpPr>
        <p:spPr>
          <a:xfrm>
            <a:off x="5326975" y="3611375"/>
            <a:ext cx="5391300" cy="635100"/>
          </a:xfrm>
          <a:prstGeom prst="rect">
            <a:avLst/>
          </a:prstGeom>
        </p:spPr>
        <p:txBody>
          <a:bodyPr spcFirstLastPara="1" wrap="square" lIns="121900" tIns="121900" rIns="121900" bIns="121900" anchor="t" anchorCtr="0">
            <a:normAutofit/>
          </a:bodyPr>
          <a:lstStyle>
            <a:lvl1pPr marL="457200" lvl="0" indent="-304800" rtl="0">
              <a:lnSpc>
                <a:spcPct val="95000"/>
              </a:lnSpc>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1" name="Google Shape;91;p5"/>
          <p:cNvSpPr txBox="1">
            <a:spLocks noGrp="1"/>
          </p:cNvSpPr>
          <p:nvPr>
            <p:ph type="subTitle" idx="8"/>
          </p:nvPr>
        </p:nvSpPr>
        <p:spPr>
          <a:xfrm>
            <a:off x="1851350" y="5238350"/>
            <a:ext cx="3250500" cy="516000"/>
          </a:xfrm>
          <a:prstGeom prst="rect">
            <a:avLst/>
          </a:prstGeom>
          <a:solidFill>
            <a:schemeClr val="accent5"/>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1400">
                <a:solidFill>
                  <a:srgbClr val="4A4035"/>
                </a:solidFill>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2" name="Google Shape;92;p5"/>
          <p:cNvSpPr txBox="1">
            <a:spLocks noGrp="1"/>
          </p:cNvSpPr>
          <p:nvPr>
            <p:ph type="body" idx="9"/>
          </p:nvPr>
        </p:nvSpPr>
        <p:spPr>
          <a:xfrm>
            <a:off x="5326975" y="4395087"/>
            <a:ext cx="5391300" cy="635100"/>
          </a:xfrm>
          <a:prstGeom prst="rect">
            <a:avLst/>
          </a:prstGeom>
        </p:spPr>
        <p:txBody>
          <a:bodyPr spcFirstLastPara="1" wrap="square" lIns="121900" tIns="121900" rIns="121900" bIns="121900" anchor="t" anchorCtr="0">
            <a:normAutofit/>
          </a:bodyPr>
          <a:lstStyle>
            <a:lvl1pPr marL="457200" lvl="0" indent="-304800" rtl="0">
              <a:lnSpc>
                <a:spcPct val="95000"/>
              </a:lnSpc>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3" name="Google Shape;93;p5"/>
          <p:cNvSpPr txBox="1">
            <a:spLocks noGrp="1"/>
          </p:cNvSpPr>
          <p:nvPr>
            <p:ph type="body" idx="13"/>
          </p:nvPr>
        </p:nvSpPr>
        <p:spPr>
          <a:xfrm>
            <a:off x="5326975" y="5178800"/>
            <a:ext cx="5391300" cy="635100"/>
          </a:xfrm>
          <a:prstGeom prst="rect">
            <a:avLst/>
          </a:prstGeom>
        </p:spPr>
        <p:txBody>
          <a:bodyPr spcFirstLastPara="1" wrap="square" lIns="121900" tIns="121900" rIns="121900" bIns="121900" anchor="t" anchorCtr="0">
            <a:normAutofit/>
          </a:bodyPr>
          <a:lstStyle>
            <a:lvl1pPr marL="457200" lvl="0" indent="-304800" rtl="0">
              <a:lnSpc>
                <a:spcPct val="95000"/>
              </a:lnSpc>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ur boxes">
  <p:cSld name="CUSTOM_1">
    <p:spTree>
      <p:nvGrpSpPr>
        <p:cNvPr id="1" name="Shape 98"/>
        <p:cNvGrpSpPr/>
        <p:nvPr/>
      </p:nvGrpSpPr>
      <p:grpSpPr>
        <a:xfrm>
          <a:off x="0" y="0"/>
          <a:ext cx="0" cy="0"/>
          <a:chOff x="0" y="0"/>
          <a:chExt cx="0" cy="0"/>
        </a:xfrm>
      </p:grpSpPr>
      <p:sp>
        <p:nvSpPr>
          <p:cNvPr id="99" name="Google Shape;99;p7"/>
          <p:cNvSpPr txBox="1">
            <a:spLocks noGrp="1"/>
          </p:cNvSpPr>
          <p:nvPr>
            <p:ph type="subTitle" idx="1"/>
          </p:nvPr>
        </p:nvSpPr>
        <p:spPr>
          <a:xfrm>
            <a:off x="1846063" y="2244976"/>
            <a:ext cx="4240200" cy="521400"/>
          </a:xfrm>
          <a:prstGeom prst="rect">
            <a:avLst/>
          </a:prstGeom>
          <a:solidFill>
            <a:schemeClr val="accent2"/>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1400">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0" name="Google Shape;100;p7"/>
          <p:cNvSpPr txBox="1">
            <a:spLocks noGrp="1"/>
          </p:cNvSpPr>
          <p:nvPr>
            <p:ph type="body" idx="2"/>
          </p:nvPr>
        </p:nvSpPr>
        <p:spPr>
          <a:xfrm>
            <a:off x="1846114" y="2724119"/>
            <a:ext cx="4240200" cy="943800"/>
          </a:xfrm>
          <a:prstGeom prst="rect">
            <a:avLst/>
          </a:prstGeom>
        </p:spPr>
        <p:txBody>
          <a:bodyPr spcFirstLastPara="1" wrap="square" lIns="121900" tIns="121900" rIns="121900" bIns="121900" anchor="t" anchorCtr="0">
            <a:normAutofit/>
          </a:bodyPr>
          <a:lstStyle>
            <a:lvl1pPr marL="457200" lvl="0" indent="-330200" rtl="0">
              <a:spcBef>
                <a:spcPts val="0"/>
              </a:spcBef>
              <a:spcAft>
                <a:spcPts val="0"/>
              </a:spcAft>
              <a:buSzPts val="1600"/>
              <a:buChar char="●"/>
              <a:defRPr sz="12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101" name="Google Shape;101;p7"/>
          <p:cNvSpPr txBox="1">
            <a:spLocks noGrp="1"/>
          </p:cNvSpPr>
          <p:nvPr>
            <p:ph type="subTitle" idx="3"/>
          </p:nvPr>
        </p:nvSpPr>
        <p:spPr>
          <a:xfrm>
            <a:off x="6401053" y="2244976"/>
            <a:ext cx="4240200" cy="521400"/>
          </a:xfrm>
          <a:prstGeom prst="rect">
            <a:avLst/>
          </a:prstGeom>
          <a:solidFill>
            <a:schemeClr val="accent3"/>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1400">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2" name="Google Shape;102;p7"/>
          <p:cNvSpPr txBox="1">
            <a:spLocks noGrp="1"/>
          </p:cNvSpPr>
          <p:nvPr>
            <p:ph type="body" idx="4"/>
          </p:nvPr>
        </p:nvSpPr>
        <p:spPr>
          <a:xfrm>
            <a:off x="6401111" y="2724119"/>
            <a:ext cx="4240200" cy="943800"/>
          </a:xfrm>
          <a:prstGeom prst="rect">
            <a:avLst/>
          </a:prstGeom>
        </p:spPr>
        <p:txBody>
          <a:bodyPr spcFirstLastPara="1" wrap="square" lIns="121900" tIns="121900" rIns="121900" bIns="121900" anchor="t" anchorCtr="0">
            <a:normAutofit/>
          </a:bodyPr>
          <a:lstStyle>
            <a:lvl1pPr marL="457200" lvl="0" indent="-330200" rtl="0">
              <a:spcBef>
                <a:spcPts val="0"/>
              </a:spcBef>
              <a:spcAft>
                <a:spcPts val="0"/>
              </a:spcAft>
              <a:buSzPts val="1600"/>
              <a:buChar char="●"/>
              <a:defRPr sz="12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103" name="Google Shape;103;p7"/>
          <p:cNvSpPr txBox="1">
            <a:spLocks noGrp="1"/>
          </p:cNvSpPr>
          <p:nvPr>
            <p:ph type="subTitle" idx="5"/>
          </p:nvPr>
        </p:nvSpPr>
        <p:spPr>
          <a:xfrm>
            <a:off x="1845975" y="4037788"/>
            <a:ext cx="4240200" cy="521400"/>
          </a:xfrm>
          <a:prstGeom prst="rect">
            <a:avLst/>
          </a:prstGeom>
          <a:solidFill>
            <a:schemeClr val="accent6"/>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1400">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4" name="Google Shape;104;p7"/>
          <p:cNvSpPr txBox="1">
            <a:spLocks noGrp="1"/>
          </p:cNvSpPr>
          <p:nvPr>
            <p:ph type="body" idx="6"/>
          </p:nvPr>
        </p:nvSpPr>
        <p:spPr>
          <a:xfrm>
            <a:off x="1846041" y="4593131"/>
            <a:ext cx="4240200" cy="943800"/>
          </a:xfrm>
          <a:prstGeom prst="rect">
            <a:avLst/>
          </a:prstGeom>
        </p:spPr>
        <p:txBody>
          <a:bodyPr spcFirstLastPara="1" wrap="square" lIns="121900" tIns="121900" rIns="121900" bIns="121900" anchor="t" anchorCtr="0">
            <a:normAutofit/>
          </a:bodyPr>
          <a:lstStyle>
            <a:lvl1pPr marL="457200" lvl="0" indent="-330200" rtl="0">
              <a:spcBef>
                <a:spcPts val="0"/>
              </a:spcBef>
              <a:spcAft>
                <a:spcPts val="0"/>
              </a:spcAft>
              <a:buSzPts val="1600"/>
              <a:buChar char="●"/>
              <a:defRPr sz="12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105" name="Google Shape;105;p7"/>
          <p:cNvSpPr txBox="1">
            <a:spLocks noGrp="1"/>
          </p:cNvSpPr>
          <p:nvPr>
            <p:ph type="body" idx="7"/>
          </p:nvPr>
        </p:nvSpPr>
        <p:spPr>
          <a:xfrm>
            <a:off x="6401037" y="4593131"/>
            <a:ext cx="4240200" cy="943800"/>
          </a:xfrm>
          <a:prstGeom prst="rect">
            <a:avLst/>
          </a:prstGeom>
        </p:spPr>
        <p:txBody>
          <a:bodyPr spcFirstLastPara="1" wrap="square" lIns="121900" tIns="121900" rIns="121900" bIns="121900" anchor="t" anchorCtr="0">
            <a:normAutofit/>
          </a:bodyPr>
          <a:lstStyle>
            <a:lvl1pPr marL="457200" lvl="0" indent="-330200" rtl="0">
              <a:spcBef>
                <a:spcPts val="0"/>
              </a:spcBef>
              <a:spcAft>
                <a:spcPts val="0"/>
              </a:spcAft>
              <a:buSzPts val="1600"/>
              <a:buChar char="●"/>
              <a:defRPr sz="12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106" name="Google Shape;106;p7"/>
          <p:cNvSpPr txBox="1">
            <a:spLocks noGrp="1"/>
          </p:cNvSpPr>
          <p:nvPr>
            <p:ph type="subTitle" idx="8"/>
          </p:nvPr>
        </p:nvSpPr>
        <p:spPr>
          <a:xfrm>
            <a:off x="6400980" y="4037788"/>
            <a:ext cx="4240200" cy="521400"/>
          </a:xfrm>
          <a:prstGeom prst="rect">
            <a:avLst/>
          </a:prstGeom>
          <a:solidFill>
            <a:schemeClr val="accent4"/>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1400">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7" name="Google Shape;107;p7"/>
          <p:cNvSpPr txBox="1">
            <a:spLocks noGrp="1"/>
          </p:cNvSpPr>
          <p:nvPr>
            <p:ph type="title"/>
          </p:nvPr>
        </p:nvSpPr>
        <p:spPr>
          <a:xfrm>
            <a:off x="1845975" y="1131650"/>
            <a:ext cx="8795400" cy="6783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4000"/>
              <a:buNone/>
              <a:defRPr sz="32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8"/>
        <p:cNvGrpSpPr/>
        <p:nvPr/>
      </p:nvGrpSpPr>
      <p:grpSpPr>
        <a:xfrm>
          <a:off x="0" y="0"/>
          <a:ext cx="0" cy="0"/>
          <a:chOff x="0" y="0"/>
          <a:chExt cx="0" cy="0"/>
        </a:xfrm>
      </p:grpSpPr>
      <p:sp>
        <p:nvSpPr>
          <p:cNvPr id="109" name="Google Shape;109;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0" name="Google Shape;110;p8"/>
          <p:cNvSpPr txBox="1">
            <a:spLocks noGrp="1"/>
          </p:cNvSpPr>
          <p:nvPr>
            <p:ph type="title"/>
          </p:nvPr>
        </p:nvSpPr>
        <p:spPr>
          <a:xfrm>
            <a:off x="1845975" y="1055450"/>
            <a:ext cx="8795400" cy="6783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4000"/>
              <a:buNone/>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11" name="Google Shape;111;p8"/>
          <p:cNvSpPr txBox="1">
            <a:spLocks noGrp="1"/>
          </p:cNvSpPr>
          <p:nvPr>
            <p:ph type="body" idx="1"/>
          </p:nvPr>
        </p:nvSpPr>
        <p:spPr>
          <a:xfrm>
            <a:off x="1845975" y="2944825"/>
            <a:ext cx="4228800" cy="2906400"/>
          </a:xfrm>
          <a:prstGeom prst="rect">
            <a:avLst/>
          </a:prstGeom>
        </p:spPr>
        <p:txBody>
          <a:bodyPr spcFirstLastPara="1" wrap="square" lIns="121900" tIns="121900" rIns="121900" bIns="121900" anchor="t" anchorCtr="0">
            <a:normAutofit/>
          </a:bodyPr>
          <a:lstStyle>
            <a:lvl1pPr marL="457200" lvl="0" indent="-330200" rtl="0">
              <a:spcBef>
                <a:spcPts val="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112" name="Google Shape;112;p8"/>
          <p:cNvSpPr txBox="1">
            <a:spLocks noGrp="1"/>
          </p:cNvSpPr>
          <p:nvPr>
            <p:ph type="body" idx="2"/>
          </p:nvPr>
        </p:nvSpPr>
        <p:spPr>
          <a:xfrm>
            <a:off x="6412575" y="2944825"/>
            <a:ext cx="4228800" cy="2906400"/>
          </a:xfrm>
          <a:prstGeom prst="rect">
            <a:avLst/>
          </a:prstGeom>
        </p:spPr>
        <p:txBody>
          <a:bodyPr spcFirstLastPara="1" wrap="square" lIns="121900" tIns="121900" rIns="121900" bIns="121900" anchor="t" anchorCtr="0">
            <a:normAutofit/>
          </a:bodyPr>
          <a:lstStyle>
            <a:lvl1pPr marL="457200" lvl="0" indent="-330200" rtl="0">
              <a:spcBef>
                <a:spcPts val="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113" name="Google Shape;113;p8"/>
          <p:cNvSpPr txBox="1">
            <a:spLocks noGrp="1"/>
          </p:cNvSpPr>
          <p:nvPr>
            <p:ph type="subTitle" idx="3"/>
          </p:nvPr>
        </p:nvSpPr>
        <p:spPr>
          <a:xfrm>
            <a:off x="1846075" y="2078575"/>
            <a:ext cx="4240200" cy="678300"/>
          </a:xfrm>
          <a:prstGeom prst="rect">
            <a:avLst/>
          </a:prstGeom>
          <a:solidFill>
            <a:schemeClr val="accent6"/>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4" name="Google Shape;114;p8"/>
          <p:cNvSpPr txBox="1">
            <a:spLocks noGrp="1"/>
          </p:cNvSpPr>
          <p:nvPr>
            <p:ph type="subTitle" idx="4"/>
          </p:nvPr>
        </p:nvSpPr>
        <p:spPr>
          <a:xfrm>
            <a:off x="6401077" y="2078575"/>
            <a:ext cx="4240200" cy="678300"/>
          </a:xfrm>
          <a:prstGeom prst="rect">
            <a:avLst/>
          </a:prstGeom>
          <a:solidFill>
            <a:schemeClr val="accent4"/>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115"/>
        <p:cNvGrpSpPr/>
        <p:nvPr/>
      </p:nvGrpSpPr>
      <p:grpSpPr>
        <a:xfrm>
          <a:off x="0" y="0"/>
          <a:ext cx="0" cy="0"/>
          <a:chOff x="0" y="0"/>
          <a:chExt cx="0" cy="0"/>
        </a:xfrm>
      </p:grpSpPr>
      <p:sp>
        <p:nvSpPr>
          <p:cNvPr id="116" name="Google Shape;116;p9"/>
          <p:cNvSpPr txBox="1">
            <a:spLocks noGrp="1"/>
          </p:cNvSpPr>
          <p:nvPr>
            <p:ph type="body" idx="1"/>
          </p:nvPr>
        </p:nvSpPr>
        <p:spPr>
          <a:xfrm>
            <a:off x="2048275" y="3227376"/>
            <a:ext cx="2558400" cy="2259000"/>
          </a:xfrm>
          <a:prstGeom prst="rect">
            <a:avLst/>
          </a:prstGeom>
        </p:spPr>
        <p:txBody>
          <a:bodyPr spcFirstLastPara="1" wrap="square" lIns="121900" tIns="121900" rIns="121900" bIns="121900" anchor="t" anchorCtr="0">
            <a:normAutofit/>
          </a:bodyPr>
          <a:lstStyle>
            <a:lvl1pPr marL="457200" lvl="0" indent="-349250" algn="ctr" rtl="0">
              <a:spcBef>
                <a:spcPts val="0"/>
              </a:spcBef>
              <a:spcAft>
                <a:spcPts val="0"/>
              </a:spcAft>
              <a:buSzPts val="1900"/>
              <a:buChar char="●"/>
              <a:defRPr sz="15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117" name="Google Shape;117;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18" name="Google Shape;118;p9"/>
          <p:cNvSpPr txBox="1">
            <a:spLocks noGrp="1"/>
          </p:cNvSpPr>
          <p:nvPr>
            <p:ph type="body" idx="2"/>
          </p:nvPr>
        </p:nvSpPr>
        <p:spPr>
          <a:xfrm>
            <a:off x="4964461" y="3227387"/>
            <a:ext cx="2558400" cy="2259000"/>
          </a:xfrm>
          <a:prstGeom prst="rect">
            <a:avLst/>
          </a:prstGeom>
        </p:spPr>
        <p:txBody>
          <a:bodyPr spcFirstLastPara="1" wrap="square" lIns="121900" tIns="121900" rIns="121900" bIns="121900" anchor="t" anchorCtr="0">
            <a:normAutofit/>
          </a:bodyPr>
          <a:lstStyle>
            <a:lvl1pPr marL="457200" lvl="0" indent="-349250" algn="ctr" rtl="0">
              <a:spcBef>
                <a:spcPts val="0"/>
              </a:spcBef>
              <a:spcAft>
                <a:spcPts val="0"/>
              </a:spcAft>
              <a:buSzPts val="1900"/>
              <a:buChar char="●"/>
              <a:defRPr sz="15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119" name="Google Shape;119;p9"/>
          <p:cNvSpPr txBox="1">
            <a:spLocks noGrp="1"/>
          </p:cNvSpPr>
          <p:nvPr>
            <p:ph type="body" idx="3"/>
          </p:nvPr>
        </p:nvSpPr>
        <p:spPr>
          <a:xfrm>
            <a:off x="7880647" y="3227376"/>
            <a:ext cx="2558400" cy="2259000"/>
          </a:xfrm>
          <a:prstGeom prst="rect">
            <a:avLst/>
          </a:prstGeom>
        </p:spPr>
        <p:txBody>
          <a:bodyPr spcFirstLastPara="1" wrap="square" lIns="121900" tIns="121900" rIns="121900" bIns="121900" anchor="t" anchorCtr="0">
            <a:normAutofit/>
          </a:bodyPr>
          <a:lstStyle>
            <a:lvl1pPr marL="457200" lvl="0" indent="-349250" algn="ctr" rtl="0">
              <a:spcBef>
                <a:spcPts val="0"/>
              </a:spcBef>
              <a:spcAft>
                <a:spcPts val="0"/>
              </a:spcAft>
              <a:buSzPts val="1900"/>
              <a:buChar char="●"/>
              <a:defRPr sz="15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120" name="Google Shape;120;p9"/>
          <p:cNvSpPr txBox="1">
            <a:spLocks noGrp="1"/>
          </p:cNvSpPr>
          <p:nvPr>
            <p:ph type="title"/>
          </p:nvPr>
        </p:nvSpPr>
        <p:spPr>
          <a:xfrm>
            <a:off x="1845975" y="1055450"/>
            <a:ext cx="8795400" cy="6783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4000"/>
              <a:buNone/>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21" name="Google Shape;121;p9"/>
          <p:cNvSpPr txBox="1">
            <a:spLocks noGrp="1"/>
          </p:cNvSpPr>
          <p:nvPr>
            <p:ph type="subTitle" idx="4"/>
          </p:nvPr>
        </p:nvSpPr>
        <p:spPr>
          <a:xfrm>
            <a:off x="4964480" y="2221065"/>
            <a:ext cx="2558400" cy="834000"/>
          </a:xfrm>
          <a:prstGeom prst="rect">
            <a:avLst/>
          </a:prstGeom>
          <a:solidFill>
            <a:schemeClr val="accent2"/>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1500">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2" name="Google Shape;122;p9"/>
          <p:cNvSpPr txBox="1">
            <a:spLocks noGrp="1"/>
          </p:cNvSpPr>
          <p:nvPr>
            <p:ph type="subTitle" idx="5"/>
          </p:nvPr>
        </p:nvSpPr>
        <p:spPr>
          <a:xfrm>
            <a:off x="7880686" y="2221065"/>
            <a:ext cx="2558400" cy="834000"/>
          </a:xfrm>
          <a:prstGeom prst="rect">
            <a:avLst/>
          </a:prstGeom>
          <a:solidFill>
            <a:schemeClr val="accent3"/>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1500">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3" name="Google Shape;123;p9"/>
          <p:cNvSpPr txBox="1">
            <a:spLocks noGrp="1"/>
          </p:cNvSpPr>
          <p:nvPr>
            <p:ph type="subTitle" idx="6"/>
          </p:nvPr>
        </p:nvSpPr>
        <p:spPr>
          <a:xfrm>
            <a:off x="2048275" y="2221025"/>
            <a:ext cx="2558400" cy="834000"/>
          </a:xfrm>
          <a:prstGeom prst="rect">
            <a:avLst/>
          </a:prstGeom>
          <a:solidFill>
            <a:schemeClr val="accent6"/>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1500">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meline">
  <p:cSld name="TITLE_AND_TWO_COLUMNS_1_1">
    <p:spTree>
      <p:nvGrpSpPr>
        <p:cNvPr id="1" name="Shape 124"/>
        <p:cNvGrpSpPr/>
        <p:nvPr/>
      </p:nvGrpSpPr>
      <p:grpSpPr>
        <a:xfrm>
          <a:off x="0" y="0"/>
          <a:ext cx="0" cy="0"/>
          <a:chOff x="0" y="0"/>
          <a:chExt cx="0" cy="0"/>
        </a:xfrm>
      </p:grpSpPr>
      <p:sp>
        <p:nvSpPr>
          <p:cNvPr id="125" name="Google Shape;125;p10"/>
          <p:cNvSpPr txBox="1">
            <a:spLocks noGrp="1"/>
          </p:cNvSpPr>
          <p:nvPr>
            <p:ph type="body" idx="1"/>
          </p:nvPr>
        </p:nvSpPr>
        <p:spPr>
          <a:xfrm>
            <a:off x="1894725" y="4353527"/>
            <a:ext cx="1747200" cy="1499700"/>
          </a:xfrm>
          <a:prstGeom prst="rect">
            <a:avLst/>
          </a:prstGeom>
        </p:spPr>
        <p:txBody>
          <a:bodyPr spcFirstLastPara="1" wrap="square" lIns="121900" tIns="121900" rIns="121900" bIns="121900" anchor="t" anchorCtr="0">
            <a:normAutofit/>
          </a:bodyPr>
          <a:lstStyle>
            <a:lvl1pPr marL="457200" lvl="0" indent="-349250" algn="ctr" rtl="0">
              <a:spcBef>
                <a:spcPts val="0"/>
              </a:spcBef>
              <a:spcAft>
                <a:spcPts val="0"/>
              </a:spcAft>
              <a:buSzPts val="1900"/>
              <a:buChar char="●"/>
              <a:defRPr sz="12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126" name="Google Shape;126;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27" name="Google Shape;127;p10"/>
          <p:cNvSpPr txBox="1">
            <a:spLocks noGrp="1"/>
          </p:cNvSpPr>
          <p:nvPr>
            <p:ph type="subTitle" idx="2"/>
          </p:nvPr>
        </p:nvSpPr>
        <p:spPr>
          <a:xfrm>
            <a:off x="2116725" y="2240350"/>
            <a:ext cx="1303200" cy="843900"/>
          </a:xfrm>
          <a:prstGeom prst="rect">
            <a:avLst/>
          </a:prstGeom>
          <a:solidFill>
            <a:schemeClr val="accent2"/>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3500">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8" name="Google Shape;128;p10"/>
          <p:cNvSpPr txBox="1">
            <a:spLocks noGrp="1"/>
          </p:cNvSpPr>
          <p:nvPr>
            <p:ph type="body" idx="3"/>
          </p:nvPr>
        </p:nvSpPr>
        <p:spPr>
          <a:xfrm>
            <a:off x="3646320" y="4353525"/>
            <a:ext cx="1747200" cy="1499700"/>
          </a:xfrm>
          <a:prstGeom prst="rect">
            <a:avLst/>
          </a:prstGeom>
        </p:spPr>
        <p:txBody>
          <a:bodyPr spcFirstLastPara="1" wrap="square" lIns="121900" tIns="121900" rIns="121900" bIns="121900" anchor="t" anchorCtr="0">
            <a:normAutofit/>
          </a:bodyPr>
          <a:lstStyle>
            <a:lvl1pPr marL="457200" lvl="0" indent="-349250" algn="ctr" rtl="0">
              <a:spcBef>
                <a:spcPts val="0"/>
              </a:spcBef>
              <a:spcAft>
                <a:spcPts val="0"/>
              </a:spcAft>
              <a:buSzPts val="1900"/>
              <a:buChar char="●"/>
              <a:defRPr sz="12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129" name="Google Shape;129;p10"/>
          <p:cNvSpPr txBox="1">
            <a:spLocks noGrp="1"/>
          </p:cNvSpPr>
          <p:nvPr>
            <p:ph type="subTitle" idx="4"/>
          </p:nvPr>
        </p:nvSpPr>
        <p:spPr>
          <a:xfrm>
            <a:off x="3868306" y="2241075"/>
            <a:ext cx="1303200" cy="843900"/>
          </a:xfrm>
          <a:prstGeom prst="rect">
            <a:avLst/>
          </a:prstGeom>
          <a:solidFill>
            <a:schemeClr val="accent3"/>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3500">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0" name="Google Shape;130;p10"/>
          <p:cNvSpPr txBox="1">
            <a:spLocks noGrp="1"/>
          </p:cNvSpPr>
          <p:nvPr>
            <p:ph type="body" idx="5"/>
          </p:nvPr>
        </p:nvSpPr>
        <p:spPr>
          <a:xfrm>
            <a:off x="5397914" y="4353551"/>
            <a:ext cx="1747200" cy="1499700"/>
          </a:xfrm>
          <a:prstGeom prst="rect">
            <a:avLst/>
          </a:prstGeom>
        </p:spPr>
        <p:txBody>
          <a:bodyPr spcFirstLastPara="1" wrap="square" lIns="121900" tIns="121900" rIns="121900" bIns="121900" anchor="t" anchorCtr="0">
            <a:normAutofit/>
          </a:bodyPr>
          <a:lstStyle>
            <a:lvl1pPr marL="457200" lvl="0" indent="-349250" algn="ctr" rtl="0">
              <a:spcBef>
                <a:spcPts val="0"/>
              </a:spcBef>
              <a:spcAft>
                <a:spcPts val="0"/>
              </a:spcAft>
              <a:buSzPts val="1900"/>
              <a:buChar char="●"/>
              <a:defRPr sz="12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131" name="Google Shape;131;p10"/>
          <p:cNvSpPr txBox="1">
            <a:spLocks noGrp="1"/>
          </p:cNvSpPr>
          <p:nvPr>
            <p:ph type="subTitle" idx="6"/>
          </p:nvPr>
        </p:nvSpPr>
        <p:spPr>
          <a:xfrm>
            <a:off x="5619888" y="2241075"/>
            <a:ext cx="1303200" cy="843900"/>
          </a:xfrm>
          <a:prstGeom prst="rect">
            <a:avLst/>
          </a:prstGeom>
          <a:solidFill>
            <a:schemeClr val="accent4"/>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3500">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2" name="Google Shape;132;p10"/>
          <p:cNvSpPr txBox="1">
            <a:spLocks noGrp="1"/>
          </p:cNvSpPr>
          <p:nvPr>
            <p:ph type="body" idx="7"/>
          </p:nvPr>
        </p:nvSpPr>
        <p:spPr>
          <a:xfrm>
            <a:off x="7149509" y="4353565"/>
            <a:ext cx="1747200" cy="1499700"/>
          </a:xfrm>
          <a:prstGeom prst="rect">
            <a:avLst/>
          </a:prstGeom>
        </p:spPr>
        <p:txBody>
          <a:bodyPr spcFirstLastPara="1" wrap="square" lIns="121900" tIns="121900" rIns="121900" bIns="121900" anchor="t" anchorCtr="0">
            <a:normAutofit/>
          </a:bodyPr>
          <a:lstStyle>
            <a:lvl1pPr marL="457200" lvl="0" indent="-349250" algn="ctr" rtl="0">
              <a:spcBef>
                <a:spcPts val="0"/>
              </a:spcBef>
              <a:spcAft>
                <a:spcPts val="0"/>
              </a:spcAft>
              <a:buSzPts val="1900"/>
              <a:buChar char="●"/>
              <a:defRPr sz="12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133" name="Google Shape;133;p10"/>
          <p:cNvSpPr txBox="1">
            <a:spLocks noGrp="1"/>
          </p:cNvSpPr>
          <p:nvPr>
            <p:ph type="subTitle" idx="8"/>
          </p:nvPr>
        </p:nvSpPr>
        <p:spPr>
          <a:xfrm>
            <a:off x="7371469" y="2241100"/>
            <a:ext cx="1303200" cy="843900"/>
          </a:xfrm>
          <a:prstGeom prst="rect">
            <a:avLst/>
          </a:prstGeom>
          <a:solidFill>
            <a:schemeClr val="accent6"/>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3500">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4" name="Google Shape;134;p10"/>
          <p:cNvSpPr txBox="1">
            <a:spLocks noGrp="1"/>
          </p:cNvSpPr>
          <p:nvPr>
            <p:ph type="body" idx="9"/>
          </p:nvPr>
        </p:nvSpPr>
        <p:spPr>
          <a:xfrm>
            <a:off x="8901104" y="4353507"/>
            <a:ext cx="1747200" cy="1499700"/>
          </a:xfrm>
          <a:prstGeom prst="rect">
            <a:avLst/>
          </a:prstGeom>
        </p:spPr>
        <p:txBody>
          <a:bodyPr spcFirstLastPara="1" wrap="square" lIns="121900" tIns="121900" rIns="121900" bIns="121900" anchor="t" anchorCtr="0">
            <a:normAutofit/>
          </a:bodyPr>
          <a:lstStyle>
            <a:lvl1pPr marL="457200" lvl="0" indent="-349250" algn="ctr" rtl="0">
              <a:spcBef>
                <a:spcPts val="0"/>
              </a:spcBef>
              <a:spcAft>
                <a:spcPts val="0"/>
              </a:spcAft>
              <a:buSzPts val="1900"/>
              <a:buChar char="●"/>
              <a:defRPr sz="12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135" name="Google Shape;135;p10"/>
          <p:cNvSpPr txBox="1">
            <a:spLocks noGrp="1"/>
          </p:cNvSpPr>
          <p:nvPr>
            <p:ph type="subTitle" idx="13"/>
          </p:nvPr>
        </p:nvSpPr>
        <p:spPr>
          <a:xfrm>
            <a:off x="9123051" y="2240350"/>
            <a:ext cx="1303200" cy="843900"/>
          </a:xfrm>
          <a:prstGeom prst="rect">
            <a:avLst/>
          </a:prstGeom>
          <a:solidFill>
            <a:schemeClr val="accent5"/>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3500">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6" name="Google Shape;136;p10"/>
          <p:cNvSpPr txBox="1">
            <a:spLocks noGrp="1"/>
          </p:cNvSpPr>
          <p:nvPr>
            <p:ph type="subTitle" idx="14"/>
          </p:nvPr>
        </p:nvSpPr>
        <p:spPr>
          <a:xfrm>
            <a:off x="1894718" y="3899012"/>
            <a:ext cx="1747200" cy="530700"/>
          </a:xfrm>
          <a:prstGeom prst="rect">
            <a:avLst/>
          </a:prstGeom>
        </p:spPr>
        <p:txBody>
          <a:bodyPr spcFirstLastPara="1" wrap="square" lIns="121900" tIns="121900" rIns="121900" bIns="121900" anchor="b" anchorCtr="0">
            <a:normAutofit/>
          </a:bodyPr>
          <a:lstStyle>
            <a:lvl1pPr lvl="0" algn="ctr" rtl="0">
              <a:lnSpc>
                <a:spcPct val="100000"/>
              </a:lnSpc>
              <a:spcBef>
                <a:spcPts val="0"/>
              </a:spcBef>
              <a:spcAft>
                <a:spcPts val="0"/>
              </a:spcAft>
              <a:buSzPts val="2800"/>
              <a:buNone/>
              <a:defRPr>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7" name="Google Shape;137;p10"/>
          <p:cNvSpPr txBox="1">
            <a:spLocks noGrp="1"/>
          </p:cNvSpPr>
          <p:nvPr>
            <p:ph type="subTitle" idx="15"/>
          </p:nvPr>
        </p:nvSpPr>
        <p:spPr>
          <a:xfrm>
            <a:off x="3646316" y="3899000"/>
            <a:ext cx="1747200" cy="530700"/>
          </a:xfrm>
          <a:prstGeom prst="rect">
            <a:avLst/>
          </a:prstGeom>
        </p:spPr>
        <p:txBody>
          <a:bodyPr spcFirstLastPara="1" wrap="square" lIns="121900" tIns="121900" rIns="121900" bIns="121900" anchor="b" anchorCtr="0">
            <a:normAutofit/>
          </a:bodyPr>
          <a:lstStyle>
            <a:lvl1pPr lvl="0" algn="ctr" rtl="0">
              <a:lnSpc>
                <a:spcPct val="90000"/>
              </a:lnSpc>
              <a:spcBef>
                <a:spcPts val="0"/>
              </a:spcBef>
              <a:spcAft>
                <a:spcPts val="0"/>
              </a:spcAft>
              <a:buSzPts val="2800"/>
              <a:buNone/>
              <a:defRPr>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8" name="Google Shape;138;p10"/>
          <p:cNvSpPr txBox="1">
            <a:spLocks noGrp="1"/>
          </p:cNvSpPr>
          <p:nvPr>
            <p:ph type="subTitle" idx="16"/>
          </p:nvPr>
        </p:nvSpPr>
        <p:spPr>
          <a:xfrm>
            <a:off x="5397914" y="3899012"/>
            <a:ext cx="1747200" cy="530700"/>
          </a:xfrm>
          <a:prstGeom prst="rect">
            <a:avLst/>
          </a:prstGeom>
        </p:spPr>
        <p:txBody>
          <a:bodyPr spcFirstLastPara="1" wrap="square" lIns="121900" tIns="121900" rIns="121900" bIns="121900" anchor="b" anchorCtr="0">
            <a:normAutofit/>
          </a:bodyPr>
          <a:lstStyle>
            <a:lvl1pPr lvl="0" algn="ctr" rtl="0">
              <a:lnSpc>
                <a:spcPct val="100000"/>
              </a:lnSpc>
              <a:spcBef>
                <a:spcPts val="0"/>
              </a:spcBef>
              <a:spcAft>
                <a:spcPts val="0"/>
              </a:spcAft>
              <a:buSzPts val="2800"/>
              <a:buNone/>
              <a:defRPr>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9" name="Google Shape;139;p10"/>
          <p:cNvSpPr txBox="1">
            <a:spLocks noGrp="1"/>
          </p:cNvSpPr>
          <p:nvPr>
            <p:ph type="subTitle" idx="17"/>
          </p:nvPr>
        </p:nvSpPr>
        <p:spPr>
          <a:xfrm>
            <a:off x="7149512" y="3899000"/>
            <a:ext cx="1747200" cy="530700"/>
          </a:xfrm>
          <a:prstGeom prst="rect">
            <a:avLst/>
          </a:prstGeom>
        </p:spPr>
        <p:txBody>
          <a:bodyPr spcFirstLastPara="1" wrap="square" lIns="121900" tIns="121900" rIns="121900" bIns="121900" anchor="b" anchorCtr="0">
            <a:normAutofit/>
          </a:bodyPr>
          <a:lstStyle>
            <a:lvl1pPr lvl="0" algn="ctr" rtl="0">
              <a:lnSpc>
                <a:spcPct val="90000"/>
              </a:lnSpc>
              <a:spcBef>
                <a:spcPts val="0"/>
              </a:spcBef>
              <a:spcAft>
                <a:spcPts val="0"/>
              </a:spcAft>
              <a:buSzPts val="2800"/>
              <a:buNone/>
              <a:defRPr>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0" name="Google Shape;140;p10"/>
          <p:cNvSpPr txBox="1">
            <a:spLocks noGrp="1"/>
          </p:cNvSpPr>
          <p:nvPr>
            <p:ph type="subTitle" idx="18"/>
          </p:nvPr>
        </p:nvSpPr>
        <p:spPr>
          <a:xfrm>
            <a:off x="8901110" y="3898987"/>
            <a:ext cx="1747200" cy="530700"/>
          </a:xfrm>
          <a:prstGeom prst="rect">
            <a:avLst/>
          </a:prstGeom>
        </p:spPr>
        <p:txBody>
          <a:bodyPr spcFirstLastPara="1" wrap="square" lIns="121900" tIns="121900" rIns="121900" bIns="121900" anchor="b" anchorCtr="0">
            <a:normAutofit/>
          </a:bodyPr>
          <a:lstStyle>
            <a:lvl1pPr lvl="0" algn="ctr" rtl="0">
              <a:lnSpc>
                <a:spcPct val="90000"/>
              </a:lnSpc>
              <a:spcBef>
                <a:spcPts val="0"/>
              </a:spcBef>
              <a:spcAft>
                <a:spcPts val="0"/>
              </a:spcAft>
              <a:buSzPts val="2800"/>
              <a:buNone/>
              <a:defRPr>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1" name="Google Shape;141;p10"/>
          <p:cNvSpPr txBox="1">
            <a:spLocks noGrp="1"/>
          </p:cNvSpPr>
          <p:nvPr>
            <p:ph type="title"/>
          </p:nvPr>
        </p:nvSpPr>
        <p:spPr>
          <a:xfrm>
            <a:off x="1845975" y="1055450"/>
            <a:ext cx="8795400" cy="6783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4000"/>
              <a:buNone/>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2"/>
        <p:cNvGrpSpPr/>
        <p:nvPr/>
      </p:nvGrpSpPr>
      <p:grpSpPr>
        <a:xfrm>
          <a:off x="0" y="0"/>
          <a:ext cx="0" cy="0"/>
          <a:chOff x="0" y="0"/>
          <a:chExt cx="0" cy="0"/>
        </a:xfrm>
      </p:grpSpPr>
      <p:sp>
        <p:nvSpPr>
          <p:cNvPr id="143" name="Google Shape;143;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44" name="Google Shape;144;p11"/>
          <p:cNvSpPr txBox="1">
            <a:spLocks noGrp="1"/>
          </p:cNvSpPr>
          <p:nvPr>
            <p:ph type="title"/>
          </p:nvPr>
        </p:nvSpPr>
        <p:spPr>
          <a:xfrm>
            <a:off x="1845975" y="1055450"/>
            <a:ext cx="8795400" cy="6783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4000"/>
              <a:buNone/>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5"/>
        <p:cNvGrpSpPr/>
        <p:nvPr/>
      </p:nvGrpSpPr>
      <p:grpSpPr>
        <a:xfrm>
          <a:off x="0" y="0"/>
          <a:ext cx="0" cy="0"/>
          <a:chOff x="0" y="0"/>
          <a:chExt cx="0" cy="0"/>
        </a:xfrm>
      </p:grpSpPr>
      <p:sp>
        <p:nvSpPr>
          <p:cNvPr id="146" name="Google Shape;146;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47" name="Google Shape;147;p12"/>
          <p:cNvSpPr>
            <a:spLocks noGrp="1"/>
          </p:cNvSpPr>
          <p:nvPr>
            <p:ph type="pic" idx="2"/>
          </p:nvPr>
        </p:nvSpPr>
        <p:spPr>
          <a:xfrm>
            <a:off x="8456775" y="2016425"/>
            <a:ext cx="2184600" cy="2184600"/>
          </a:xfrm>
          <a:prstGeom prst="rect">
            <a:avLst/>
          </a:prstGeom>
          <a:noFill/>
          <a:ln>
            <a:noFill/>
          </a:ln>
          <a:effectLst>
            <a:outerShdw dist="114300" dir="2700000" algn="bl" rotWithShape="0">
              <a:srgbClr val="000000">
                <a:alpha val="10000"/>
              </a:srgbClr>
            </a:outerShdw>
          </a:effectLst>
        </p:spPr>
      </p:sp>
      <p:sp>
        <p:nvSpPr>
          <p:cNvPr id="148" name="Google Shape;148;p12"/>
          <p:cNvSpPr txBox="1">
            <a:spLocks noGrp="1"/>
          </p:cNvSpPr>
          <p:nvPr>
            <p:ph type="title"/>
          </p:nvPr>
        </p:nvSpPr>
        <p:spPr>
          <a:xfrm>
            <a:off x="1845975" y="1055450"/>
            <a:ext cx="8795400" cy="6783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149" name="Google Shape;149;p12"/>
          <p:cNvSpPr txBox="1">
            <a:spLocks noGrp="1"/>
          </p:cNvSpPr>
          <p:nvPr>
            <p:ph type="body" idx="1"/>
          </p:nvPr>
        </p:nvSpPr>
        <p:spPr>
          <a:xfrm>
            <a:off x="1845975" y="2016375"/>
            <a:ext cx="6339000" cy="2184600"/>
          </a:xfrm>
          <a:prstGeom prst="rect">
            <a:avLst/>
          </a:prstGeom>
        </p:spPr>
        <p:txBody>
          <a:bodyPr spcFirstLastPara="1" wrap="square" lIns="121900" tIns="121900" rIns="121900" bIns="121900" anchor="t" anchorCtr="0">
            <a:normAutofit/>
          </a:bodyPr>
          <a:lstStyle>
            <a:lvl1pPr marL="457200" lvl="0" indent="-330200" rtl="0">
              <a:spcBef>
                <a:spcPts val="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 Target="../slides/slide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 Target="../slides/slide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a:hlinkClick r:id="rId13" action="ppaction://hlinksldjump"/>
          </p:cNvPr>
          <p:cNvSpPr/>
          <p:nvPr/>
        </p:nvSpPr>
        <p:spPr>
          <a:xfrm>
            <a:off x="1465375" y="222000"/>
            <a:ext cx="1383300" cy="484800"/>
          </a:xfrm>
          <a:prstGeom prst="rect">
            <a:avLst/>
          </a:prstGeom>
          <a:solidFill>
            <a:schemeClr val="accent1"/>
          </a:solidFill>
          <a:ln>
            <a:noFill/>
          </a:ln>
          <a:effectLst>
            <a:outerShdw dist="114300" dir="13500000" algn="bl" rotWithShape="0">
              <a:srgbClr val="000000">
                <a:alpha val="1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4035"/>
                </a:solidFill>
                <a:latin typeface="Poppins Medium"/>
                <a:ea typeface="Poppins Medium"/>
                <a:cs typeface="Poppins Medium"/>
                <a:sym typeface="Poppins Medium"/>
              </a:rPr>
              <a:t>Contents</a:t>
            </a:r>
            <a:endParaRPr>
              <a:solidFill>
                <a:srgbClr val="4A4035"/>
              </a:solidFill>
              <a:latin typeface="Poppins Medium"/>
              <a:ea typeface="Poppins Medium"/>
              <a:cs typeface="Poppins Medium"/>
              <a:sym typeface="Poppins Medium"/>
            </a:endParaRPr>
          </a:p>
        </p:txBody>
      </p:sp>
      <p:sp>
        <p:nvSpPr>
          <p:cNvPr id="7" name="Google Shape;7;p1">
            <a:hlinkClick r:id="rId14" action="ppaction://hlinksldjump"/>
          </p:cNvPr>
          <p:cNvSpPr/>
          <p:nvPr/>
        </p:nvSpPr>
        <p:spPr>
          <a:xfrm>
            <a:off x="3067044" y="222000"/>
            <a:ext cx="1383300" cy="484800"/>
          </a:xfrm>
          <a:prstGeom prst="rect">
            <a:avLst/>
          </a:prstGeom>
          <a:solidFill>
            <a:schemeClr val="accent2"/>
          </a:solidFill>
          <a:ln>
            <a:noFill/>
          </a:ln>
          <a:effectLst>
            <a:outerShdw dist="114300" dir="13500000" algn="bl" rotWithShape="0">
              <a:srgbClr val="000000">
                <a:alpha val="10000"/>
              </a:srgbClr>
            </a:outerShdw>
          </a:effectLst>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a:solidFill>
                  <a:srgbClr val="4A4035"/>
                </a:solidFill>
                <a:latin typeface="Poppins Medium"/>
                <a:ea typeface="Poppins Medium"/>
                <a:cs typeface="Poppins Medium"/>
                <a:sym typeface="Poppins Medium"/>
              </a:rPr>
              <a:t>Description</a:t>
            </a:r>
            <a:endParaRPr>
              <a:solidFill>
                <a:srgbClr val="4A4035"/>
              </a:solidFill>
              <a:latin typeface="Poppins Medium"/>
              <a:ea typeface="Poppins Medium"/>
              <a:cs typeface="Poppins Medium"/>
              <a:sym typeface="Poppins Medium"/>
            </a:endParaRPr>
          </a:p>
        </p:txBody>
      </p:sp>
      <p:sp>
        <p:nvSpPr>
          <p:cNvPr id="8" name="Google Shape;8;p1">
            <a:hlinkClick r:id="rId15" action="ppaction://hlinksldjump"/>
          </p:cNvPr>
          <p:cNvSpPr/>
          <p:nvPr/>
        </p:nvSpPr>
        <p:spPr>
          <a:xfrm>
            <a:off x="4668712" y="222000"/>
            <a:ext cx="1383300" cy="484800"/>
          </a:xfrm>
          <a:prstGeom prst="rect">
            <a:avLst/>
          </a:prstGeom>
          <a:solidFill>
            <a:schemeClr val="accent3"/>
          </a:solidFill>
          <a:ln>
            <a:noFill/>
          </a:ln>
          <a:effectLst>
            <a:outerShdw dist="114300" dir="13500000" algn="bl" rotWithShape="0">
              <a:srgbClr val="000000">
                <a:alpha val="10000"/>
              </a:srgbClr>
            </a:outerShdw>
          </a:effectLst>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a:solidFill>
                  <a:srgbClr val="4A4035"/>
                </a:solidFill>
                <a:latin typeface="Poppins Medium"/>
                <a:ea typeface="Poppins Medium"/>
                <a:cs typeface="Poppins Medium"/>
                <a:sym typeface="Poppins Medium"/>
              </a:rPr>
              <a:t>Assignments</a:t>
            </a:r>
            <a:endParaRPr>
              <a:solidFill>
                <a:srgbClr val="4A4035"/>
              </a:solidFill>
              <a:latin typeface="Poppins Medium"/>
              <a:ea typeface="Poppins Medium"/>
              <a:cs typeface="Poppins Medium"/>
              <a:sym typeface="Poppins Medium"/>
            </a:endParaRPr>
          </a:p>
        </p:txBody>
      </p:sp>
      <p:sp>
        <p:nvSpPr>
          <p:cNvPr id="9" name="Google Shape;9;p1">
            <a:hlinkClick r:id="rId16" action="ppaction://hlinksldjump"/>
          </p:cNvPr>
          <p:cNvSpPr/>
          <p:nvPr/>
        </p:nvSpPr>
        <p:spPr>
          <a:xfrm>
            <a:off x="6270381" y="222000"/>
            <a:ext cx="1383300" cy="484800"/>
          </a:xfrm>
          <a:prstGeom prst="rect">
            <a:avLst/>
          </a:prstGeom>
          <a:solidFill>
            <a:schemeClr val="accent4"/>
          </a:solidFill>
          <a:ln>
            <a:noFill/>
          </a:ln>
          <a:effectLst>
            <a:outerShdw dist="114300" dir="13500000" algn="bl" rotWithShape="0">
              <a:srgbClr val="000000">
                <a:alpha val="10000"/>
              </a:srgbClr>
            </a:outerShdw>
          </a:effectLst>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a:solidFill>
                  <a:srgbClr val="4A4035"/>
                </a:solidFill>
                <a:latin typeface="Poppins Medium"/>
                <a:ea typeface="Poppins Medium"/>
                <a:cs typeface="Poppins Medium"/>
                <a:sym typeface="Poppins Medium"/>
              </a:rPr>
              <a:t>Grading</a:t>
            </a:r>
            <a:endParaRPr>
              <a:solidFill>
                <a:srgbClr val="4A4035"/>
              </a:solidFill>
              <a:latin typeface="Poppins Medium"/>
              <a:ea typeface="Poppins Medium"/>
              <a:cs typeface="Poppins Medium"/>
              <a:sym typeface="Poppins Medium"/>
            </a:endParaRPr>
          </a:p>
        </p:txBody>
      </p:sp>
      <p:sp>
        <p:nvSpPr>
          <p:cNvPr id="10" name="Google Shape;10;p1">
            <a:hlinkClick r:id="" action="ppaction://noaction"/>
          </p:cNvPr>
          <p:cNvSpPr/>
          <p:nvPr/>
        </p:nvSpPr>
        <p:spPr>
          <a:xfrm>
            <a:off x="7872050" y="222000"/>
            <a:ext cx="1383300" cy="484800"/>
          </a:xfrm>
          <a:prstGeom prst="rect">
            <a:avLst/>
          </a:prstGeom>
          <a:solidFill>
            <a:schemeClr val="accent6"/>
          </a:solidFill>
          <a:ln>
            <a:noFill/>
          </a:ln>
          <a:effectLst>
            <a:outerShdw dist="114300" dir="13500000" algn="bl" rotWithShape="0">
              <a:srgbClr val="000000">
                <a:alpha val="10000"/>
              </a:srgbClr>
            </a:outerShdw>
          </a:effectLst>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a:solidFill>
                  <a:srgbClr val="4A4035"/>
                </a:solidFill>
                <a:latin typeface="Poppins Medium"/>
                <a:ea typeface="Poppins Medium"/>
                <a:cs typeface="Poppins Medium"/>
                <a:sym typeface="Poppins Medium"/>
              </a:rPr>
              <a:t>Materials</a:t>
            </a:r>
            <a:endParaRPr>
              <a:solidFill>
                <a:srgbClr val="4A4035"/>
              </a:solidFill>
              <a:latin typeface="Poppins Medium"/>
              <a:ea typeface="Poppins Medium"/>
              <a:cs typeface="Poppins Medium"/>
              <a:sym typeface="Poppins Medium"/>
            </a:endParaRPr>
          </a:p>
        </p:txBody>
      </p:sp>
      <p:sp>
        <p:nvSpPr>
          <p:cNvPr id="11" name="Google Shape;11;p1">
            <a:hlinkClick r:id="" action="ppaction://noaction"/>
          </p:cNvPr>
          <p:cNvSpPr/>
          <p:nvPr/>
        </p:nvSpPr>
        <p:spPr>
          <a:xfrm>
            <a:off x="9473719" y="222000"/>
            <a:ext cx="1383300" cy="484800"/>
          </a:xfrm>
          <a:prstGeom prst="rect">
            <a:avLst/>
          </a:prstGeom>
          <a:solidFill>
            <a:schemeClr val="accent5"/>
          </a:solidFill>
          <a:ln>
            <a:noFill/>
          </a:ln>
          <a:effectLst>
            <a:outerShdw dist="114300" dir="13500000" algn="bl" rotWithShape="0">
              <a:srgbClr val="000000">
                <a:alpha val="10000"/>
              </a:srgbClr>
            </a:outerShdw>
          </a:effectLst>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a:solidFill>
                  <a:srgbClr val="4A4035"/>
                </a:solidFill>
                <a:latin typeface="Poppins Medium"/>
                <a:ea typeface="Poppins Medium"/>
                <a:cs typeface="Poppins Medium"/>
                <a:sym typeface="Poppins Medium"/>
              </a:rPr>
              <a:t>Absences</a:t>
            </a:r>
            <a:endParaRPr>
              <a:solidFill>
                <a:srgbClr val="4A4035"/>
              </a:solidFill>
              <a:latin typeface="Poppins Medium"/>
              <a:ea typeface="Poppins Medium"/>
              <a:cs typeface="Poppins Medium"/>
              <a:sym typeface="Poppins Medium"/>
            </a:endParaRPr>
          </a:p>
        </p:txBody>
      </p:sp>
      <p:sp>
        <p:nvSpPr>
          <p:cNvPr id="12" name="Google Shape;12;p1"/>
          <p:cNvSpPr/>
          <p:nvPr/>
        </p:nvSpPr>
        <p:spPr>
          <a:xfrm rot="5400000">
            <a:off x="3200038" y="-1759075"/>
            <a:ext cx="5922300" cy="10563000"/>
          </a:xfrm>
          <a:prstGeom prst="rect">
            <a:avLst/>
          </a:prstGeom>
          <a:solidFill>
            <a:schemeClr val="dk2"/>
          </a:solidFill>
          <a:ln>
            <a:noFill/>
          </a:ln>
          <a:effectLst>
            <a:outerShdw dist="114300" dir="2700000" algn="bl" rotWithShape="0">
              <a:srgbClr val="000000">
                <a:alpha val="1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Didact Gothic"/>
              <a:ea typeface="Didact Gothic"/>
              <a:cs typeface="Didact Gothic"/>
              <a:sym typeface="Didact Gothic"/>
            </a:endParaRPr>
          </a:p>
        </p:txBody>
      </p:sp>
      <p:sp>
        <p:nvSpPr>
          <p:cNvPr id="13" name="Google Shape;13;p1"/>
          <p:cNvSpPr/>
          <p:nvPr/>
        </p:nvSpPr>
        <p:spPr>
          <a:xfrm rot="5400000">
            <a:off x="3288113" y="-1499552"/>
            <a:ext cx="5631000" cy="10043700"/>
          </a:xfrm>
          <a:prstGeom prst="rect">
            <a:avLst/>
          </a:prstGeom>
          <a:solidFill>
            <a:srgbClr val="FDFBEE"/>
          </a:solidFill>
          <a:ln>
            <a:noFill/>
          </a:ln>
          <a:effectLst>
            <a:outerShdw dist="114300" dir="2700000" algn="bl" rotWithShape="0">
              <a:srgbClr val="000000">
                <a:alpha val="1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Didact Gothic"/>
              <a:ea typeface="Didact Gothic"/>
              <a:cs typeface="Didact Gothic"/>
              <a:sym typeface="Didact Gothic"/>
            </a:endParaRPr>
          </a:p>
        </p:txBody>
      </p:sp>
      <p:grpSp>
        <p:nvGrpSpPr>
          <p:cNvPr id="14" name="Google Shape;14;p1"/>
          <p:cNvGrpSpPr/>
          <p:nvPr/>
        </p:nvGrpSpPr>
        <p:grpSpPr>
          <a:xfrm>
            <a:off x="1254588" y="1048950"/>
            <a:ext cx="222600" cy="4915865"/>
            <a:chOff x="1113200" y="1113175"/>
            <a:chExt cx="222600" cy="4915865"/>
          </a:xfrm>
        </p:grpSpPr>
        <p:sp>
          <p:nvSpPr>
            <p:cNvPr id="15" name="Google Shape;15;p1"/>
            <p:cNvSpPr/>
            <p:nvPr/>
          </p:nvSpPr>
          <p:spPr>
            <a:xfrm>
              <a:off x="1113200" y="5806440"/>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6" name="Google Shape;16;p1"/>
            <p:cNvSpPr/>
            <p:nvPr/>
          </p:nvSpPr>
          <p:spPr>
            <a:xfrm>
              <a:off x="1113200" y="1113175"/>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7" name="Google Shape;17;p1"/>
            <p:cNvSpPr/>
            <p:nvPr/>
          </p:nvSpPr>
          <p:spPr>
            <a:xfrm>
              <a:off x="1113200" y="1582502"/>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8" name="Google Shape;18;p1"/>
            <p:cNvSpPr/>
            <p:nvPr/>
          </p:nvSpPr>
          <p:spPr>
            <a:xfrm>
              <a:off x="1113200" y="2051828"/>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9" name="Google Shape;19;p1"/>
            <p:cNvSpPr/>
            <p:nvPr/>
          </p:nvSpPr>
          <p:spPr>
            <a:xfrm>
              <a:off x="1113200" y="2521155"/>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0" name="Google Shape;20;p1"/>
            <p:cNvSpPr/>
            <p:nvPr/>
          </p:nvSpPr>
          <p:spPr>
            <a:xfrm>
              <a:off x="1113200" y="2990481"/>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1" name="Google Shape;21;p1"/>
            <p:cNvSpPr/>
            <p:nvPr/>
          </p:nvSpPr>
          <p:spPr>
            <a:xfrm>
              <a:off x="1113200" y="3459807"/>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2" name="Google Shape;22;p1"/>
            <p:cNvSpPr/>
            <p:nvPr/>
          </p:nvSpPr>
          <p:spPr>
            <a:xfrm>
              <a:off x="1113200" y="3929134"/>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3" name="Google Shape;23;p1"/>
            <p:cNvSpPr/>
            <p:nvPr/>
          </p:nvSpPr>
          <p:spPr>
            <a:xfrm>
              <a:off x="1113200" y="4398461"/>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4" name="Google Shape;24;p1"/>
            <p:cNvSpPr/>
            <p:nvPr/>
          </p:nvSpPr>
          <p:spPr>
            <a:xfrm>
              <a:off x="1113200" y="4867787"/>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5" name="Google Shape;25;p1"/>
            <p:cNvSpPr/>
            <p:nvPr/>
          </p:nvSpPr>
          <p:spPr>
            <a:xfrm>
              <a:off x="1113200" y="5337114"/>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grpSp>
      <p:grpSp>
        <p:nvGrpSpPr>
          <p:cNvPr id="26" name="Google Shape;26;p1"/>
          <p:cNvGrpSpPr/>
          <p:nvPr/>
        </p:nvGrpSpPr>
        <p:grpSpPr>
          <a:xfrm flipH="1">
            <a:off x="749311" y="1124065"/>
            <a:ext cx="598705" cy="4757508"/>
            <a:chOff x="1934833" y="2031562"/>
            <a:chExt cx="388643" cy="3430071"/>
          </a:xfrm>
        </p:grpSpPr>
        <p:sp>
          <p:nvSpPr>
            <p:cNvPr id="27" name="Google Shape;27;p1"/>
            <p:cNvSpPr/>
            <p:nvPr/>
          </p:nvSpPr>
          <p:spPr>
            <a:xfrm>
              <a:off x="1934833" y="2031562"/>
              <a:ext cx="388643" cy="30613"/>
            </a:xfrm>
            <a:custGeom>
              <a:avLst/>
              <a:gdLst/>
              <a:ahLst/>
              <a:cxnLst/>
              <a:rect l="l" t="t" r="r" b="b"/>
              <a:pathLst>
                <a:path w="388643" h="30613" extrusionOk="0">
                  <a:moveTo>
                    <a:pt x="0" y="15303"/>
                  </a:moveTo>
                  <a:cubicBezTo>
                    <a:pt x="0" y="6851"/>
                    <a:pt x="8193" y="0"/>
                    <a:pt x="18301" y="0"/>
                  </a:cubicBezTo>
                  <a:lnTo>
                    <a:pt x="370339" y="0"/>
                  </a:lnTo>
                  <a:cubicBezTo>
                    <a:pt x="380452" y="0"/>
                    <a:pt x="388643" y="6851"/>
                    <a:pt x="388643" y="15303"/>
                  </a:cubicBezTo>
                  <a:lnTo>
                    <a:pt x="388643" y="15303"/>
                  </a:lnTo>
                  <a:cubicBezTo>
                    <a:pt x="388643" y="23762"/>
                    <a:pt x="380452" y="30613"/>
                    <a:pt x="370339" y="30613"/>
                  </a:cubicBezTo>
                  <a:lnTo>
                    <a:pt x="18301" y="30613"/>
                  </a:lnTo>
                  <a:cubicBezTo>
                    <a:pt x="8193" y="30613"/>
                    <a:pt x="0" y="23762"/>
                    <a:pt x="0" y="15303"/>
                  </a:cubicBezTo>
                  <a:lnTo>
                    <a:pt x="0" y="15303"/>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1934833" y="2371508"/>
              <a:ext cx="388643" cy="30613"/>
            </a:xfrm>
            <a:custGeom>
              <a:avLst/>
              <a:gdLst/>
              <a:ahLst/>
              <a:cxnLst/>
              <a:rect l="l" t="t" r="r" b="b"/>
              <a:pathLst>
                <a:path w="388643" h="30613" extrusionOk="0">
                  <a:moveTo>
                    <a:pt x="0" y="15303"/>
                  </a:moveTo>
                  <a:cubicBezTo>
                    <a:pt x="0" y="6851"/>
                    <a:pt x="8193" y="0"/>
                    <a:pt x="18301" y="0"/>
                  </a:cubicBezTo>
                  <a:lnTo>
                    <a:pt x="370339" y="0"/>
                  </a:lnTo>
                  <a:cubicBezTo>
                    <a:pt x="380452" y="0"/>
                    <a:pt x="388643" y="6851"/>
                    <a:pt x="388643" y="15303"/>
                  </a:cubicBezTo>
                  <a:lnTo>
                    <a:pt x="388643" y="15303"/>
                  </a:lnTo>
                  <a:cubicBezTo>
                    <a:pt x="388643" y="23755"/>
                    <a:pt x="380452" y="30613"/>
                    <a:pt x="370339" y="30613"/>
                  </a:cubicBezTo>
                  <a:lnTo>
                    <a:pt x="18301" y="30613"/>
                  </a:lnTo>
                  <a:cubicBezTo>
                    <a:pt x="8193" y="30613"/>
                    <a:pt x="0" y="23755"/>
                    <a:pt x="0" y="15303"/>
                  </a:cubicBezTo>
                  <a:lnTo>
                    <a:pt x="0" y="15303"/>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1934833" y="2711454"/>
              <a:ext cx="388643" cy="30613"/>
            </a:xfrm>
            <a:custGeom>
              <a:avLst/>
              <a:gdLst/>
              <a:ahLst/>
              <a:cxnLst/>
              <a:rect l="l" t="t" r="r" b="b"/>
              <a:pathLst>
                <a:path w="388643" h="30613" extrusionOk="0">
                  <a:moveTo>
                    <a:pt x="0" y="15303"/>
                  </a:moveTo>
                  <a:cubicBezTo>
                    <a:pt x="0" y="6851"/>
                    <a:pt x="8193" y="0"/>
                    <a:pt x="18301" y="0"/>
                  </a:cubicBezTo>
                  <a:lnTo>
                    <a:pt x="370339" y="0"/>
                  </a:lnTo>
                  <a:cubicBezTo>
                    <a:pt x="380452" y="0"/>
                    <a:pt x="388643" y="6851"/>
                    <a:pt x="388643" y="15303"/>
                  </a:cubicBezTo>
                  <a:lnTo>
                    <a:pt x="388643" y="15303"/>
                  </a:lnTo>
                  <a:cubicBezTo>
                    <a:pt x="388643" y="23755"/>
                    <a:pt x="380452" y="30613"/>
                    <a:pt x="370339" y="30613"/>
                  </a:cubicBezTo>
                  <a:lnTo>
                    <a:pt x="18301" y="30613"/>
                  </a:lnTo>
                  <a:cubicBezTo>
                    <a:pt x="8193" y="30613"/>
                    <a:pt x="0" y="23755"/>
                    <a:pt x="0" y="15303"/>
                  </a:cubicBezTo>
                  <a:lnTo>
                    <a:pt x="0" y="15303"/>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1934833" y="3051394"/>
              <a:ext cx="388643" cy="30619"/>
            </a:xfrm>
            <a:custGeom>
              <a:avLst/>
              <a:gdLst/>
              <a:ahLst/>
              <a:cxnLst/>
              <a:rect l="l" t="t" r="r" b="b"/>
              <a:pathLst>
                <a:path w="388643" h="30619" extrusionOk="0">
                  <a:moveTo>
                    <a:pt x="0" y="15310"/>
                  </a:moveTo>
                  <a:cubicBezTo>
                    <a:pt x="0" y="6858"/>
                    <a:pt x="8193" y="0"/>
                    <a:pt x="18301" y="0"/>
                  </a:cubicBezTo>
                  <a:lnTo>
                    <a:pt x="370339" y="0"/>
                  </a:lnTo>
                  <a:cubicBezTo>
                    <a:pt x="380452" y="0"/>
                    <a:pt x="388643" y="6858"/>
                    <a:pt x="388643" y="15310"/>
                  </a:cubicBezTo>
                  <a:lnTo>
                    <a:pt x="388643" y="15310"/>
                  </a:lnTo>
                  <a:cubicBezTo>
                    <a:pt x="388643" y="23762"/>
                    <a:pt x="380452" y="30620"/>
                    <a:pt x="370339" y="30620"/>
                  </a:cubicBezTo>
                  <a:lnTo>
                    <a:pt x="18301" y="30620"/>
                  </a:lnTo>
                  <a:cubicBezTo>
                    <a:pt x="8193" y="30620"/>
                    <a:pt x="0" y="23762"/>
                    <a:pt x="0" y="15310"/>
                  </a:cubicBezTo>
                  <a:lnTo>
                    <a:pt x="0" y="15310"/>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1934833" y="3391341"/>
              <a:ext cx="388643" cy="30613"/>
            </a:xfrm>
            <a:custGeom>
              <a:avLst/>
              <a:gdLst/>
              <a:ahLst/>
              <a:cxnLst/>
              <a:rect l="l" t="t" r="r" b="b"/>
              <a:pathLst>
                <a:path w="388643" h="30613" extrusionOk="0">
                  <a:moveTo>
                    <a:pt x="0" y="15310"/>
                  </a:moveTo>
                  <a:cubicBezTo>
                    <a:pt x="0" y="6858"/>
                    <a:pt x="8193" y="0"/>
                    <a:pt x="18301" y="0"/>
                  </a:cubicBezTo>
                  <a:lnTo>
                    <a:pt x="370339" y="0"/>
                  </a:lnTo>
                  <a:cubicBezTo>
                    <a:pt x="380452" y="0"/>
                    <a:pt x="388643" y="6858"/>
                    <a:pt x="388643" y="15310"/>
                  </a:cubicBezTo>
                  <a:lnTo>
                    <a:pt x="388643" y="15310"/>
                  </a:lnTo>
                  <a:cubicBezTo>
                    <a:pt x="388643" y="23762"/>
                    <a:pt x="380452" y="30613"/>
                    <a:pt x="370339" y="30613"/>
                  </a:cubicBezTo>
                  <a:lnTo>
                    <a:pt x="18301" y="30613"/>
                  </a:lnTo>
                  <a:cubicBezTo>
                    <a:pt x="8193" y="30613"/>
                    <a:pt x="0" y="23762"/>
                    <a:pt x="0" y="15310"/>
                  </a:cubicBezTo>
                  <a:lnTo>
                    <a:pt x="0" y="15310"/>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1934833" y="3731287"/>
              <a:ext cx="388643" cy="30613"/>
            </a:xfrm>
            <a:custGeom>
              <a:avLst/>
              <a:gdLst/>
              <a:ahLst/>
              <a:cxnLst/>
              <a:rect l="l" t="t" r="r" b="b"/>
              <a:pathLst>
                <a:path w="388643" h="30613" extrusionOk="0">
                  <a:moveTo>
                    <a:pt x="0" y="15310"/>
                  </a:moveTo>
                  <a:cubicBezTo>
                    <a:pt x="0" y="6858"/>
                    <a:pt x="8193" y="0"/>
                    <a:pt x="18301" y="0"/>
                  </a:cubicBezTo>
                  <a:lnTo>
                    <a:pt x="370339" y="0"/>
                  </a:lnTo>
                  <a:cubicBezTo>
                    <a:pt x="380452" y="0"/>
                    <a:pt x="388643" y="6858"/>
                    <a:pt x="388643" y="15310"/>
                  </a:cubicBezTo>
                  <a:lnTo>
                    <a:pt x="388643" y="15310"/>
                  </a:lnTo>
                  <a:cubicBezTo>
                    <a:pt x="388643" y="23762"/>
                    <a:pt x="380452" y="30613"/>
                    <a:pt x="370339" y="30613"/>
                  </a:cubicBezTo>
                  <a:lnTo>
                    <a:pt x="18301" y="30613"/>
                  </a:lnTo>
                  <a:cubicBezTo>
                    <a:pt x="8193" y="30613"/>
                    <a:pt x="0" y="23762"/>
                    <a:pt x="0" y="15310"/>
                  </a:cubicBezTo>
                  <a:lnTo>
                    <a:pt x="0" y="15310"/>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1934833" y="4071234"/>
              <a:ext cx="388643" cy="30613"/>
            </a:xfrm>
            <a:custGeom>
              <a:avLst/>
              <a:gdLst/>
              <a:ahLst/>
              <a:cxnLst/>
              <a:rect l="l" t="t" r="r" b="b"/>
              <a:pathLst>
                <a:path w="388643" h="30613" extrusionOk="0">
                  <a:moveTo>
                    <a:pt x="0" y="15310"/>
                  </a:moveTo>
                  <a:cubicBezTo>
                    <a:pt x="0" y="6851"/>
                    <a:pt x="8193" y="0"/>
                    <a:pt x="18301" y="0"/>
                  </a:cubicBezTo>
                  <a:lnTo>
                    <a:pt x="370339" y="0"/>
                  </a:lnTo>
                  <a:cubicBezTo>
                    <a:pt x="380452" y="0"/>
                    <a:pt x="388643" y="6851"/>
                    <a:pt x="388643" y="15310"/>
                  </a:cubicBezTo>
                  <a:lnTo>
                    <a:pt x="388643" y="15310"/>
                  </a:lnTo>
                  <a:cubicBezTo>
                    <a:pt x="388643" y="23762"/>
                    <a:pt x="380452" y="30613"/>
                    <a:pt x="370339" y="30613"/>
                  </a:cubicBezTo>
                  <a:lnTo>
                    <a:pt x="18301" y="30613"/>
                  </a:lnTo>
                  <a:cubicBezTo>
                    <a:pt x="8193" y="30613"/>
                    <a:pt x="0" y="23762"/>
                    <a:pt x="0" y="15310"/>
                  </a:cubicBezTo>
                  <a:lnTo>
                    <a:pt x="0" y="15310"/>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1934833" y="4411180"/>
              <a:ext cx="388643" cy="30613"/>
            </a:xfrm>
            <a:custGeom>
              <a:avLst/>
              <a:gdLst/>
              <a:ahLst/>
              <a:cxnLst/>
              <a:rect l="l" t="t" r="r" b="b"/>
              <a:pathLst>
                <a:path w="388643" h="30613" extrusionOk="0">
                  <a:moveTo>
                    <a:pt x="0" y="15310"/>
                  </a:moveTo>
                  <a:cubicBezTo>
                    <a:pt x="0" y="6851"/>
                    <a:pt x="8193" y="0"/>
                    <a:pt x="18301" y="0"/>
                  </a:cubicBezTo>
                  <a:lnTo>
                    <a:pt x="370339" y="0"/>
                  </a:lnTo>
                  <a:cubicBezTo>
                    <a:pt x="380452" y="0"/>
                    <a:pt x="388643" y="6851"/>
                    <a:pt x="388643" y="15310"/>
                  </a:cubicBezTo>
                  <a:lnTo>
                    <a:pt x="388643" y="15310"/>
                  </a:lnTo>
                  <a:cubicBezTo>
                    <a:pt x="388643" y="23762"/>
                    <a:pt x="380452" y="30613"/>
                    <a:pt x="370339" y="30613"/>
                  </a:cubicBezTo>
                  <a:lnTo>
                    <a:pt x="18301" y="30613"/>
                  </a:lnTo>
                  <a:cubicBezTo>
                    <a:pt x="8193" y="30613"/>
                    <a:pt x="0" y="23762"/>
                    <a:pt x="0" y="15310"/>
                  </a:cubicBezTo>
                  <a:lnTo>
                    <a:pt x="0" y="15310"/>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1934833" y="4751127"/>
              <a:ext cx="388643" cy="30613"/>
            </a:xfrm>
            <a:custGeom>
              <a:avLst/>
              <a:gdLst/>
              <a:ahLst/>
              <a:cxnLst/>
              <a:rect l="l" t="t" r="r" b="b"/>
              <a:pathLst>
                <a:path w="388643" h="30613" extrusionOk="0">
                  <a:moveTo>
                    <a:pt x="0" y="15303"/>
                  </a:moveTo>
                  <a:cubicBezTo>
                    <a:pt x="0" y="6851"/>
                    <a:pt x="8193" y="0"/>
                    <a:pt x="18301" y="0"/>
                  </a:cubicBezTo>
                  <a:lnTo>
                    <a:pt x="370339" y="0"/>
                  </a:lnTo>
                  <a:cubicBezTo>
                    <a:pt x="380452" y="0"/>
                    <a:pt x="388643" y="6851"/>
                    <a:pt x="388643" y="15303"/>
                  </a:cubicBezTo>
                  <a:lnTo>
                    <a:pt x="388643" y="15303"/>
                  </a:lnTo>
                  <a:cubicBezTo>
                    <a:pt x="388643" y="23762"/>
                    <a:pt x="380452" y="30613"/>
                    <a:pt x="370339" y="30613"/>
                  </a:cubicBezTo>
                  <a:lnTo>
                    <a:pt x="18301" y="30613"/>
                  </a:lnTo>
                  <a:cubicBezTo>
                    <a:pt x="8193" y="30613"/>
                    <a:pt x="0" y="23762"/>
                    <a:pt x="0" y="15303"/>
                  </a:cubicBezTo>
                  <a:lnTo>
                    <a:pt x="0" y="15303"/>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1934833" y="5091073"/>
              <a:ext cx="388643" cy="30613"/>
            </a:xfrm>
            <a:custGeom>
              <a:avLst/>
              <a:gdLst/>
              <a:ahLst/>
              <a:cxnLst/>
              <a:rect l="l" t="t" r="r" b="b"/>
              <a:pathLst>
                <a:path w="388643" h="30613" extrusionOk="0">
                  <a:moveTo>
                    <a:pt x="0" y="15303"/>
                  </a:moveTo>
                  <a:cubicBezTo>
                    <a:pt x="0" y="6851"/>
                    <a:pt x="8193" y="0"/>
                    <a:pt x="18301" y="0"/>
                  </a:cubicBezTo>
                  <a:lnTo>
                    <a:pt x="370339" y="0"/>
                  </a:lnTo>
                  <a:cubicBezTo>
                    <a:pt x="380452" y="0"/>
                    <a:pt x="388643" y="6851"/>
                    <a:pt x="388643" y="15303"/>
                  </a:cubicBezTo>
                  <a:lnTo>
                    <a:pt x="388643" y="15303"/>
                  </a:lnTo>
                  <a:cubicBezTo>
                    <a:pt x="388643" y="23762"/>
                    <a:pt x="380452" y="30613"/>
                    <a:pt x="370339" y="30613"/>
                  </a:cubicBezTo>
                  <a:lnTo>
                    <a:pt x="18301" y="30613"/>
                  </a:lnTo>
                  <a:cubicBezTo>
                    <a:pt x="8193" y="30613"/>
                    <a:pt x="0" y="23762"/>
                    <a:pt x="0" y="15303"/>
                  </a:cubicBezTo>
                  <a:lnTo>
                    <a:pt x="0" y="15303"/>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1934833" y="5431020"/>
              <a:ext cx="388643" cy="30613"/>
            </a:xfrm>
            <a:custGeom>
              <a:avLst/>
              <a:gdLst/>
              <a:ahLst/>
              <a:cxnLst/>
              <a:rect l="l" t="t" r="r" b="b"/>
              <a:pathLst>
                <a:path w="388643" h="30613" extrusionOk="0">
                  <a:moveTo>
                    <a:pt x="0" y="15303"/>
                  </a:moveTo>
                  <a:cubicBezTo>
                    <a:pt x="0" y="6851"/>
                    <a:pt x="8193" y="0"/>
                    <a:pt x="18301" y="0"/>
                  </a:cubicBezTo>
                  <a:lnTo>
                    <a:pt x="370339" y="0"/>
                  </a:lnTo>
                  <a:cubicBezTo>
                    <a:pt x="380452" y="0"/>
                    <a:pt x="388643" y="6851"/>
                    <a:pt x="388643" y="15303"/>
                  </a:cubicBezTo>
                  <a:lnTo>
                    <a:pt x="388643" y="15303"/>
                  </a:lnTo>
                  <a:cubicBezTo>
                    <a:pt x="388643" y="23762"/>
                    <a:pt x="380452" y="30613"/>
                    <a:pt x="370339" y="30613"/>
                  </a:cubicBezTo>
                  <a:lnTo>
                    <a:pt x="18301" y="30613"/>
                  </a:lnTo>
                  <a:cubicBezTo>
                    <a:pt x="8193" y="30613"/>
                    <a:pt x="0" y="23762"/>
                    <a:pt x="0" y="15303"/>
                  </a:cubicBezTo>
                  <a:lnTo>
                    <a:pt x="0" y="15303"/>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aphicFrame>
        <p:nvGraphicFramePr>
          <p:cNvPr id="38" name="Google Shape;38;p1"/>
          <p:cNvGraphicFramePr/>
          <p:nvPr/>
        </p:nvGraphicFramePr>
        <p:xfrm>
          <a:off x="1729825" y="1716975"/>
          <a:ext cx="9043800" cy="4060875"/>
        </p:xfrm>
        <a:graphic>
          <a:graphicData uri="http://schemas.openxmlformats.org/drawingml/2006/table">
            <a:tbl>
              <a:tblPr>
                <a:noFill/>
                <a:tableStyleId>{26B8FC62-3AA3-4E5C-9FA6-A5631E162A51}</a:tableStyleId>
              </a:tblPr>
              <a:tblGrid>
                <a:gridCol w="9043800">
                  <a:extLst>
                    <a:ext uri="{9D8B030D-6E8A-4147-A177-3AD203B41FA5}">
                      <a16:colId xmlns:a16="http://schemas.microsoft.com/office/drawing/2014/main" val="20000"/>
                    </a:ext>
                  </a:extLst>
                </a:gridCol>
              </a:tblGrid>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E8E8E8">
                          <a:alpha val="0"/>
                        </a:srgbClr>
                      </a:solidFill>
                      <a:prstDash val="solid"/>
                      <a:round/>
                      <a:headEnd type="none" w="sm" len="sm"/>
                      <a:tailEnd type="none" w="sm" len="sm"/>
                    </a:lnL>
                    <a:lnR w="9525" cap="flat" cmpd="sng">
                      <a:solidFill>
                        <a:srgbClr val="E8E8E8">
                          <a:alpha val="0"/>
                        </a:srgbClr>
                      </a:solidFill>
                      <a:prstDash val="solid"/>
                      <a:round/>
                      <a:headEnd type="none" w="sm" len="sm"/>
                      <a:tailEnd type="none" w="sm" len="sm"/>
                    </a:lnR>
                    <a:lnT w="9525" cap="flat" cmpd="sng">
                      <a:solidFill>
                        <a:srgbClr val="E8E8E8"/>
                      </a:solidFill>
                      <a:prstDash val="solid"/>
                      <a:round/>
                      <a:headEnd type="none" w="sm" len="sm"/>
                      <a:tailEnd type="none" w="sm" len="sm"/>
                    </a:lnT>
                    <a:lnB w="9525" cap="flat" cmpd="sng">
                      <a:solidFill>
                        <a:srgbClr val="E8E8E8"/>
                      </a:solidFill>
                      <a:prstDash val="solid"/>
                      <a:round/>
                      <a:headEnd type="none" w="sm" len="sm"/>
                      <a:tailEnd type="none" w="sm" len="sm"/>
                    </a:lnB>
                  </a:tcPr>
                </a:tc>
                <a:extLst>
                  <a:ext uri="{0D108BD9-81ED-4DB2-BD59-A6C34878D82A}">
                    <a16:rowId xmlns:a16="http://schemas.microsoft.com/office/drawing/2014/main" val="10000"/>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E8E8E8">
                          <a:alpha val="0"/>
                        </a:srgbClr>
                      </a:solidFill>
                      <a:prstDash val="solid"/>
                      <a:round/>
                      <a:headEnd type="none" w="sm" len="sm"/>
                      <a:tailEnd type="none" w="sm" len="sm"/>
                    </a:lnL>
                    <a:lnR w="9525" cap="flat" cmpd="sng">
                      <a:solidFill>
                        <a:srgbClr val="E8E8E8">
                          <a:alpha val="0"/>
                        </a:srgbClr>
                      </a:solidFill>
                      <a:prstDash val="solid"/>
                      <a:round/>
                      <a:headEnd type="none" w="sm" len="sm"/>
                      <a:tailEnd type="none" w="sm" len="sm"/>
                    </a:lnR>
                    <a:lnT w="9525" cap="flat" cmpd="sng">
                      <a:solidFill>
                        <a:srgbClr val="E8E8E8"/>
                      </a:solidFill>
                      <a:prstDash val="solid"/>
                      <a:round/>
                      <a:headEnd type="none" w="sm" len="sm"/>
                      <a:tailEnd type="none" w="sm" len="sm"/>
                    </a:lnT>
                    <a:lnB w="9525" cap="flat" cmpd="sng">
                      <a:solidFill>
                        <a:srgbClr val="E8E8E8"/>
                      </a:solidFill>
                      <a:prstDash val="solid"/>
                      <a:round/>
                      <a:headEnd type="none" w="sm" len="sm"/>
                      <a:tailEnd type="none" w="sm" len="sm"/>
                    </a:lnB>
                  </a:tcPr>
                </a:tc>
                <a:extLst>
                  <a:ext uri="{0D108BD9-81ED-4DB2-BD59-A6C34878D82A}">
                    <a16:rowId xmlns:a16="http://schemas.microsoft.com/office/drawing/2014/main" val="10001"/>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E8E8E8">
                          <a:alpha val="0"/>
                        </a:srgbClr>
                      </a:solidFill>
                      <a:prstDash val="solid"/>
                      <a:round/>
                      <a:headEnd type="none" w="sm" len="sm"/>
                      <a:tailEnd type="none" w="sm" len="sm"/>
                    </a:lnL>
                    <a:lnR w="9525" cap="flat" cmpd="sng">
                      <a:solidFill>
                        <a:srgbClr val="E8E8E8">
                          <a:alpha val="0"/>
                        </a:srgbClr>
                      </a:solidFill>
                      <a:prstDash val="solid"/>
                      <a:round/>
                      <a:headEnd type="none" w="sm" len="sm"/>
                      <a:tailEnd type="none" w="sm" len="sm"/>
                    </a:lnR>
                    <a:lnT w="9525" cap="flat" cmpd="sng">
                      <a:solidFill>
                        <a:srgbClr val="E8E8E8"/>
                      </a:solidFill>
                      <a:prstDash val="solid"/>
                      <a:round/>
                      <a:headEnd type="none" w="sm" len="sm"/>
                      <a:tailEnd type="none" w="sm" len="sm"/>
                    </a:lnT>
                    <a:lnB w="9525" cap="flat" cmpd="sng">
                      <a:solidFill>
                        <a:srgbClr val="E8E8E8"/>
                      </a:solidFill>
                      <a:prstDash val="solid"/>
                      <a:round/>
                      <a:headEnd type="none" w="sm" len="sm"/>
                      <a:tailEnd type="none" w="sm" len="sm"/>
                    </a:lnB>
                  </a:tcPr>
                </a:tc>
                <a:extLst>
                  <a:ext uri="{0D108BD9-81ED-4DB2-BD59-A6C34878D82A}">
                    <a16:rowId xmlns:a16="http://schemas.microsoft.com/office/drawing/2014/main" val="10002"/>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E8E8E8">
                          <a:alpha val="0"/>
                        </a:srgbClr>
                      </a:solidFill>
                      <a:prstDash val="solid"/>
                      <a:round/>
                      <a:headEnd type="none" w="sm" len="sm"/>
                      <a:tailEnd type="none" w="sm" len="sm"/>
                    </a:lnL>
                    <a:lnR w="9525" cap="flat" cmpd="sng">
                      <a:solidFill>
                        <a:srgbClr val="E8E8E8">
                          <a:alpha val="0"/>
                        </a:srgbClr>
                      </a:solidFill>
                      <a:prstDash val="solid"/>
                      <a:round/>
                      <a:headEnd type="none" w="sm" len="sm"/>
                      <a:tailEnd type="none" w="sm" len="sm"/>
                    </a:lnR>
                    <a:lnT w="9525" cap="flat" cmpd="sng">
                      <a:solidFill>
                        <a:srgbClr val="E8E8E8"/>
                      </a:solidFill>
                      <a:prstDash val="solid"/>
                      <a:round/>
                      <a:headEnd type="none" w="sm" len="sm"/>
                      <a:tailEnd type="none" w="sm" len="sm"/>
                    </a:lnT>
                    <a:lnB w="9525" cap="flat" cmpd="sng">
                      <a:solidFill>
                        <a:srgbClr val="E8E8E8"/>
                      </a:solidFill>
                      <a:prstDash val="solid"/>
                      <a:round/>
                      <a:headEnd type="none" w="sm" len="sm"/>
                      <a:tailEnd type="none" w="sm" len="sm"/>
                    </a:lnB>
                  </a:tcPr>
                </a:tc>
                <a:extLst>
                  <a:ext uri="{0D108BD9-81ED-4DB2-BD59-A6C34878D82A}">
                    <a16:rowId xmlns:a16="http://schemas.microsoft.com/office/drawing/2014/main" val="10003"/>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E8E8E8">
                          <a:alpha val="0"/>
                        </a:srgbClr>
                      </a:solidFill>
                      <a:prstDash val="solid"/>
                      <a:round/>
                      <a:headEnd type="none" w="sm" len="sm"/>
                      <a:tailEnd type="none" w="sm" len="sm"/>
                    </a:lnL>
                    <a:lnR w="9525" cap="flat" cmpd="sng">
                      <a:solidFill>
                        <a:srgbClr val="E8E8E8">
                          <a:alpha val="0"/>
                        </a:srgbClr>
                      </a:solidFill>
                      <a:prstDash val="solid"/>
                      <a:round/>
                      <a:headEnd type="none" w="sm" len="sm"/>
                      <a:tailEnd type="none" w="sm" len="sm"/>
                    </a:lnR>
                    <a:lnT w="9525" cap="flat" cmpd="sng">
                      <a:solidFill>
                        <a:srgbClr val="E8E8E8"/>
                      </a:solidFill>
                      <a:prstDash val="solid"/>
                      <a:round/>
                      <a:headEnd type="none" w="sm" len="sm"/>
                      <a:tailEnd type="none" w="sm" len="sm"/>
                    </a:lnT>
                    <a:lnB w="9525" cap="flat" cmpd="sng">
                      <a:solidFill>
                        <a:srgbClr val="E8E8E8"/>
                      </a:solidFill>
                      <a:prstDash val="solid"/>
                      <a:round/>
                      <a:headEnd type="none" w="sm" len="sm"/>
                      <a:tailEnd type="none" w="sm" len="sm"/>
                    </a:lnB>
                  </a:tcPr>
                </a:tc>
                <a:extLst>
                  <a:ext uri="{0D108BD9-81ED-4DB2-BD59-A6C34878D82A}">
                    <a16:rowId xmlns:a16="http://schemas.microsoft.com/office/drawing/2014/main" val="10004"/>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E8E8E8">
                          <a:alpha val="0"/>
                        </a:srgbClr>
                      </a:solidFill>
                      <a:prstDash val="solid"/>
                      <a:round/>
                      <a:headEnd type="none" w="sm" len="sm"/>
                      <a:tailEnd type="none" w="sm" len="sm"/>
                    </a:lnL>
                    <a:lnR w="9525" cap="flat" cmpd="sng">
                      <a:solidFill>
                        <a:srgbClr val="E8E8E8">
                          <a:alpha val="0"/>
                        </a:srgbClr>
                      </a:solidFill>
                      <a:prstDash val="solid"/>
                      <a:round/>
                      <a:headEnd type="none" w="sm" len="sm"/>
                      <a:tailEnd type="none" w="sm" len="sm"/>
                    </a:lnR>
                    <a:lnT w="9525" cap="flat" cmpd="sng">
                      <a:solidFill>
                        <a:srgbClr val="E8E8E8"/>
                      </a:solidFill>
                      <a:prstDash val="solid"/>
                      <a:round/>
                      <a:headEnd type="none" w="sm" len="sm"/>
                      <a:tailEnd type="none" w="sm" len="sm"/>
                    </a:lnT>
                    <a:lnB w="9525" cap="flat" cmpd="sng">
                      <a:solidFill>
                        <a:srgbClr val="E8E8E8"/>
                      </a:solidFill>
                      <a:prstDash val="solid"/>
                      <a:round/>
                      <a:headEnd type="none" w="sm" len="sm"/>
                      <a:tailEnd type="none" w="sm" len="sm"/>
                    </a:lnB>
                  </a:tcPr>
                </a:tc>
                <a:extLst>
                  <a:ext uri="{0D108BD9-81ED-4DB2-BD59-A6C34878D82A}">
                    <a16:rowId xmlns:a16="http://schemas.microsoft.com/office/drawing/2014/main" val="10005"/>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E8E8E8">
                          <a:alpha val="0"/>
                        </a:srgbClr>
                      </a:solidFill>
                      <a:prstDash val="solid"/>
                      <a:round/>
                      <a:headEnd type="none" w="sm" len="sm"/>
                      <a:tailEnd type="none" w="sm" len="sm"/>
                    </a:lnL>
                    <a:lnR w="9525" cap="flat" cmpd="sng">
                      <a:solidFill>
                        <a:srgbClr val="E8E8E8">
                          <a:alpha val="0"/>
                        </a:srgbClr>
                      </a:solidFill>
                      <a:prstDash val="solid"/>
                      <a:round/>
                      <a:headEnd type="none" w="sm" len="sm"/>
                      <a:tailEnd type="none" w="sm" len="sm"/>
                    </a:lnR>
                    <a:lnT w="9525" cap="flat" cmpd="sng">
                      <a:solidFill>
                        <a:srgbClr val="E8E8E8"/>
                      </a:solidFill>
                      <a:prstDash val="solid"/>
                      <a:round/>
                      <a:headEnd type="none" w="sm" len="sm"/>
                      <a:tailEnd type="none" w="sm" len="sm"/>
                    </a:lnT>
                    <a:lnB w="9525" cap="flat" cmpd="sng">
                      <a:solidFill>
                        <a:srgbClr val="E8E8E8"/>
                      </a:solidFill>
                      <a:prstDash val="solid"/>
                      <a:round/>
                      <a:headEnd type="none" w="sm" len="sm"/>
                      <a:tailEnd type="none" w="sm" len="sm"/>
                    </a:lnB>
                  </a:tcPr>
                </a:tc>
                <a:extLst>
                  <a:ext uri="{0D108BD9-81ED-4DB2-BD59-A6C34878D82A}">
                    <a16:rowId xmlns:a16="http://schemas.microsoft.com/office/drawing/2014/main" val="10006"/>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E8E8E8">
                          <a:alpha val="0"/>
                        </a:srgbClr>
                      </a:solidFill>
                      <a:prstDash val="solid"/>
                      <a:round/>
                      <a:headEnd type="none" w="sm" len="sm"/>
                      <a:tailEnd type="none" w="sm" len="sm"/>
                    </a:lnL>
                    <a:lnR w="9525" cap="flat" cmpd="sng">
                      <a:solidFill>
                        <a:srgbClr val="E8E8E8">
                          <a:alpha val="0"/>
                        </a:srgbClr>
                      </a:solidFill>
                      <a:prstDash val="solid"/>
                      <a:round/>
                      <a:headEnd type="none" w="sm" len="sm"/>
                      <a:tailEnd type="none" w="sm" len="sm"/>
                    </a:lnR>
                    <a:lnT w="9525" cap="flat" cmpd="sng">
                      <a:solidFill>
                        <a:srgbClr val="E8E8E8"/>
                      </a:solidFill>
                      <a:prstDash val="solid"/>
                      <a:round/>
                      <a:headEnd type="none" w="sm" len="sm"/>
                      <a:tailEnd type="none" w="sm" len="sm"/>
                    </a:lnT>
                    <a:lnB w="9525" cap="flat" cmpd="sng">
                      <a:solidFill>
                        <a:srgbClr val="E8E8E8"/>
                      </a:solidFill>
                      <a:prstDash val="solid"/>
                      <a:round/>
                      <a:headEnd type="none" w="sm" len="sm"/>
                      <a:tailEnd type="none" w="sm" len="sm"/>
                    </a:lnB>
                  </a:tcPr>
                </a:tc>
                <a:extLst>
                  <a:ext uri="{0D108BD9-81ED-4DB2-BD59-A6C34878D82A}">
                    <a16:rowId xmlns:a16="http://schemas.microsoft.com/office/drawing/2014/main" val="10007"/>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E8E8E8">
                          <a:alpha val="0"/>
                        </a:srgbClr>
                      </a:solidFill>
                      <a:prstDash val="solid"/>
                      <a:round/>
                      <a:headEnd type="none" w="sm" len="sm"/>
                      <a:tailEnd type="none" w="sm" len="sm"/>
                    </a:lnL>
                    <a:lnR w="9525" cap="flat" cmpd="sng">
                      <a:solidFill>
                        <a:srgbClr val="E8E8E8">
                          <a:alpha val="0"/>
                        </a:srgbClr>
                      </a:solidFill>
                      <a:prstDash val="solid"/>
                      <a:round/>
                      <a:headEnd type="none" w="sm" len="sm"/>
                      <a:tailEnd type="none" w="sm" len="sm"/>
                    </a:lnR>
                    <a:lnT w="9525" cap="flat" cmpd="sng">
                      <a:solidFill>
                        <a:srgbClr val="E8E8E8"/>
                      </a:solidFill>
                      <a:prstDash val="solid"/>
                      <a:round/>
                      <a:headEnd type="none" w="sm" len="sm"/>
                      <a:tailEnd type="none" w="sm" len="sm"/>
                    </a:lnT>
                    <a:lnB w="9525" cap="flat" cmpd="sng">
                      <a:solidFill>
                        <a:srgbClr val="E8E8E8"/>
                      </a:solidFill>
                      <a:prstDash val="solid"/>
                      <a:round/>
                      <a:headEnd type="none" w="sm" len="sm"/>
                      <a:tailEnd type="none" w="sm" len="sm"/>
                    </a:lnB>
                  </a:tcPr>
                </a:tc>
                <a:extLst>
                  <a:ext uri="{0D108BD9-81ED-4DB2-BD59-A6C34878D82A}">
                    <a16:rowId xmlns:a16="http://schemas.microsoft.com/office/drawing/2014/main" val="10008"/>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E8E8E8">
                          <a:alpha val="0"/>
                        </a:srgbClr>
                      </a:solidFill>
                      <a:prstDash val="solid"/>
                      <a:round/>
                      <a:headEnd type="none" w="sm" len="sm"/>
                      <a:tailEnd type="none" w="sm" len="sm"/>
                    </a:lnL>
                    <a:lnR w="9525" cap="flat" cmpd="sng">
                      <a:solidFill>
                        <a:srgbClr val="E8E8E8">
                          <a:alpha val="0"/>
                        </a:srgbClr>
                      </a:solidFill>
                      <a:prstDash val="solid"/>
                      <a:round/>
                      <a:headEnd type="none" w="sm" len="sm"/>
                      <a:tailEnd type="none" w="sm" len="sm"/>
                    </a:lnR>
                    <a:lnT w="9525" cap="flat" cmpd="sng">
                      <a:solidFill>
                        <a:srgbClr val="E8E8E8"/>
                      </a:solidFill>
                      <a:prstDash val="solid"/>
                      <a:round/>
                      <a:headEnd type="none" w="sm" len="sm"/>
                      <a:tailEnd type="none" w="sm" len="sm"/>
                    </a:lnT>
                    <a:lnB w="9525" cap="flat" cmpd="sng">
                      <a:solidFill>
                        <a:srgbClr val="E8E8E8"/>
                      </a:solidFill>
                      <a:prstDash val="solid"/>
                      <a:round/>
                      <a:headEnd type="none" w="sm" len="sm"/>
                      <a:tailEnd type="none" w="sm" len="sm"/>
                    </a:lnB>
                  </a:tcPr>
                </a:tc>
                <a:extLst>
                  <a:ext uri="{0D108BD9-81ED-4DB2-BD59-A6C34878D82A}">
                    <a16:rowId xmlns:a16="http://schemas.microsoft.com/office/drawing/2014/main" val="10009"/>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E8E8E8">
                          <a:alpha val="0"/>
                        </a:srgbClr>
                      </a:solidFill>
                      <a:prstDash val="solid"/>
                      <a:round/>
                      <a:headEnd type="none" w="sm" len="sm"/>
                      <a:tailEnd type="none" w="sm" len="sm"/>
                    </a:lnL>
                    <a:lnR w="9525" cap="flat" cmpd="sng">
                      <a:solidFill>
                        <a:srgbClr val="E8E8E8">
                          <a:alpha val="0"/>
                        </a:srgbClr>
                      </a:solidFill>
                      <a:prstDash val="solid"/>
                      <a:round/>
                      <a:headEnd type="none" w="sm" len="sm"/>
                      <a:tailEnd type="none" w="sm" len="sm"/>
                    </a:lnR>
                    <a:lnT w="9525" cap="flat" cmpd="sng">
                      <a:solidFill>
                        <a:srgbClr val="E8E8E8"/>
                      </a:solidFill>
                      <a:prstDash val="solid"/>
                      <a:round/>
                      <a:headEnd type="none" w="sm" len="sm"/>
                      <a:tailEnd type="none" w="sm" len="sm"/>
                    </a:lnT>
                    <a:lnB w="9525" cap="flat" cmpd="sng">
                      <a:solidFill>
                        <a:srgbClr val="E8E8E8"/>
                      </a:solidFill>
                      <a:prstDash val="solid"/>
                      <a:round/>
                      <a:headEnd type="none" w="sm" len="sm"/>
                      <a:tailEnd type="none" w="sm" len="sm"/>
                    </a:lnB>
                  </a:tcPr>
                </a:tc>
                <a:extLst>
                  <a:ext uri="{0D108BD9-81ED-4DB2-BD59-A6C34878D82A}">
                    <a16:rowId xmlns:a16="http://schemas.microsoft.com/office/drawing/2014/main" val="10010"/>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E8E8E8">
                          <a:alpha val="0"/>
                        </a:srgbClr>
                      </a:solidFill>
                      <a:prstDash val="solid"/>
                      <a:round/>
                      <a:headEnd type="none" w="sm" len="sm"/>
                      <a:tailEnd type="none" w="sm" len="sm"/>
                    </a:lnL>
                    <a:lnR w="9525" cap="flat" cmpd="sng">
                      <a:solidFill>
                        <a:srgbClr val="E8E8E8">
                          <a:alpha val="0"/>
                        </a:srgbClr>
                      </a:solidFill>
                      <a:prstDash val="solid"/>
                      <a:round/>
                      <a:headEnd type="none" w="sm" len="sm"/>
                      <a:tailEnd type="none" w="sm" len="sm"/>
                    </a:lnR>
                    <a:lnT w="9525" cap="flat" cmpd="sng">
                      <a:solidFill>
                        <a:srgbClr val="E8E8E8"/>
                      </a:solidFill>
                      <a:prstDash val="solid"/>
                      <a:round/>
                      <a:headEnd type="none" w="sm" len="sm"/>
                      <a:tailEnd type="none" w="sm" len="sm"/>
                    </a:lnT>
                    <a:lnB w="9525" cap="flat" cmpd="sng">
                      <a:solidFill>
                        <a:srgbClr val="E8E8E8"/>
                      </a:solidFill>
                      <a:prstDash val="solid"/>
                      <a:round/>
                      <a:headEnd type="none" w="sm" len="sm"/>
                      <a:tailEnd type="none" w="sm" len="sm"/>
                    </a:lnB>
                  </a:tcPr>
                </a:tc>
                <a:extLst>
                  <a:ext uri="{0D108BD9-81ED-4DB2-BD59-A6C34878D82A}">
                    <a16:rowId xmlns:a16="http://schemas.microsoft.com/office/drawing/2014/main" val="10011"/>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E8E8E8">
                          <a:alpha val="0"/>
                        </a:srgbClr>
                      </a:solidFill>
                      <a:prstDash val="solid"/>
                      <a:round/>
                      <a:headEnd type="none" w="sm" len="sm"/>
                      <a:tailEnd type="none" w="sm" len="sm"/>
                    </a:lnL>
                    <a:lnR w="9525" cap="flat" cmpd="sng">
                      <a:solidFill>
                        <a:srgbClr val="E8E8E8">
                          <a:alpha val="0"/>
                        </a:srgbClr>
                      </a:solidFill>
                      <a:prstDash val="solid"/>
                      <a:round/>
                      <a:headEnd type="none" w="sm" len="sm"/>
                      <a:tailEnd type="none" w="sm" len="sm"/>
                    </a:lnR>
                    <a:lnT w="9525" cap="flat" cmpd="sng">
                      <a:solidFill>
                        <a:srgbClr val="E8E8E8"/>
                      </a:solidFill>
                      <a:prstDash val="solid"/>
                      <a:round/>
                      <a:headEnd type="none" w="sm" len="sm"/>
                      <a:tailEnd type="none" w="sm" len="sm"/>
                    </a:lnT>
                    <a:lnB w="9525" cap="flat" cmpd="sng">
                      <a:solidFill>
                        <a:srgbClr val="E8E8E8"/>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
        <p:nvSpPr>
          <p:cNvPr id="39" name="Google Shape;39;p1"/>
          <p:cNvSpPr txBox="1">
            <a:spLocks noGrp="1"/>
          </p:cNvSpPr>
          <p:nvPr>
            <p:ph type="title"/>
          </p:nvPr>
        </p:nvSpPr>
        <p:spPr>
          <a:xfrm>
            <a:off x="1740825" y="1091125"/>
            <a:ext cx="8932500" cy="6753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4000"/>
              <a:buFont typeface="Poppins SemiBold"/>
              <a:buNone/>
              <a:defRPr sz="4000">
                <a:solidFill>
                  <a:schemeClr val="dk1"/>
                </a:solidFill>
                <a:latin typeface="Poppins SemiBold"/>
                <a:ea typeface="Poppins SemiBold"/>
                <a:cs typeface="Poppins SemiBold"/>
                <a:sym typeface="Poppins SemiBold"/>
              </a:defRPr>
            </a:lvl1pPr>
            <a:lvl2pPr lvl="1">
              <a:spcBef>
                <a:spcPts val="0"/>
              </a:spcBef>
              <a:spcAft>
                <a:spcPts val="0"/>
              </a:spcAft>
              <a:buClr>
                <a:schemeClr val="dk1"/>
              </a:buClr>
              <a:buSzPts val="4500"/>
              <a:buFont typeface="Poppins SemiBold"/>
              <a:buNone/>
              <a:defRPr sz="4500">
                <a:solidFill>
                  <a:schemeClr val="dk1"/>
                </a:solidFill>
                <a:latin typeface="Poppins SemiBold"/>
                <a:ea typeface="Poppins SemiBold"/>
                <a:cs typeface="Poppins SemiBold"/>
                <a:sym typeface="Poppins SemiBold"/>
              </a:defRPr>
            </a:lvl2pPr>
            <a:lvl3pPr lvl="2">
              <a:spcBef>
                <a:spcPts val="0"/>
              </a:spcBef>
              <a:spcAft>
                <a:spcPts val="0"/>
              </a:spcAft>
              <a:buClr>
                <a:schemeClr val="dk1"/>
              </a:buClr>
              <a:buSzPts val="4500"/>
              <a:buFont typeface="Poppins SemiBold"/>
              <a:buNone/>
              <a:defRPr sz="4500">
                <a:solidFill>
                  <a:schemeClr val="dk1"/>
                </a:solidFill>
                <a:latin typeface="Poppins SemiBold"/>
                <a:ea typeface="Poppins SemiBold"/>
                <a:cs typeface="Poppins SemiBold"/>
                <a:sym typeface="Poppins SemiBold"/>
              </a:defRPr>
            </a:lvl3pPr>
            <a:lvl4pPr lvl="3">
              <a:spcBef>
                <a:spcPts val="0"/>
              </a:spcBef>
              <a:spcAft>
                <a:spcPts val="0"/>
              </a:spcAft>
              <a:buClr>
                <a:schemeClr val="dk1"/>
              </a:buClr>
              <a:buSzPts val="4500"/>
              <a:buFont typeface="Poppins SemiBold"/>
              <a:buNone/>
              <a:defRPr sz="4500">
                <a:solidFill>
                  <a:schemeClr val="dk1"/>
                </a:solidFill>
                <a:latin typeface="Poppins SemiBold"/>
                <a:ea typeface="Poppins SemiBold"/>
                <a:cs typeface="Poppins SemiBold"/>
                <a:sym typeface="Poppins SemiBold"/>
              </a:defRPr>
            </a:lvl4pPr>
            <a:lvl5pPr lvl="4">
              <a:spcBef>
                <a:spcPts val="0"/>
              </a:spcBef>
              <a:spcAft>
                <a:spcPts val="0"/>
              </a:spcAft>
              <a:buClr>
                <a:schemeClr val="dk1"/>
              </a:buClr>
              <a:buSzPts val="4500"/>
              <a:buFont typeface="Poppins SemiBold"/>
              <a:buNone/>
              <a:defRPr sz="4500">
                <a:solidFill>
                  <a:schemeClr val="dk1"/>
                </a:solidFill>
                <a:latin typeface="Poppins SemiBold"/>
                <a:ea typeface="Poppins SemiBold"/>
                <a:cs typeface="Poppins SemiBold"/>
                <a:sym typeface="Poppins SemiBold"/>
              </a:defRPr>
            </a:lvl5pPr>
            <a:lvl6pPr lvl="5">
              <a:spcBef>
                <a:spcPts val="0"/>
              </a:spcBef>
              <a:spcAft>
                <a:spcPts val="0"/>
              </a:spcAft>
              <a:buClr>
                <a:schemeClr val="dk1"/>
              </a:buClr>
              <a:buSzPts val="4500"/>
              <a:buFont typeface="Poppins SemiBold"/>
              <a:buNone/>
              <a:defRPr sz="4500">
                <a:solidFill>
                  <a:schemeClr val="dk1"/>
                </a:solidFill>
                <a:latin typeface="Poppins SemiBold"/>
                <a:ea typeface="Poppins SemiBold"/>
                <a:cs typeface="Poppins SemiBold"/>
                <a:sym typeface="Poppins SemiBold"/>
              </a:defRPr>
            </a:lvl6pPr>
            <a:lvl7pPr lvl="6">
              <a:spcBef>
                <a:spcPts val="0"/>
              </a:spcBef>
              <a:spcAft>
                <a:spcPts val="0"/>
              </a:spcAft>
              <a:buClr>
                <a:schemeClr val="dk1"/>
              </a:buClr>
              <a:buSzPts val="4500"/>
              <a:buFont typeface="Poppins SemiBold"/>
              <a:buNone/>
              <a:defRPr sz="4500">
                <a:solidFill>
                  <a:schemeClr val="dk1"/>
                </a:solidFill>
                <a:latin typeface="Poppins SemiBold"/>
                <a:ea typeface="Poppins SemiBold"/>
                <a:cs typeface="Poppins SemiBold"/>
                <a:sym typeface="Poppins SemiBold"/>
              </a:defRPr>
            </a:lvl7pPr>
            <a:lvl8pPr lvl="7">
              <a:spcBef>
                <a:spcPts val="0"/>
              </a:spcBef>
              <a:spcAft>
                <a:spcPts val="0"/>
              </a:spcAft>
              <a:buClr>
                <a:schemeClr val="dk1"/>
              </a:buClr>
              <a:buSzPts val="4500"/>
              <a:buFont typeface="Poppins SemiBold"/>
              <a:buNone/>
              <a:defRPr sz="4500">
                <a:solidFill>
                  <a:schemeClr val="dk1"/>
                </a:solidFill>
                <a:latin typeface="Poppins SemiBold"/>
                <a:ea typeface="Poppins SemiBold"/>
                <a:cs typeface="Poppins SemiBold"/>
                <a:sym typeface="Poppins SemiBold"/>
              </a:defRPr>
            </a:lvl8pPr>
            <a:lvl9pPr lvl="8">
              <a:spcBef>
                <a:spcPts val="0"/>
              </a:spcBef>
              <a:spcAft>
                <a:spcPts val="0"/>
              </a:spcAft>
              <a:buClr>
                <a:schemeClr val="dk1"/>
              </a:buClr>
              <a:buSzPts val="4500"/>
              <a:buFont typeface="Poppins SemiBold"/>
              <a:buNone/>
              <a:defRPr sz="4500">
                <a:solidFill>
                  <a:schemeClr val="dk1"/>
                </a:solidFill>
                <a:latin typeface="Poppins SemiBold"/>
                <a:ea typeface="Poppins SemiBold"/>
                <a:cs typeface="Poppins SemiBold"/>
                <a:sym typeface="Poppins SemiBold"/>
              </a:defRPr>
            </a:lvl9pPr>
          </a:lstStyle>
          <a:p>
            <a:endParaRPr/>
          </a:p>
        </p:txBody>
      </p:sp>
      <p:sp>
        <p:nvSpPr>
          <p:cNvPr id="40" name="Google Shape;40;p1"/>
          <p:cNvSpPr txBox="1">
            <a:spLocks noGrp="1"/>
          </p:cNvSpPr>
          <p:nvPr>
            <p:ph type="body" idx="1"/>
          </p:nvPr>
        </p:nvSpPr>
        <p:spPr>
          <a:xfrm>
            <a:off x="1740825" y="1925328"/>
            <a:ext cx="8932500" cy="4028400"/>
          </a:xfrm>
          <a:prstGeom prst="rect">
            <a:avLst/>
          </a:prstGeom>
          <a:noFill/>
          <a:ln>
            <a:noFill/>
          </a:ln>
        </p:spPr>
        <p:txBody>
          <a:bodyPr spcFirstLastPara="1" wrap="square" lIns="121900" tIns="121900" rIns="121900" bIns="121900" anchor="t" anchorCtr="0">
            <a:normAutofit/>
          </a:bodyPr>
          <a:lstStyle>
            <a:lvl1pPr marL="457200" lvl="0" indent="-330200">
              <a:lnSpc>
                <a:spcPct val="115000"/>
              </a:lnSpc>
              <a:spcBef>
                <a:spcPts val="0"/>
              </a:spcBef>
              <a:spcAft>
                <a:spcPts val="0"/>
              </a:spcAft>
              <a:buClr>
                <a:schemeClr val="lt2"/>
              </a:buClr>
              <a:buSzPts val="1600"/>
              <a:buFont typeface="Poppins Light"/>
              <a:buChar char="●"/>
              <a:defRPr sz="1600">
                <a:solidFill>
                  <a:schemeClr val="lt2"/>
                </a:solidFill>
                <a:latin typeface="Poppins Light"/>
                <a:ea typeface="Poppins Light"/>
                <a:cs typeface="Poppins Light"/>
                <a:sym typeface="Poppins Light"/>
              </a:defRPr>
            </a:lvl1pPr>
            <a:lvl2pPr marL="914400" lvl="1" indent="-330200">
              <a:lnSpc>
                <a:spcPct val="115000"/>
              </a:lnSpc>
              <a:spcBef>
                <a:spcPts val="0"/>
              </a:spcBef>
              <a:spcAft>
                <a:spcPts val="0"/>
              </a:spcAft>
              <a:buClr>
                <a:schemeClr val="lt2"/>
              </a:buClr>
              <a:buSzPts val="1600"/>
              <a:buFont typeface="Poppins Light"/>
              <a:buChar char="○"/>
              <a:defRPr sz="1600">
                <a:solidFill>
                  <a:schemeClr val="lt2"/>
                </a:solidFill>
                <a:latin typeface="Poppins Light"/>
                <a:ea typeface="Poppins Light"/>
                <a:cs typeface="Poppins Light"/>
                <a:sym typeface="Poppins Light"/>
              </a:defRPr>
            </a:lvl2pPr>
            <a:lvl3pPr marL="1371600" lvl="2" indent="-330200">
              <a:lnSpc>
                <a:spcPct val="115000"/>
              </a:lnSpc>
              <a:spcBef>
                <a:spcPts val="0"/>
              </a:spcBef>
              <a:spcAft>
                <a:spcPts val="0"/>
              </a:spcAft>
              <a:buClr>
                <a:schemeClr val="lt2"/>
              </a:buClr>
              <a:buSzPts val="1600"/>
              <a:buFont typeface="Poppins Light"/>
              <a:buChar char="■"/>
              <a:defRPr sz="1600">
                <a:solidFill>
                  <a:schemeClr val="lt2"/>
                </a:solidFill>
                <a:latin typeface="Poppins Light"/>
                <a:ea typeface="Poppins Light"/>
                <a:cs typeface="Poppins Light"/>
                <a:sym typeface="Poppins Light"/>
              </a:defRPr>
            </a:lvl3pPr>
            <a:lvl4pPr marL="1828800" lvl="3" indent="-330200">
              <a:lnSpc>
                <a:spcPct val="115000"/>
              </a:lnSpc>
              <a:spcBef>
                <a:spcPts val="0"/>
              </a:spcBef>
              <a:spcAft>
                <a:spcPts val="0"/>
              </a:spcAft>
              <a:buClr>
                <a:schemeClr val="lt2"/>
              </a:buClr>
              <a:buSzPts val="1600"/>
              <a:buFont typeface="Poppins Light"/>
              <a:buChar char="●"/>
              <a:defRPr sz="1600">
                <a:solidFill>
                  <a:schemeClr val="lt2"/>
                </a:solidFill>
                <a:latin typeface="Poppins Light"/>
                <a:ea typeface="Poppins Light"/>
                <a:cs typeface="Poppins Light"/>
                <a:sym typeface="Poppins Light"/>
              </a:defRPr>
            </a:lvl4pPr>
            <a:lvl5pPr marL="2286000" lvl="4" indent="-330200">
              <a:lnSpc>
                <a:spcPct val="115000"/>
              </a:lnSpc>
              <a:spcBef>
                <a:spcPts val="0"/>
              </a:spcBef>
              <a:spcAft>
                <a:spcPts val="0"/>
              </a:spcAft>
              <a:buClr>
                <a:schemeClr val="lt2"/>
              </a:buClr>
              <a:buSzPts val="1600"/>
              <a:buFont typeface="Poppins Light"/>
              <a:buChar char="○"/>
              <a:defRPr sz="1600">
                <a:solidFill>
                  <a:schemeClr val="lt2"/>
                </a:solidFill>
                <a:latin typeface="Poppins Light"/>
                <a:ea typeface="Poppins Light"/>
                <a:cs typeface="Poppins Light"/>
                <a:sym typeface="Poppins Light"/>
              </a:defRPr>
            </a:lvl5pPr>
            <a:lvl6pPr marL="2743200" lvl="5" indent="-330200">
              <a:lnSpc>
                <a:spcPct val="115000"/>
              </a:lnSpc>
              <a:spcBef>
                <a:spcPts val="0"/>
              </a:spcBef>
              <a:spcAft>
                <a:spcPts val="0"/>
              </a:spcAft>
              <a:buClr>
                <a:schemeClr val="lt2"/>
              </a:buClr>
              <a:buSzPts val="1600"/>
              <a:buFont typeface="Poppins Light"/>
              <a:buChar char="■"/>
              <a:defRPr sz="1600">
                <a:solidFill>
                  <a:schemeClr val="lt2"/>
                </a:solidFill>
                <a:latin typeface="Poppins Light"/>
                <a:ea typeface="Poppins Light"/>
                <a:cs typeface="Poppins Light"/>
                <a:sym typeface="Poppins Light"/>
              </a:defRPr>
            </a:lvl6pPr>
            <a:lvl7pPr marL="3200400" lvl="6" indent="-330200">
              <a:lnSpc>
                <a:spcPct val="115000"/>
              </a:lnSpc>
              <a:spcBef>
                <a:spcPts val="0"/>
              </a:spcBef>
              <a:spcAft>
                <a:spcPts val="0"/>
              </a:spcAft>
              <a:buClr>
                <a:schemeClr val="lt2"/>
              </a:buClr>
              <a:buSzPts val="1600"/>
              <a:buFont typeface="Poppins Light"/>
              <a:buChar char="●"/>
              <a:defRPr sz="1600">
                <a:solidFill>
                  <a:schemeClr val="lt2"/>
                </a:solidFill>
                <a:latin typeface="Poppins Light"/>
                <a:ea typeface="Poppins Light"/>
                <a:cs typeface="Poppins Light"/>
                <a:sym typeface="Poppins Light"/>
              </a:defRPr>
            </a:lvl7pPr>
            <a:lvl8pPr marL="3657600" lvl="7" indent="-330200">
              <a:lnSpc>
                <a:spcPct val="115000"/>
              </a:lnSpc>
              <a:spcBef>
                <a:spcPts val="0"/>
              </a:spcBef>
              <a:spcAft>
                <a:spcPts val="0"/>
              </a:spcAft>
              <a:buClr>
                <a:schemeClr val="lt2"/>
              </a:buClr>
              <a:buSzPts val="1600"/>
              <a:buFont typeface="Poppins Light"/>
              <a:buChar char="○"/>
              <a:defRPr sz="1600">
                <a:solidFill>
                  <a:schemeClr val="lt2"/>
                </a:solidFill>
                <a:latin typeface="Poppins Light"/>
                <a:ea typeface="Poppins Light"/>
                <a:cs typeface="Poppins Light"/>
                <a:sym typeface="Poppins Light"/>
              </a:defRPr>
            </a:lvl8pPr>
            <a:lvl9pPr marL="4114800" lvl="8" indent="-330200">
              <a:lnSpc>
                <a:spcPct val="115000"/>
              </a:lnSpc>
              <a:spcBef>
                <a:spcPts val="0"/>
              </a:spcBef>
              <a:spcAft>
                <a:spcPts val="0"/>
              </a:spcAft>
              <a:buClr>
                <a:schemeClr val="lt2"/>
              </a:buClr>
              <a:buSzPts val="1600"/>
              <a:buFont typeface="Poppins Light"/>
              <a:buChar char="■"/>
              <a:defRPr sz="1600">
                <a:solidFill>
                  <a:schemeClr val="lt2"/>
                </a:solidFill>
                <a:latin typeface="Poppins Light"/>
                <a:ea typeface="Poppins Light"/>
                <a:cs typeface="Poppins Light"/>
                <a:sym typeface="Poppins Light"/>
              </a:defRPr>
            </a:lvl9pPr>
          </a:lstStyle>
          <a:p>
            <a:endParaRPr/>
          </a:p>
        </p:txBody>
      </p:sp>
      <p:sp>
        <p:nvSpPr>
          <p:cNvPr id="41" name="Google Shape;41;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42" name="Google Shape;42;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slide" Target="slide18.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slide" Target="slide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7"/>
          <p:cNvSpPr txBox="1">
            <a:spLocks noGrp="1"/>
          </p:cNvSpPr>
          <p:nvPr>
            <p:ph type="ctrTitle"/>
          </p:nvPr>
        </p:nvSpPr>
        <p:spPr>
          <a:xfrm>
            <a:off x="1897709" y="1867975"/>
            <a:ext cx="9187386" cy="2736900"/>
          </a:xfrm>
          <a:prstGeom prst="rect">
            <a:avLst/>
          </a:prstGeom>
        </p:spPr>
        <p:txBody>
          <a:bodyPr spcFirstLastPara="1" wrap="square" lIns="121900" tIns="121900" rIns="121900" bIns="121900" anchor="ctr" anchorCtr="0">
            <a:normAutofit/>
          </a:bodyPr>
          <a:lstStyle/>
          <a:p>
            <a:pPr marL="0" lvl="0" indent="0" algn="ctr" rtl="0">
              <a:spcBef>
                <a:spcPts val="0"/>
              </a:spcBef>
              <a:spcAft>
                <a:spcPts val="0"/>
              </a:spcAft>
              <a:buNone/>
            </a:pPr>
            <a:r>
              <a:rPr lang="en" sz="5000" dirty="0">
                <a:latin typeface="Times New Roman" panose="02020603050405020304" pitchFamily="18" charset="0"/>
                <a:cs typeface="Times New Roman" panose="02020603050405020304" pitchFamily="18" charset="0"/>
              </a:rPr>
              <a:t>HỆ THỐNG GỢI Ý</a:t>
            </a:r>
            <a:br>
              <a:rPr lang="en" sz="5000" dirty="0">
                <a:latin typeface="Times New Roman" panose="02020603050405020304" pitchFamily="18" charset="0"/>
                <a:cs typeface="Times New Roman" panose="02020603050405020304" pitchFamily="18" charset="0"/>
              </a:rPr>
            </a:br>
            <a:r>
              <a:rPr lang="en" sz="5000" dirty="0">
                <a:latin typeface="Times New Roman" panose="02020603050405020304" pitchFamily="18" charset="0"/>
                <a:cs typeface="Times New Roman" panose="02020603050405020304" pitchFamily="18" charset="0"/>
              </a:rPr>
              <a:t>DỊCH VỤ CÔNG TRỰC TUYẾN</a:t>
            </a:r>
            <a:endParaRPr sz="5000" dirty="0">
              <a:latin typeface="Times New Roman" panose="02020603050405020304" pitchFamily="18" charset="0"/>
              <a:cs typeface="Times New Roman" panose="02020603050405020304" pitchFamily="18" charset="0"/>
            </a:endParaRPr>
          </a:p>
        </p:txBody>
      </p:sp>
      <p:sp>
        <p:nvSpPr>
          <p:cNvPr id="177" name="Google Shape;177;p17"/>
          <p:cNvSpPr txBox="1">
            <a:spLocks noGrp="1"/>
          </p:cNvSpPr>
          <p:nvPr>
            <p:ph type="subTitle" idx="1"/>
          </p:nvPr>
        </p:nvSpPr>
        <p:spPr>
          <a:xfrm>
            <a:off x="1977910" y="4092555"/>
            <a:ext cx="8703900" cy="631500"/>
          </a:xfrm>
          <a:prstGeom prst="rect">
            <a:avLst/>
          </a:prstGeom>
        </p:spPr>
        <p:txBody>
          <a:bodyPr spcFirstLastPara="1" wrap="square" lIns="121900" tIns="121900" rIns="121900" bIns="121900" anchor="ctr" anchorCtr="0">
            <a:normAutofit/>
          </a:bodyPr>
          <a:lstStyle/>
          <a:p>
            <a:pPr marL="0" lvl="0" indent="0" algn="ctr" rtl="0">
              <a:spcBef>
                <a:spcPts val="0"/>
              </a:spcBef>
              <a:spcAft>
                <a:spcPts val="0"/>
              </a:spcAft>
              <a:buNone/>
            </a:pPr>
            <a:r>
              <a:rPr lang="en" dirty="0"/>
              <a:t>NHÓM 3</a:t>
            </a:r>
          </a:p>
        </p:txBody>
      </p:sp>
      <p:sp>
        <p:nvSpPr>
          <p:cNvPr id="178" name="Google Shape;178;p17">
            <a:hlinkClick r:id="rId3" action="ppaction://hlinksldjump"/>
          </p:cNvPr>
          <p:cNvSpPr/>
          <p:nvPr/>
        </p:nvSpPr>
        <p:spPr>
          <a:xfrm>
            <a:off x="10625800" y="5749025"/>
            <a:ext cx="1252500" cy="378600"/>
          </a:xfrm>
          <a:prstGeom prst="homePlate">
            <a:avLst>
              <a:gd name="adj" fmla="val 50000"/>
            </a:avLst>
          </a:prstGeom>
          <a:solidFill>
            <a:schemeClr val="accent2"/>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endParaRPr sz="1200" dirty="0">
              <a:solidFill>
                <a:schemeClr val="dk1"/>
              </a:solidFill>
              <a:latin typeface="Poppins Medium"/>
              <a:ea typeface="Poppins Medium"/>
              <a:cs typeface="Poppins Medium"/>
              <a:sym typeface="Poppi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9"/>
          <p:cNvSpPr txBox="1">
            <a:spLocks noGrp="1"/>
          </p:cNvSpPr>
          <p:nvPr>
            <p:ph type="title"/>
          </p:nvPr>
        </p:nvSpPr>
        <p:spPr>
          <a:xfrm>
            <a:off x="6730573" y="1055450"/>
            <a:ext cx="3910802" cy="678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vi-VN" sz="3000" b="1">
                <a:latin typeface="Times New Roman" panose="02020603050405020304" pitchFamily="18" charset="0"/>
                <a:cs typeface="Times New Roman" panose="02020603050405020304" pitchFamily="18" charset="0"/>
              </a:rPr>
              <a:t>2.1. DỮ LIỆU</a:t>
            </a:r>
            <a:endParaRPr sz="3000" b="1" dirty="0">
              <a:latin typeface="Times New Roman" panose="02020603050405020304" pitchFamily="18" charset="0"/>
              <a:cs typeface="Times New Roman" panose="02020603050405020304" pitchFamily="18" charset="0"/>
            </a:endParaRPr>
          </a:p>
        </p:txBody>
      </p:sp>
      <p:sp>
        <p:nvSpPr>
          <p:cNvPr id="286" name="Google Shape;286;p29"/>
          <p:cNvSpPr txBox="1">
            <a:spLocks noGrp="1"/>
          </p:cNvSpPr>
          <p:nvPr>
            <p:ph type="body" idx="1"/>
          </p:nvPr>
        </p:nvSpPr>
        <p:spPr>
          <a:xfrm>
            <a:off x="4280289" y="4043587"/>
            <a:ext cx="1747200" cy="1499700"/>
          </a:xfrm>
          <a:prstGeom prst="rect">
            <a:avLst/>
          </a:prstGeom>
        </p:spPr>
        <p:txBody>
          <a:bodyPr spcFirstLastPara="1" wrap="square" lIns="121900" tIns="121900" rIns="121900" bIns="121900" anchor="t" anchorCtr="0">
            <a:noAutofit/>
          </a:bodyPr>
          <a:lstStyle/>
          <a:p>
            <a:pPr marL="0" lvl="0" indent="0" algn="just">
              <a:spcAft>
                <a:spcPts val="1600"/>
              </a:spcAft>
              <a:buNone/>
            </a:pPr>
            <a:r>
              <a:rPr lang="vi-VN" sz="1300">
                <a:latin typeface="Times New Roman" panose="02020603050405020304" pitchFamily="18" charset="0"/>
                <a:cs typeface="Times New Roman" panose="02020603050405020304" pitchFamily="18" charset="0"/>
              </a:rPr>
              <a:t>danh tính duy nhất của người sử dụng</a:t>
            </a:r>
            <a:endParaRPr sz="1300" dirty="0">
              <a:latin typeface="Times New Roman" panose="02020603050405020304" pitchFamily="18" charset="0"/>
              <a:cs typeface="Times New Roman" panose="02020603050405020304" pitchFamily="18" charset="0"/>
            </a:endParaRPr>
          </a:p>
        </p:txBody>
      </p:sp>
      <p:sp>
        <p:nvSpPr>
          <p:cNvPr id="287" name="Google Shape;287;p29"/>
          <p:cNvSpPr txBox="1">
            <a:spLocks noGrp="1"/>
          </p:cNvSpPr>
          <p:nvPr>
            <p:ph type="body" idx="3"/>
          </p:nvPr>
        </p:nvSpPr>
        <p:spPr>
          <a:xfrm>
            <a:off x="6632643" y="4045322"/>
            <a:ext cx="1747200" cy="1499700"/>
          </a:xfrm>
          <a:prstGeom prst="rect">
            <a:avLst/>
          </a:prstGeom>
        </p:spPr>
        <p:txBody>
          <a:bodyPr spcFirstLastPara="1" wrap="square" lIns="121900" tIns="121900" rIns="121900" bIns="121900" anchor="t" anchorCtr="0">
            <a:noAutofit/>
          </a:bodyPr>
          <a:lstStyle/>
          <a:p>
            <a:pPr marL="0" lvl="0" indent="0" algn="just">
              <a:spcAft>
                <a:spcPts val="1600"/>
              </a:spcAft>
              <a:buNone/>
            </a:pPr>
            <a:r>
              <a:rPr lang="vi-VN" sz="1300">
                <a:latin typeface="Times New Roman" panose="02020603050405020304" pitchFamily="18" charset="0"/>
                <a:cs typeface="Times New Roman" panose="02020603050405020304" pitchFamily="18" charset="0"/>
              </a:rPr>
              <a:t>danh tính duy nhất của dịch vụ công</a:t>
            </a:r>
            <a:endParaRPr sz="1300" dirty="0">
              <a:latin typeface="Times New Roman" panose="02020603050405020304" pitchFamily="18" charset="0"/>
              <a:cs typeface="Times New Roman" panose="02020603050405020304" pitchFamily="18" charset="0"/>
            </a:endParaRPr>
          </a:p>
        </p:txBody>
      </p:sp>
      <p:sp>
        <p:nvSpPr>
          <p:cNvPr id="288" name="Google Shape;288;p29"/>
          <p:cNvSpPr txBox="1">
            <a:spLocks noGrp="1"/>
          </p:cNvSpPr>
          <p:nvPr>
            <p:ph type="body" idx="5"/>
          </p:nvPr>
        </p:nvSpPr>
        <p:spPr>
          <a:xfrm>
            <a:off x="8894175" y="4045322"/>
            <a:ext cx="1747200" cy="1499700"/>
          </a:xfrm>
          <a:prstGeom prst="rect">
            <a:avLst/>
          </a:prstGeom>
        </p:spPr>
        <p:txBody>
          <a:bodyPr spcFirstLastPara="1" wrap="square" lIns="121900" tIns="121900" rIns="121900" bIns="121900" anchor="t" anchorCtr="0">
            <a:noAutofit/>
          </a:bodyPr>
          <a:lstStyle/>
          <a:p>
            <a:pPr marL="0" lvl="0" indent="0" algn="just">
              <a:spcAft>
                <a:spcPts val="1600"/>
              </a:spcAft>
              <a:buNone/>
            </a:pPr>
            <a:r>
              <a:rPr lang="vi-VN" sz="1300">
                <a:latin typeface="Times New Roman" panose="02020603050405020304" pitchFamily="18" charset="0"/>
                <a:cs typeface="Times New Roman" panose="02020603050405020304" pitchFamily="18" charset="0"/>
              </a:rPr>
              <a:t>thời gian tương tác</a:t>
            </a:r>
            <a:endParaRPr sz="1300" dirty="0">
              <a:latin typeface="Times New Roman" panose="02020603050405020304" pitchFamily="18" charset="0"/>
              <a:cs typeface="Times New Roman" panose="02020603050405020304" pitchFamily="18" charset="0"/>
            </a:endParaRPr>
          </a:p>
        </p:txBody>
      </p:sp>
      <p:cxnSp>
        <p:nvCxnSpPr>
          <p:cNvPr id="291" name="Google Shape;291;p29"/>
          <p:cNvCxnSpPr>
            <a:cxnSpLocks/>
          </p:cNvCxnSpPr>
          <p:nvPr/>
        </p:nvCxnSpPr>
        <p:spPr>
          <a:xfrm>
            <a:off x="4502365" y="3514662"/>
            <a:ext cx="6273585" cy="0"/>
          </a:xfrm>
          <a:prstGeom prst="straightConnector1">
            <a:avLst/>
          </a:prstGeom>
          <a:noFill/>
          <a:ln w="19050" cap="rnd" cmpd="sng">
            <a:solidFill>
              <a:schemeClr val="dk1"/>
            </a:solidFill>
            <a:prstDash val="solid"/>
            <a:round/>
            <a:headEnd type="none" w="med" len="med"/>
            <a:tailEnd type="none" w="med" len="med"/>
          </a:ln>
        </p:spPr>
      </p:cxnSp>
      <p:sp>
        <p:nvSpPr>
          <p:cNvPr id="292" name="Google Shape;292;p29"/>
          <p:cNvSpPr txBox="1">
            <a:spLocks noGrp="1"/>
          </p:cNvSpPr>
          <p:nvPr>
            <p:ph type="subTitle" idx="2"/>
          </p:nvPr>
        </p:nvSpPr>
        <p:spPr>
          <a:xfrm>
            <a:off x="4502365" y="2240350"/>
            <a:ext cx="1303200" cy="843900"/>
          </a:xfrm>
          <a:prstGeom prst="rect">
            <a:avLst/>
          </a:prstGeom>
        </p:spPr>
        <p:txBody>
          <a:bodyPr spcFirstLastPara="1" wrap="square" lIns="121900" tIns="121900" rIns="121900" bIns="121900" anchor="ctr" anchorCtr="0">
            <a:noAutofit/>
          </a:bodyPr>
          <a:lstStyle/>
          <a:p>
            <a:pPr marL="0" lvl="0" indent="0">
              <a:buSzPts val="1018"/>
            </a:pPr>
            <a:r>
              <a:rPr lang="vi-VN" sz="1500" b="1">
                <a:latin typeface="+mj-lt"/>
              </a:rPr>
              <a:t>Người dùng (userID)</a:t>
            </a:r>
            <a:endParaRPr sz="1500" b="1" dirty="0">
              <a:latin typeface="+mj-lt"/>
            </a:endParaRPr>
          </a:p>
        </p:txBody>
      </p:sp>
      <p:sp>
        <p:nvSpPr>
          <p:cNvPr id="293" name="Google Shape;293;p29"/>
          <p:cNvSpPr txBox="1">
            <a:spLocks noGrp="1"/>
          </p:cNvSpPr>
          <p:nvPr>
            <p:ph type="subTitle" idx="4"/>
          </p:nvPr>
        </p:nvSpPr>
        <p:spPr>
          <a:xfrm>
            <a:off x="6714326" y="2203213"/>
            <a:ext cx="1525210" cy="843900"/>
          </a:xfrm>
          <a:prstGeom prst="rect">
            <a:avLst/>
          </a:prstGeom>
        </p:spPr>
        <p:txBody>
          <a:bodyPr spcFirstLastPara="1" wrap="square" lIns="121900" tIns="121900" rIns="121900" bIns="121900" anchor="ctr" anchorCtr="0">
            <a:noAutofit/>
          </a:bodyPr>
          <a:lstStyle/>
          <a:p>
            <a:pPr marL="0" lvl="0" indent="0">
              <a:buSzPts val="1018"/>
            </a:pPr>
            <a:r>
              <a:rPr lang="vi-VN" sz="1500" b="1">
                <a:latin typeface="+mj-lt"/>
              </a:rPr>
              <a:t>Dịch vụ công (itemID)</a:t>
            </a:r>
            <a:endParaRPr sz="1500" b="1" dirty="0">
              <a:latin typeface="+mj-lt"/>
            </a:endParaRPr>
          </a:p>
        </p:txBody>
      </p:sp>
      <p:sp>
        <p:nvSpPr>
          <p:cNvPr id="294" name="Google Shape;294;p29"/>
          <p:cNvSpPr txBox="1">
            <a:spLocks noGrp="1"/>
          </p:cNvSpPr>
          <p:nvPr>
            <p:ph type="subTitle" idx="6"/>
          </p:nvPr>
        </p:nvSpPr>
        <p:spPr>
          <a:xfrm>
            <a:off x="9116213" y="2222164"/>
            <a:ext cx="1303200" cy="843900"/>
          </a:xfrm>
          <a:prstGeom prst="rect">
            <a:avLst/>
          </a:prstGeom>
        </p:spPr>
        <p:txBody>
          <a:bodyPr spcFirstLastPara="1" wrap="square" lIns="121900" tIns="121900" rIns="121900" bIns="121900" anchor="ctr" anchorCtr="0">
            <a:noAutofit/>
          </a:bodyPr>
          <a:lstStyle/>
          <a:p>
            <a:pPr marL="0" lvl="0" indent="0">
              <a:buSzPts val="1018"/>
            </a:pPr>
            <a:r>
              <a:rPr lang="vi-VN" sz="1500" b="1">
                <a:latin typeface="+mj-lt"/>
              </a:rPr>
              <a:t>•Thời điểm (timestamp)</a:t>
            </a:r>
            <a:endParaRPr sz="1500" b="1" dirty="0">
              <a:latin typeface="+mj-lt"/>
            </a:endParaRPr>
          </a:p>
        </p:txBody>
      </p:sp>
      <p:cxnSp>
        <p:nvCxnSpPr>
          <p:cNvPr id="302" name="Google Shape;302;p29"/>
          <p:cNvCxnSpPr/>
          <p:nvPr/>
        </p:nvCxnSpPr>
        <p:spPr>
          <a:xfrm rot="10800000">
            <a:off x="5153890" y="3274375"/>
            <a:ext cx="0" cy="530700"/>
          </a:xfrm>
          <a:prstGeom prst="straightConnector1">
            <a:avLst/>
          </a:prstGeom>
          <a:noFill/>
          <a:ln w="19050" cap="rnd" cmpd="sng">
            <a:solidFill>
              <a:schemeClr val="dk1"/>
            </a:solidFill>
            <a:prstDash val="solid"/>
            <a:round/>
            <a:headEnd type="none" w="med" len="med"/>
            <a:tailEnd type="none" w="med" len="med"/>
          </a:ln>
        </p:spPr>
      </p:cxnSp>
      <p:cxnSp>
        <p:nvCxnSpPr>
          <p:cNvPr id="303" name="Google Shape;303;p29"/>
          <p:cNvCxnSpPr/>
          <p:nvPr/>
        </p:nvCxnSpPr>
        <p:spPr>
          <a:xfrm rot="10800000">
            <a:off x="7505852" y="3274375"/>
            <a:ext cx="0" cy="530700"/>
          </a:xfrm>
          <a:prstGeom prst="straightConnector1">
            <a:avLst/>
          </a:prstGeom>
          <a:noFill/>
          <a:ln w="19050" cap="rnd" cmpd="sng">
            <a:solidFill>
              <a:schemeClr val="dk1"/>
            </a:solidFill>
            <a:prstDash val="solid"/>
            <a:round/>
            <a:headEnd type="none" w="med" len="med"/>
            <a:tailEnd type="none" w="med" len="med"/>
          </a:ln>
        </p:spPr>
      </p:cxnSp>
      <p:cxnSp>
        <p:nvCxnSpPr>
          <p:cNvPr id="10" name="Google Shape;303;p29">
            <a:extLst>
              <a:ext uri="{FF2B5EF4-FFF2-40B4-BE49-F238E27FC236}">
                <a16:creationId xmlns:a16="http://schemas.microsoft.com/office/drawing/2014/main" id="{42BC0A70-4857-8755-C710-954E890B325F}"/>
              </a:ext>
            </a:extLst>
          </p:cNvPr>
          <p:cNvCxnSpPr/>
          <p:nvPr/>
        </p:nvCxnSpPr>
        <p:spPr>
          <a:xfrm rot="10800000">
            <a:off x="9826905" y="3238117"/>
            <a:ext cx="0" cy="530700"/>
          </a:xfrm>
          <a:prstGeom prst="straightConnector1">
            <a:avLst/>
          </a:prstGeom>
          <a:noFill/>
          <a:ln w="19050" cap="rnd" cmpd="sng">
            <a:solidFill>
              <a:schemeClr val="dk1"/>
            </a:solidFill>
            <a:prstDash val="solid"/>
            <a:round/>
            <a:headEnd type="none" w="med" len="med"/>
            <a:tailEnd type="none" w="med" len="med"/>
          </a:ln>
        </p:spPr>
      </p:cxnSp>
      <p:sp>
        <p:nvSpPr>
          <p:cNvPr id="12" name="Rectangle 11">
            <a:extLst>
              <a:ext uri="{FF2B5EF4-FFF2-40B4-BE49-F238E27FC236}">
                <a16:creationId xmlns:a16="http://schemas.microsoft.com/office/drawing/2014/main" id="{83ADB6B3-EACF-066A-097D-A6318865B2AB}"/>
              </a:ext>
            </a:extLst>
          </p:cNvPr>
          <p:cNvSpPr/>
          <p:nvPr/>
        </p:nvSpPr>
        <p:spPr>
          <a:xfrm>
            <a:off x="1828800" y="2222165"/>
            <a:ext cx="2159233" cy="23269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700"/>
              <a:t>Dữ liệu sử dụng là bộ giả lập gồm 1 triệu bản ghi lịch sử tương tác từ</a:t>
            </a:r>
            <a:r>
              <a:rPr lang="vi-VN" sz="1700" b="1"/>
              <a:t> 50.000 người dùng </a:t>
            </a:r>
            <a:r>
              <a:rPr lang="vi-VN" sz="1700"/>
              <a:t>đối với </a:t>
            </a:r>
            <a:r>
              <a:rPr lang="vi-VN" sz="1700" b="1"/>
              <a:t>4.417 dịch vụ công</a:t>
            </a:r>
          </a:p>
        </p:txBody>
      </p:sp>
      <p:sp>
        <p:nvSpPr>
          <p:cNvPr id="13" name="Google Shape;285;p29">
            <a:extLst>
              <a:ext uri="{FF2B5EF4-FFF2-40B4-BE49-F238E27FC236}">
                <a16:creationId xmlns:a16="http://schemas.microsoft.com/office/drawing/2014/main" id="{175F3BF3-E09E-4C16-7607-5D1916800A98}"/>
              </a:ext>
            </a:extLst>
          </p:cNvPr>
          <p:cNvSpPr txBox="1">
            <a:spLocks/>
          </p:cNvSpPr>
          <p:nvPr/>
        </p:nvSpPr>
        <p:spPr>
          <a:xfrm>
            <a:off x="6027489" y="4864987"/>
            <a:ext cx="3022581" cy="6783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9pPr>
          </a:lstStyle>
          <a:p>
            <a:r>
              <a:rPr lang="vi-VN" sz="2000" b="1" u="sng">
                <a:latin typeface="Times New Roman" panose="02020603050405020304" pitchFamily="18" charset="0"/>
                <a:cs typeface="Times New Roman" panose="02020603050405020304" pitchFamily="18" charset="0"/>
              </a:rPr>
              <a:t>Thuộc tính mỗi bản ghi</a:t>
            </a:r>
            <a:endParaRPr lang="vi-VN" sz="20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4" name="Google Shape;204;p20"/>
          <p:cNvSpPr txBox="1">
            <a:spLocks noGrp="1"/>
          </p:cNvSpPr>
          <p:nvPr>
            <p:ph type="body" idx="1"/>
          </p:nvPr>
        </p:nvSpPr>
        <p:spPr>
          <a:xfrm>
            <a:off x="2126143" y="2456331"/>
            <a:ext cx="7939709" cy="2667920"/>
          </a:xfrm>
          <a:prstGeom prst="rect">
            <a:avLst/>
          </a:prstGeom>
        </p:spPr>
        <p:txBody>
          <a:bodyPr spcFirstLastPara="1" wrap="square" lIns="121900" tIns="121900" rIns="121900" bIns="121900" anchor="t" anchorCtr="0">
            <a:normAutofit/>
          </a:bodyPr>
          <a:lstStyle/>
          <a:p>
            <a:pPr marL="0" lvl="0" indent="0" algn="just">
              <a:buNone/>
            </a:pPr>
            <a:r>
              <a:rPr lang="en-US" sz="2000" b="1">
                <a:latin typeface="+mj-lt"/>
              </a:rPr>
              <a:t> </a:t>
            </a:r>
            <a:r>
              <a:rPr lang="vi-VN" sz="2000" b="1">
                <a:latin typeface="+mj-lt"/>
              </a:rPr>
              <a:t>•   Loại bỏ các bản ghi không hợp lệ và chuẩn hóa dữ liệu để đảm bảo tính đồng nhất.</a:t>
            </a:r>
          </a:p>
          <a:p>
            <a:pPr marL="0" lvl="0" indent="0" algn="just">
              <a:buNone/>
            </a:pPr>
            <a:r>
              <a:rPr lang="vi-VN" sz="2000" b="1">
                <a:latin typeface="+mj-lt"/>
              </a:rPr>
              <a:t>•   Biểu diễn dữ liệu dưới dạng đồ thị hai phía (bipartite graph), trong đó các nút đại diện cho người dùng và dịch vụ công, còn các cạnh biểu diễn mối quan hệ tương tác giữa chúng.</a:t>
            </a:r>
          </a:p>
          <a:p>
            <a:pPr marL="0" lvl="0" indent="0" algn="just" rtl="0">
              <a:spcBef>
                <a:spcPts val="0"/>
              </a:spcBef>
              <a:spcAft>
                <a:spcPts val="0"/>
              </a:spcAft>
              <a:buNone/>
            </a:pPr>
            <a:endParaRPr sz="2000" b="1" dirty="0">
              <a:latin typeface="+mj-lt"/>
            </a:endParaRPr>
          </a:p>
        </p:txBody>
      </p:sp>
      <p:sp>
        <p:nvSpPr>
          <p:cNvPr id="4" name="Google Shape;285;p29">
            <a:extLst>
              <a:ext uri="{FF2B5EF4-FFF2-40B4-BE49-F238E27FC236}">
                <a16:creationId xmlns:a16="http://schemas.microsoft.com/office/drawing/2014/main" id="{398DF86D-AFA2-B15A-668F-015540D6E059}"/>
              </a:ext>
            </a:extLst>
          </p:cNvPr>
          <p:cNvSpPr txBox="1">
            <a:spLocks noGrp="1"/>
          </p:cNvSpPr>
          <p:nvPr>
            <p:ph type="title"/>
          </p:nvPr>
        </p:nvSpPr>
        <p:spPr>
          <a:xfrm>
            <a:off x="4678680" y="1055450"/>
            <a:ext cx="5962695" cy="678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vi-VN" sz="3000" b="1">
                <a:latin typeface="Times New Roman" panose="02020603050405020304" pitchFamily="18" charset="0"/>
                <a:cs typeface="Times New Roman" panose="02020603050405020304" pitchFamily="18" charset="0"/>
              </a:rPr>
              <a:t>2.2. QUY TRÌNH NGHIÊN CỨU</a:t>
            </a:r>
            <a:endParaRPr lang="vi-VN" sz="3000" b="1" dirty="0">
              <a:latin typeface="Times New Roman" panose="02020603050405020304" pitchFamily="18" charset="0"/>
              <a:cs typeface="Times New Roman" panose="02020603050405020304" pitchFamily="18" charset="0"/>
            </a:endParaRPr>
          </a:p>
        </p:txBody>
      </p:sp>
      <p:sp>
        <p:nvSpPr>
          <p:cNvPr id="7" name="Google Shape;285;p29">
            <a:extLst>
              <a:ext uri="{FF2B5EF4-FFF2-40B4-BE49-F238E27FC236}">
                <a16:creationId xmlns:a16="http://schemas.microsoft.com/office/drawing/2014/main" id="{8ED3B5A3-6CEC-C732-3F89-FC90F099FC91}"/>
              </a:ext>
            </a:extLst>
          </p:cNvPr>
          <p:cNvSpPr txBox="1">
            <a:spLocks/>
          </p:cNvSpPr>
          <p:nvPr/>
        </p:nvSpPr>
        <p:spPr>
          <a:xfrm>
            <a:off x="3114651" y="1733750"/>
            <a:ext cx="5962695" cy="678300"/>
          </a:xfrm>
          <a:prstGeom prst="rect">
            <a:avLst/>
          </a:prstGeom>
          <a:solidFill>
            <a:schemeClr val="accent2">
              <a:lumMod val="60000"/>
              <a:lumOff val="40000"/>
            </a:schemeClr>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9pPr>
          </a:lstStyle>
          <a:p>
            <a:r>
              <a:rPr lang="vi-VN" sz="3000" b="1">
                <a:latin typeface="Times New Roman" panose="02020603050405020304" pitchFamily="18" charset="0"/>
                <a:cs typeface="Times New Roman" panose="02020603050405020304" pitchFamily="18" charset="0"/>
              </a:rPr>
              <a:t>Tiền xử lý dữ liệu</a:t>
            </a:r>
            <a:endParaRPr lang="vi-VN" sz="3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AA9EFE92-A378-5EB7-5CF9-026C8F1CF765}"/>
            </a:ext>
          </a:extLst>
        </p:cNvPr>
        <p:cNvGrpSpPr/>
        <p:nvPr/>
      </p:nvGrpSpPr>
      <p:grpSpPr>
        <a:xfrm>
          <a:off x="0" y="0"/>
          <a:ext cx="0" cy="0"/>
          <a:chOff x="0" y="0"/>
          <a:chExt cx="0" cy="0"/>
        </a:xfrm>
      </p:grpSpPr>
      <p:sp>
        <p:nvSpPr>
          <p:cNvPr id="204" name="Google Shape;204;p20">
            <a:extLst>
              <a:ext uri="{FF2B5EF4-FFF2-40B4-BE49-F238E27FC236}">
                <a16:creationId xmlns:a16="http://schemas.microsoft.com/office/drawing/2014/main" id="{22DBA5B0-8114-8D6B-6E34-42BA4DC85F12}"/>
              </a:ext>
            </a:extLst>
          </p:cNvPr>
          <p:cNvSpPr txBox="1">
            <a:spLocks noGrp="1"/>
          </p:cNvSpPr>
          <p:nvPr>
            <p:ph type="body" idx="1"/>
          </p:nvPr>
        </p:nvSpPr>
        <p:spPr>
          <a:xfrm>
            <a:off x="2126143" y="2456331"/>
            <a:ext cx="7939709" cy="2667920"/>
          </a:xfrm>
          <a:prstGeom prst="rect">
            <a:avLst/>
          </a:prstGeom>
        </p:spPr>
        <p:txBody>
          <a:bodyPr spcFirstLastPara="1" wrap="square" lIns="121900" tIns="121900" rIns="121900" bIns="121900" anchor="t" anchorCtr="0">
            <a:normAutofit/>
          </a:bodyPr>
          <a:lstStyle/>
          <a:p>
            <a:pPr marL="0" lvl="0" indent="0" algn="just">
              <a:buNone/>
            </a:pPr>
            <a:r>
              <a:rPr lang="vi-VN" sz="2000" b="1">
                <a:latin typeface="+mj-lt"/>
              </a:rPr>
              <a:t>Mô hình LightGCN được thiết kế nhằm tối ưu hóa việc gợi ý bằng cách tập trung vào lan truyền và tổng hợp thông tin từ đồ thị. Cụ thể, mô hình bao gồm các thành phần và công thức như sau:</a:t>
            </a:r>
            <a:endParaRPr sz="2000" b="1" dirty="0">
              <a:latin typeface="+mj-lt"/>
            </a:endParaRPr>
          </a:p>
        </p:txBody>
      </p:sp>
      <p:sp>
        <p:nvSpPr>
          <p:cNvPr id="4" name="Google Shape;285;p29">
            <a:extLst>
              <a:ext uri="{FF2B5EF4-FFF2-40B4-BE49-F238E27FC236}">
                <a16:creationId xmlns:a16="http://schemas.microsoft.com/office/drawing/2014/main" id="{317631CE-4948-D904-88B7-796591B82192}"/>
              </a:ext>
            </a:extLst>
          </p:cNvPr>
          <p:cNvSpPr txBox="1">
            <a:spLocks noGrp="1"/>
          </p:cNvSpPr>
          <p:nvPr>
            <p:ph type="title"/>
          </p:nvPr>
        </p:nvSpPr>
        <p:spPr>
          <a:xfrm>
            <a:off x="4678680" y="1055450"/>
            <a:ext cx="5962695" cy="678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vi-VN" sz="3000" b="1">
                <a:latin typeface="Times New Roman" panose="02020603050405020304" pitchFamily="18" charset="0"/>
                <a:cs typeface="Times New Roman" panose="02020603050405020304" pitchFamily="18" charset="0"/>
              </a:rPr>
              <a:t>2.2. QUY TRÌNH NGHIÊN CỨU</a:t>
            </a:r>
            <a:endParaRPr lang="vi-VN" sz="3000" b="1" dirty="0">
              <a:latin typeface="Times New Roman" panose="02020603050405020304" pitchFamily="18" charset="0"/>
              <a:cs typeface="Times New Roman" panose="02020603050405020304" pitchFamily="18" charset="0"/>
            </a:endParaRPr>
          </a:p>
        </p:txBody>
      </p:sp>
      <p:sp>
        <p:nvSpPr>
          <p:cNvPr id="7" name="Google Shape;285;p29">
            <a:extLst>
              <a:ext uri="{FF2B5EF4-FFF2-40B4-BE49-F238E27FC236}">
                <a16:creationId xmlns:a16="http://schemas.microsoft.com/office/drawing/2014/main" id="{CE1838AD-7F1F-9CF3-C1E0-B803133EDAA6}"/>
              </a:ext>
            </a:extLst>
          </p:cNvPr>
          <p:cNvSpPr txBox="1">
            <a:spLocks/>
          </p:cNvSpPr>
          <p:nvPr/>
        </p:nvSpPr>
        <p:spPr>
          <a:xfrm>
            <a:off x="3114651" y="1733750"/>
            <a:ext cx="5962695" cy="678300"/>
          </a:xfrm>
          <a:prstGeom prst="rect">
            <a:avLst/>
          </a:prstGeom>
          <a:solidFill>
            <a:schemeClr val="accent2">
              <a:lumMod val="60000"/>
              <a:lumOff val="40000"/>
            </a:schemeClr>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9pPr>
          </a:lstStyle>
          <a:p>
            <a:r>
              <a:rPr lang="vi-VN" sz="3000" b="1">
                <a:latin typeface="Times New Roman" panose="02020603050405020304" pitchFamily="18" charset="0"/>
                <a:cs typeface="Times New Roman" panose="02020603050405020304" pitchFamily="18" charset="0"/>
              </a:rPr>
              <a:t>Mô hình LightGCN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087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73" name="Google Shape;273;p27"/>
          <p:cNvSpPr txBox="1">
            <a:spLocks noGrp="1"/>
          </p:cNvSpPr>
          <p:nvPr>
            <p:ph type="subTitle" idx="6"/>
          </p:nvPr>
        </p:nvSpPr>
        <p:spPr>
          <a:xfrm>
            <a:off x="2659686" y="1935254"/>
            <a:ext cx="3410425" cy="822179"/>
          </a:xfrm>
          <a:prstGeom prst="rect">
            <a:avLst/>
          </a:prstGeom>
        </p:spPr>
        <p:txBody>
          <a:bodyPr spcFirstLastPara="1" wrap="square" lIns="121900" tIns="121900" rIns="121900" bIns="121900" anchor="ctr" anchorCtr="0">
            <a:noAutofit/>
          </a:bodyPr>
          <a:lstStyle/>
          <a:p>
            <a:pPr marL="0" lvl="0" indent="0"/>
            <a:r>
              <a:rPr lang="vi-VN" sz="2000" b="1">
                <a:latin typeface="+mn-lt"/>
              </a:rPr>
              <a:t>Lan truyền thông tin </a:t>
            </a:r>
          </a:p>
          <a:p>
            <a:pPr marL="0" lvl="0" indent="0"/>
            <a:r>
              <a:rPr lang="vi-VN" sz="2000" b="1">
                <a:latin typeface="+mn-lt"/>
              </a:rPr>
              <a:t>(Graph Convolution)</a:t>
            </a:r>
            <a:endParaRPr sz="2000" b="1" dirty="0">
              <a:latin typeface="+mn-lt"/>
            </a:endParaRPr>
          </a:p>
        </p:txBody>
      </p:sp>
      <p:sp>
        <p:nvSpPr>
          <p:cNvPr id="3" name="Google Shape;285;p29">
            <a:extLst>
              <a:ext uri="{FF2B5EF4-FFF2-40B4-BE49-F238E27FC236}">
                <a16:creationId xmlns:a16="http://schemas.microsoft.com/office/drawing/2014/main" id="{C24D0F38-7C83-26AE-4131-F09CCC594A98}"/>
              </a:ext>
            </a:extLst>
          </p:cNvPr>
          <p:cNvSpPr txBox="1">
            <a:spLocks noGrp="1"/>
          </p:cNvSpPr>
          <p:nvPr>
            <p:ph type="title"/>
          </p:nvPr>
        </p:nvSpPr>
        <p:spPr>
          <a:xfrm>
            <a:off x="4678680" y="1055450"/>
            <a:ext cx="5962695" cy="678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vi-VN" sz="3000" b="1">
                <a:latin typeface="Times New Roman" panose="02020603050405020304" pitchFamily="18" charset="0"/>
                <a:cs typeface="Times New Roman" panose="02020603050405020304" pitchFamily="18" charset="0"/>
              </a:rPr>
              <a:t>2.2. QUY TRÌNH NGHIÊN CỨU</a:t>
            </a:r>
            <a:endParaRPr lang="vi-VN" sz="3000"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111C00F5-4B81-86F0-2025-E2BCFE3DE8A0}"/>
              </a:ext>
            </a:extLst>
          </p:cNvPr>
          <p:cNvPicPr>
            <a:picLocks noChangeAspect="1"/>
          </p:cNvPicPr>
          <p:nvPr/>
        </p:nvPicPr>
        <p:blipFill>
          <a:blip r:embed="rId3"/>
          <a:stretch>
            <a:fillRect/>
          </a:stretch>
        </p:blipFill>
        <p:spPr>
          <a:xfrm>
            <a:off x="7309234" y="2757433"/>
            <a:ext cx="2864971" cy="1570004"/>
          </a:xfrm>
          <a:prstGeom prst="rect">
            <a:avLst/>
          </a:prstGeom>
        </p:spPr>
      </p:pic>
      <p:sp>
        <p:nvSpPr>
          <p:cNvPr id="26" name="Google Shape;285;p29">
            <a:extLst>
              <a:ext uri="{FF2B5EF4-FFF2-40B4-BE49-F238E27FC236}">
                <a16:creationId xmlns:a16="http://schemas.microsoft.com/office/drawing/2014/main" id="{6775EB45-D793-18D6-11FB-79D97E819D34}"/>
              </a:ext>
            </a:extLst>
          </p:cNvPr>
          <p:cNvSpPr txBox="1">
            <a:spLocks/>
          </p:cNvSpPr>
          <p:nvPr/>
        </p:nvSpPr>
        <p:spPr>
          <a:xfrm>
            <a:off x="1871799" y="2984389"/>
            <a:ext cx="4986201" cy="223235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9pPr>
          </a:lstStyle>
          <a:p>
            <a:pPr marL="342900" indent="-342900" algn="just">
              <a:buFontTx/>
              <a:buChar char="-"/>
            </a:pPr>
            <a:r>
              <a:rPr lang="vi-VN" sz="1900">
                <a:latin typeface="Times New Roman" panose="02020603050405020304" pitchFamily="18" charset="0"/>
                <a:cs typeface="Times New Roman" panose="02020603050405020304" pitchFamily="18" charset="0"/>
              </a:rPr>
              <a:t>Thực hiện lan truyền thông tin giữa các nút (người dùng và dịch vụ) trên đồ thị để cập nhật biểu diễn của các nút</a:t>
            </a:r>
          </a:p>
          <a:p>
            <a:pPr marL="342900" indent="-342900" algn="just">
              <a:buFontTx/>
              <a:buChar char="-"/>
            </a:pPr>
            <a:r>
              <a:rPr lang="vi-VN" sz="1900">
                <a:effectLst/>
                <a:latin typeface="Times New Roman" panose="02020603050405020304" pitchFamily="18" charset="0"/>
                <a:ea typeface="Arial" panose="020B0604020202020204" pitchFamily="34" charset="0"/>
              </a:rPr>
              <a:t>Quá trình lan truyền này được thực hiện qua K lớp, giúp tổng hợp thông tin từ các nút lân cận xa hơn</a:t>
            </a:r>
            <a:endParaRPr lang="vi-V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7842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6">
          <a:extLst>
            <a:ext uri="{FF2B5EF4-FFF2-40B4-BE49-F238E27FC236}">
              <a16:creationId xmlns:a16="http://schemas.microsoft.com/office/drawing/2014/main" id="{68196657-929F-729F-473D-7067B705B5B6}"/>
            </a:ext>
          </a:extLst>
        </p:cNvPr>
        <p:cNvGrpSpPr/>
        <p:nvPr/>
      </p:nvGrpSpPr>
      <p:grpSpPr>
        <a:xfrm>
          <a:off x="0" y="0"/>
          <a:ext cx="0" cy="0"/>
          <a:chOff x="0" y="0"/>
          <a:chExt cx="0" cy="0"/>
        </a:xfrm>
      </p:grpSpPr>
      <p:sp>
        <p:nvSpPr>
          <p:cNvPr id="269" name="Google Shape;269;p27">
            <a:extLst>
              <a:ext uri="{FF2B5EF4-FFF2-40B4-BE49-F238E27FC236}">
                <a16:creationId xmlns:a16="http://schemas.microsoft.com/office/drawing/2014/main" id="{B9714202-B301-B0F2-32E8-FF6A0F380E2E}"/>
              </a:ext>
            </a:extLst>
          </p:cNvPr>
          <p:cNvSpPr txBox="1">
            <a:spLocks noGrp="1"/>
          </p:cNvSpPr>
          <p:nvPr>
            <p:ph type="subTitle" idx="4"/>
          </p:nvPr>
        </p:nvSpPr>
        <p:spPr>
          <a:xfrm>
            <a:off x="2253580" y="1955936"/>
            <a:ext cx="3842420" cy="834000"/>
          </a:xfrm>
          <a:prstGeom prst="rect">
            <a:avLst/>
          </a:prstGeom>
        </p:spPr>
        <p:txBody>
          <a:bodyPr spcFirstLastPara="1" wrap="square" lIns="121900" tIns="121900" rIns="121900" bIns="121900" anchor="ctr" anchorCtr="0">
            <a:noAutofit/>
          </a:bodyPr>
          <a:lstStyle/>
          <a:p>
            <a:pPr marL="0" lvl="0" indent="0"/>
            <a:r>
              <a:rPr lang="en-US" sz="2000" b="1">
                <a:latin typeface="+mn-lt"/>
              </a:rPr>
              <a:t>Tổng hợp biểu diễn (Embedding Aggregation)</a:t>
            </a:r>
            <a:endParaRPr sz="2000" b="1" dirty="0">
              <a:latin typeface="+mn-lt"/>
            </a:endParaRPr>
          </a:p>
        </p:txBody>
      </p:sp>
      <p:sp>
        <p:nvSpPr>
          <p:cNvPr id="3" name="Google Shape;285;p29">
            <a:extLst>
              <a:ext uri="{FF2B5EF4-FFF2-40B4-BE49-F238E27FC236}">
                <a16:creationId xmlns:a16="http://schemas.microsoft.com/office/drawing/2014/main" id="{935E6037-D56F-FB4B-24F9-0C327619051A}"/>
              </a:ext>
            </a:extLst>
          </p:cNvPr>
          <p:cNvSpPr txBox="1">
            <a:spLocks noGrp="1"/>
          </p:cNvSpPr>
          <p:nvPr>
            <p:ph type="title"/>
          </p:nvPr>
        </p:nvSpPr>
        <p:spPr>
          <a:xfrm>
            <a:off x="4678680" y="1055450"/>
            <a:ext cx="5962695" cy="678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vi-VN" sz="3000" b="1">
                <a:latin typeface="Times New Roman" panose="02020603050405020304" pitchFamily="18" charset="0"/>
                <a:cs typeface="Times New Roman" panose="02020603050405020304" pitchFamily="18" charset="0"/>
              </a:rPr>
              <a:t>2.2. QUY TRÌNH NGHIÊN CỨU</a:t>
            </a:r>
            <a:endParaRPr lang="vi-VN" sz="3000" b="1"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B057B22D-EA87-42CE-DE8A-4F35FF7982EC}"/>
              </a:ext>
            </a:extLst>
          </p:cNvPr>
          <p:cNvPicPr>
            <a:picLocks noChangeAspect="1"/>
          </p:cNvPicPr>
          <p:nvPr/>
        </p:nvPicPr>
        <p:blipFill>
          <a:blip r:embed="rId3"/>
          <a:stretch>
            <a:fillRect/>
          </a:stretch>
        </p:blipFill>
        <p:spPr>
          <a:xfrm>
            <a:off x="3856370" y="4832122"/>
            <a:ext cx="5050080" cy="1057978"/>
          </a:xfrm>
          <a:prstGeom prst="rect">
            <a:avLst/>
          </a:prstGeom>
        </p:spPr>
      </p:pic>
      <p:sp>
        <p:nvSpPr>
          <p:cNvPr id="8" name="Google Shape;285;p29">
            <a:extLst>
              <a:ext uri="{FF2B5EF4-FFF2-40B4-BE49-F238E27FC236}">
                <a16:creationId xmlns:a16="http://schemas.microsoft.com/office/drawing/2014/main" id="{31471C0E-3F42-7D03-8779-20CE7572E7D4}"/>
              </a:ext>
            </a:extLst>
          </p:cNvPr>
          <p:cNvSpPr txBox="1">
            <a:spLocks/>
          </p:cNvSpPr>
          <p:nvPr/>
        </p:nvSpPr>
        <p:spPr>
          <a:xfrm>
            <a:off x="1853770" y="3033966"/>
            <a:ext cx="9055281" cy="223235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9pPr>
          </a:lstStyle>
          <a:p>
            <a:pPr marL="342900" indent="-342900" algn="just">
              <a:buFontTx/>
              <a:buChar char="-"/>
            </a:pPr>
            <a:r>
              <a:rPr lang="vi-VN" sz="1900">
                <a:latin typeface="Times New Roman" panose="02020603050405020304" pitchFamily="18" charset="0"/>
                <a:cs typeface="Times New Roman" panose="02020603050405020304" pitchFamily="18" charset="0"/>
              </a:rPr>
              <a:t>Sau khi thực hiện lan truyền qua K lớp, biểu diễn cuối cùng của một nút được tính bằng cách lấy trung bình cộng các biểu diễn qua tất cả các lớp</a:t>
            </a:r>
          </a:p>
          <a:p>
            <a:pPr marL="342900" indent="-342900" algn="just">
              <a:buFontTx/>
              <a:buChar char="-"/>
            </a:pPr>
            <a:r>
              <a:rPr lang="vi-VN" sz="1900">
                <a:effectLst/>
                <a:latin typeface="Times New Roman" panose="02020603050405020304" pitchFamily="18" charset="0"/>
                <a:ea typeface="Arial" panose="020B0604020202020204" pitchFamily="34" charset="0"/>
              </a:rPr>
              <a:t>Quá trình tổng hợp này giúp tích lũy thông tin từ các tầng khác nhau của mạng, đảm bảo rằng biểu diễn cuối cùng của một nút phản ánh đầy đủ thông tin từ các nút lân cận trực tiếp và gián tiếp</a:t>
            </a:r>
            <a:endParaRPr lang="vi-V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785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6">
          <a:extLst>
            <a:ext uri="{FF2B5EF4-FFF2-40B4-BE49-F238E27FC236}">
              <a16:creationId xmlns:a16="http://schemas.microsoft.com/office/drawing/2014/main" id="{B89DBBF1-8660-6509-4516-EE5E561F608A}"/>
            </a:ext>
          </a:extLst>
        </p:cNvPr>
        <p:cNvGrpSpPr/>
        <p:nvPr/>
      </p:nvGrpSpPr>
      <p:grpSpPr>
        <a:xfrm>
          <a:off x="0" y="0"/>
          <a:ext cx="0" cy="0"/>
          <a:chOff x="0" y="0"/>
          <a:chExt cx="0" cy="0"/>
        </a:xfrm>
      </p:grpSpPr>
      <p:sp>
        <p:nvSpPr>
          <p:cNvPr id="271" name="Google Shape;271;p27">
            <a:extLst>
              <a:ext uri="{FF2B5EF4-FFF2-40B4-BE49-F238E27FC236}">
                <a16:creationId xmlns:a16="http://schemas.microsoft.com/office/drawing/2014/main" id="{FD1362B4-20ED-B4E8-5B18-4D27CE231122}"/>
              </a:ext>
            </a:extLst>
          </p:cNvPr>
          <p:cNvSpPr txBox="1">
            <a:spLocks noGrp="1"/>
          </p:cNvSpPr>
          <p:nvPr>
            <p:ph type="subTitle" idx="5"/>
          </p:nvPr>
        </p:nvSpPr>
        <p:spPr>
          <a:xfrm>
            <a:off x="2505475" y="1857404"/>
            <a:ext cx="2558400" cy="834000"/>
          </a:xfrm>
          <a:prstGeom prst="rect">
            <a:avLst/>
          </a:prstGeom>
        </p:spPr>
        <p:txBody>
          <a:bodyPr spcFirstLastPara="1" wrap="square" lIns="121900" tIns="121900" rIns="121900" bIns="121900" anchor="ctr" anchorCtr="0">
            <a:noAutofit/>
          </a:bodyPr>
          <a:lstStyle/>
          <a:p>
            <a:pPr marL="0" lvl="0" indent="0"/>
            <a:r>
              <a:rPr lang="en-US" sz="2000" b="1">
                <a:latin typeface="+mn-lt"/>
              </a:rPr>
              <a:t>Hàm mất mát</a:t>
            </a:r>
          </a:p>
          <a:p>
            <a:pPr marL="0" lvl="0" indent="0"/>
            <a:r>
              <a:rPr lang="en-US" sz="2000" b="1">
                <a:latin typeface="+mn-lt"/>
              </a:rPr>
              <a:t>(Loss Function)</a:t>
            </a:r>
            <a:endParaRPr sz="2000" b="1" dirty="0">
              <a:latin typeface="+mn-lt"/>
            </a:endParaRPr>
          </a:p>
        </p:txBody>
      </p:sp>
      <p:sp>
        <p:nvSpPr>
          <p:cNvPr id="3" name="Google Shape;285;p29">
            <a:extLst>
              <a:ext uri="{FF2B5EF4-FFF2-40B4-BE49-F238E27FC236}">
                <a16:creationId xmlns:a16="http://schemas.microsoft.com/office/drawing/2014/main" id="{82395470-60CB-E2B3-DA8D-497684B0FDBC}"/>
              </a:ext>
            </a:extLst>
          </p:cNvPr>
          <p:cNvSpPr txBox="1">
            <a:spLocks noGrp="1"/>
          </p:cNvSpPr>
          <p:nvPr>
            <p:ph type="title"/>
          </p:nvPr>
        </p:nvSpPr>
        <p:spPr>
          <a:xfrm>
            <a:off x="4678680" y="1055450"/>
            <a:ext cx="5962695" cy="678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vi-VN" sz="3000" b="1">
                <a:latin typeface="Times New Roman" panose="02020603050405020304" pitchFamily="18" charset="0"/>
                <a:cs typeface="Times New Roman" panose="02020603050405020304" pitchFamily="18" charset="0"/>
              </a:rPr>
              <a:t>2.2. QUY TRÌNH NGHIÊN CỨU</a:t>
            </a:r>
            <a:endParaRPr lang="vi-VN" sz="30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E66BAB3-9973-7937-13EE-FBDE68BB5617}"/>
              </a:ext>
            </a:extLst>
          </p:cNvPr>
          <p:cNvPicPr>
            <a:picLocks noChangeAspect="1"/>
          </p:cNvPicPr>
          <p:nvPr/>
        </p:nvPicPr>
        <p:blipFill>
          <a:blip r:embed="rId3"/>
          <a:stretch>
            <a:fillRect/>
          </a:stretch>
        </p:blipFill>
        <p:spPr>
          <a:xfrm>
            <a:off x="1781122" y="2919688"/>
            <a:ext cx="9115829" cy="1018624"/>
          </a:xfrm>
          <a:prstGeom prst="rect">
            <a:avLst/>
          </a:prstGeom>
        </p:spPr>
      </p:pic>
      <p:sp>
        <p:nvSpPr>
          <p:cNvPr id="10" name="Google Shape;285;p29">
            <a:extLst>
              <a:ext uri="{FF2B5EF4-FFF2-40B4-BE49-F238E27FC236}">
                <a16:creationId xmlns:a16="http://schemas.microsoft.com/office/drawing/2014/main" id="{750BAF2A-E423-A541-7AB5-36B9DD529DF8}"/>
              </a:ext>
            </a:extLst>
          </p:cNvPr>
          <p:cNvSpPr txBox="1">
            <a:spLocks/>
          </p:cNvSpPr>
          <p:nvPr/>
        </p:nvSpPr>
        <p:spPr>
          <a:xfrm>
            <a:off x="1586094" y="4372336"/>
            <a:ext cx="9055281" cy="223235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9pPr>
          </a:lstStyle>
          <a:p>
            <a:pPr marL="342900" indent="-342900" algn="just">
              <a:buFontTx/>
              <a:buChar char="-"/>
            </a:pPr>
            <a:r>
              <a:rPr lang="vi-VN" sz="1900">
                <a:latin typeface="Times New Roman" panose="02020603050405020304" pitchFamily="18" charset="0"/>
                <a:cs typeface="Times New Roman" panose="02020603050405020304" pitchFamily="18" charset="0"/>
              </a:rPr>
              <a:t>LightGCN sử dụng hàm mất mát Bayesian Personalized Ranking (BPR), một hàm phổ biến trong hệ thống gợi ý, để tối ưu hóa thứ tự gợi ý giữa các cặp dịch vụ đã được tương tác và chưa được tương tác</a:t>
            </a:r>
          </a:p>
          <a:p>
            <a:pPr marL="342900" indent="-342900" algn="just">
              <a:buFontTx/>
              <a:buChar char="-"/>
            </a:pPr>
            <a:r>
              <a:rPr lang="vi-VN" sz="1900">
                <a:effectLst/>
                <a:latin typeface="Times New Roman" panose="02020603050405020304" pitchFamily="18" charset="0"/>
                <a:ea typeface="Arial" panose="020B0604020202020204" pitchFamily="34" charset="0"/>
              </a:rPr>
              <a:t>Hàm mất mát này được thiết kế để học thứ tự ưu tiên giữa các dịch vụ, thay vì dự đoán giá trị tuyệt đối, giúp tăng độ chính xác của hệ thống gợi ý</a:t>
            </a:r>
            <a:endParaRPr lang="vi-V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8826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C8F44396-B333-436B-CF10-0A84CF615CDB}"/>
            </a:ext>
          </a:extLst>
        </p:cNvPr>
        <p:cNvGrpSpPr/>
        <p:nvPr/>
      </p:nvGrpSpPr>
      <p:grpSpPr>
        <a:xfrm>
          <a:off x="0" y="0"/>
          <a:ext cx="0" cy="0"/>
          <a:chOff x="0" y="0"/>
          <a:chExt cx="0" cy="0"/>
        </a:xfrm>
      </p:grpSpPr>
      <p:sp>
        <p:nvSpPr>
          <p:cNvPr id="204" name="Google Shape;204;p20">
            <a:extLst>
              <a:ext uri="{FF2B5EF4-FFF2-40B4-BE49-F238E27FC236}">
                <a16:creationId xmlns:a16="http://schemas.microsoft.com/office/drawing/2014/main" id="{C047658F-933F-8BD4-AC80-DA8B6E2FDE5A}"/>
              </a:ext>
            </a:extLst>
          </p:cNvPr>
          <p:cNvSpPr txBox="1">
            <a:spLocks noGrp="1"/>
          </p:cNvSpPr>
          <p:nvPr>
            <p:ph type="body" idx="1"/>
          </p:nvPr>
        </p:nvSpPr>
        <p:spPr>
          <a:xfrm>
            <a:off x="2126143" y="2684931"/>
            <a:ext cx="7939709" cy="2667920"/>
          </a:xfrm>
          <a:prstGeom prst="rect">
            <a:avLst/>
          </a:prstGeom>
        </p:spPr>
        <p:txBody>
          <a:bodyPr spcFirstLastPara="1" wrap="square" lIns="121900" tIns="121900" rIns="121900" bIns="121900" anchor="t" anchorCtr="0">
            <a:normAutofit/>
          </a:bodyPr>
          <a:lstStyle/>
          <a:p>
            <a:pPr marL="0" lvl="0" indent="0" algn="just">
              <a:buNone/>
            </a:pPr>
            <a:r>
              <a:rPr lang="vi-VN" sz="2000" b="1">
                <a:latin typeface="+mj-lt"/>
              </a:rPr>
              <a:t>•    Dữ liệu được chia thành tập huấn luyện (75%) và kiểm tra (25%).</a:t>
            </a:r>
          </a:p>
          <a:p>
            <a:pPr marL="0" lvl="0" indent="0" algn="just">
              <a:buNone/>
            </a:pPr>
            <a:r>
              <a:rPr lang="vi-VN" sz="2000" b="1">
                <a:latin typeface="+mj-lt"/>
              </a:rPr>
              <a:t>•   Các chỉ số Precision@K, Recall@K và NDCG@K được sử dụng để đánh giá hiệu quả của mô hình.</a:t>
            </a:r>
          </a:p>
          <a:p>
            <a:pPr marL="0" lvl="0" indent="0" algn="just">
              <a:buNone/>
            </a:pPr>
            <a:r>
              <a:rPr lang="vi-VN" sz="2000" b="1">
                <a:latin typeface="+mj-lt"/>
              </a:rPr>
              <a:t>•   So sánh kết quả của LightGCN với các mô hình khác như SAR (Smart Adaptive Recommendations) và NCF (Neural Collaborative Filtering) để chứng minh sự vượt trội của LightGCN.</a:t>
            </a:r>
          </a:p>
        </p:txBody>
      </p:sp>
      <p:sp>
        <p:nvSpPr>
          <p:cNvPr id="4" name="Google Shape;285;p29">
            <a:extLst>
              <a:ext uri="{FF2B5EF4-FFF2-40B4-BE49-F238E27FC236}">
                <a16:creationId xmlns:a16="http://schemas.microsoft.com/office/drawing/2014/main" id="{F2DB6AAF-AA9D-DB80-9258-A1A43EAE226C}"/>
              </a:ext>
            </a:extLst>
          </p:cNvPr>
          <p:cNvSpPr txBox="1">
            <a:spLocks noGrp="1"/>
          </p:cNvSpPr>
          <p:nvPr>
            <p:ph type="title"/>
          </p:nvPr>
        </p:nvSpPr>
        <p:spPr>
          <a:xfrm>
            <a:off x="4678680" y="1055450"/>
            <a:ext cx="5962695" cy="678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vi-VN" sz="3000" b="1">
                <a:latin typeface="Times New Roman" panose="02020603050405020304" pitchFamily="18" charset="0"/>
                <a:cs typeface="Times New Roman" panose="02020603050405020304" pitchFamily="18" charset="0"/>
              </a:rPr>
              <a:t>2.2. QUY TRÌNH NGHIÊN CỨU</a:t>
            </a:r>
            <a:endParaRPr lang="vi-VN" sz="3000" b="1" dirty="0">
              <a:latin typeface="Times New Roman" panose="02020603050405020304" pitchFamily="18" charset="0"/>
              <a:cs typeface="Times New Roman" panose="02020603050405020304" pitchFamily="18" charset="0"/>
            </a:endParaRPr>
          </a:p>
        </p:txBody>
      </p:sp>
      <p:sp>
        <p:nvSpPr>
          <p:cNvPr id="7" name="Google Shape;285;p29">
            <a:extLst>
              <a:ext uri="{FF2B5EF4-FFF2-40B4-BE49-F238E27FC236}">
                <a16:creationId xmlns:a16="http://schemas.microsoft.com/office/drawing/2014/main" id="{0F3EC4C4-3B20-2206-3F49-4B9400D592E1}"/>
              </a:ext>
            </a:extLst>
          </p:cNvPr>
          <p:cNvSpPr txBox="1">
            <a:spLocks/>
          </p:cNvSpPr>
          <p:nvPr/>
        </p:nvSpPr>
        <p:spPr>
          <a:xfrm>
            <a:off x="3114651" y="1733750"/>
            <a:ext cx="5962695" cy="678300"/>
          </a:xfrm>
          <a:prstGeom prst="rect">
            <a:avLst/>
          </a:prstGeom>
          <a:solidFill>
            <a:schemeClr val="accent2">
              <a:lumMod val="60000"/>
              <a:lumOff val="40000"/>
            </a:schemeClr>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9pPr>
          </a:lstStyle>
          <a:p>
            <a:r>
              <a:rPr lang="vi-VN" sz="3000" b="1">
                <a:latin typeface="Times New Roman" panose="02020603050405020304" pitchFamily="18" charset="0"/>
                <a:cs typeface="Times New Roman" panose="02020603050405020304" pitchFamily="18" charset="0"/>
              </a:rPr>
              <a:t>Thực nghiệm và đánh giá</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758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2452200" y="1769005"/>
            <a:ext cx="7821600" cy="666600"/>
          </a:xfrm>
          <a:prstGeom prst="rect">
            <a:avLst/>
          </a:prstGeom>
        </p:spPr>
        <p:txBody>
          <a:bodyPr spcFirstLastPara="1" wrap="square" lIns="121900" tIns="121900" rIns="121900" bIns="121900" anchor="t" anchorCtr="0">
            <a:noAutofit/>
          </a:bodyPr>
          <a:lstStyle/>
          <a:p>
            <a:pPr lvl="0"/>
            <a:r>
              <a:rPr lang="vi-VN">
                <a:latin typeface="+mj-lt"/>
              </a:rPr>
              <a:t>Phân tích chất lượng gợi ý</a:t>
            </a:r>
            <a:endParaRPr dirty="0">
              <a:latin typeface="+mj-lt"/>
            </a:endParaRPr>
          </a:p>
        </p:txBody>
      </p:sp>
      <p:sp>
        <p:nvSpPr>
          <p:cNvPr id="248" name="Google Shape;248;p24"/>
          <p:cNvSpPr txBox="1">
            <a:spLocks noGrp="1"/>
          </p:cNvSpPr>
          <p:nvPr>
            <p:ph type="body" idx="1"/>
          </p:nvPr>
        </p:nvSpPr>
        <p:spPr>
          <a:xfrm>
            <a:off x="2185200" y="2768361"/>
            <a:ext cx="7821600" cy="3308070"/>
          </a:xfrm>
          <a:prstGeom prst="rect">
            <a:avLst/>
          </a:prstGeom>
        </p:spPr>
        <p:txBody>
          <a:bodyPr spcFirstLastPara="1" wrap="square" lIns="121900" tIns="121900" rIns="121900" bIns="121900" anchor="t" anchorCtr="0">
            <a:noAutofit/>
          </a:bodyPr>
          <a:lstStyle/>
          <a:p>
            <a:pPr marL="0" lvl="0" indent="0" algn="just">
              <a:spcAft>
                <a:spcPts val="600"/>
              </a:spcAft>
              <a:buNone/>
            </a:pPr>
            <a:r>
              <a:rPr lang="vi-VN" sz="2000">
                <a:latin typeface="+mj-lt"/>
              </a:rPr>
              <a:t>•   Sử dụng các chỉ số đánh giá phổ biến như Precision@K, Recall@K và NDCG@K để đo lường mức độ phù hợp của các đề xuất so với nhu cầu thực tế của người dùng.</a:t>
            </a:r>
          </a:p>
          <a:p>
            <a:pPr marL="0" lvl="0" indent="0" algn="just">
              <a:spcAft>
                <a:spcPts val="600"/>
              </a:spcAft>
              <a:buNone/>
            </a:pPr>
            <a:r>
              <a:rPr lang="vi-VN" sz="2000">
                <a:latin typeface="+mj-lt"/>
              </a:rPr>
              <a:t>•   Tập trung vào việc phân tích kết quả dựa trên các nhóm người dùng có tần suất tương tác cao, trung bình và thấp để kiểm tra khả năng khái quát của mô hình.</a:t>
            </a:r>
          </a:p>
        </p:txBody>
      </p:sp>
      <p:sp>
        <p:nvSpPr>
          <p:cNvPr id="249" name="Google Shape;249;p24"/>
          <p:cNvSpPr txBox="1">
            <a:spLocks noGrp="1"/>
          </p:cNvSpPr>
          <p:nvPr>
            <p:ph type="subTitle" idx="2"/>
          </p:nvPr>
        </p:nvSpPr>
        <p:spPr>
          <a:xfrm>
            <a:off x="1918200" y="1677705"/>
            <a:ext cx="1510800" cy="879900"/>
          </a:xfrm>
          <a:prstGeom prst="rect">
            <a:avLst/>
          </a:prstGeom>
        </p:spPr>
        <p:txBody>
          <a:bodyPr spcFirstLastPara="1" wrap="square" lIns="121900" tIns="121900" rIns="121900" bIns="121900" anchor="t" anchorCtr="0">
            <a:noAutofit/>
          </a:bodyPr>
          <a:lstStyle/>
          <a:p>
            <a:pPr marL="0" lvl="0" indent="0" algn="ctr" rtl="0">
              <a:spcBef>
                <a:spcPts val="0"/>
              </a:spcBef>
              <a:spcAft>
                <a:spcPts val="1600"/>
              </a:spcAft>
              <a:buNone/>
            </a:pPr>
            <a:r>
              <a:rPr lang="en" dirty="0"/>
              <a:t>#1</a:t>
            </a:r>
            <a:endParaRPr dirty="0"/>
          </a:p>
        </p:txBody>
      </p:sp>
      <p:sp>
        <p:nvSpPr>
          <p:cNvPr id="2" name="Google Shape;285;p29">
            <a:extLst>
              <a:ext uri="{FF2B5EF4-FFF2-40B4-BE49-F238E27FC236}">
                <a16:creationId xmlns:a16="http://schemas.microsoft.com/office/drawing/2014/main" id="{1DE354B7-69F1-5042-AFB4-D325E92448B1}"/>
              </a:ext>
            </a:extLst>
          </p:cNvPr>
          <p:cNvSpPr txBox="1">
            <a:spLocks/>
          </p:cNvSpPr>
          <p:nvPr/>
        </p:nvSpPr>
        <p:spPr>
          <a:xfrm>
            <a:off x="3909060" y="1055450"/>
            <a:ext cx="6732315" cy="6783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9pPr>
          </a:lstStyle>
          <a:p>
            <a:pPr algn="r"/>
            <a:r>
              <a:rPr lang="vi-VN" sz="3000" b="1">
                <a:latin typeface="Times New Roman" panose="02020603050405020304" pitchFamily="18" charset="0"/>
                <a:cs typeface="Times New Roman" panose="02020603050405020304" pitchFamily="18" charset="0"/>
              </a:rPr>
              <a:t>2.3. PHƯƠNG PHÁP NGHIÊN CỨU</a:t>
            </a:r>
            <a:endParaRPr lang="vi-VN" sz="3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6"/>
          <p:cNvSpPr txBox="1">
            <a:spLocks noGrp="1"/>
          </p:cNvSpPr>
          <p:nvPr>
            <p:ph type="title"/>
          </p:nvPr>
        </p:nvSpPr>
        <p:spPr>
          <a:xfrm>
            <a:off x="3199681" y="1795932"/>
            <a:ext cx="7821600" cy="666600"/>
          </a:xfrm>
          <a:prstGeom prst="rect">
            <a:avLst/>
          </a:prstGeom>
        </p:spPr>
        <p:txBody>
          <a:bodyPr spcFirstLastPara="1" wrap="square" lIns="121900" tIns="121900" rIns="121900" bIns="121900" anchor="t" anchorCtr="0">
            <a:noAutofit/>
          </a:bodyPr>
          <a:lstStyle/>
          <a:p>
            <a:pPr lvl="0"/>
            <a:r>
              <a:rPr lang="en-US">
                <a:latin typeface="+mj-lt"/>
              </a:rPr>
              <a:t>Phân tích hiệu suất mô hình</a:t>
            </a:r>
            <a:endParaRPr dirty="0">
              <a:latin typeface="+mj-lt"/>
            </a:endParaRPr>
          </a:p>
        </p:txBody>
      </p:sp>
      <p:sp>
        <p:nvSpPr>
          <p:cNvPr id="262" name="Google Shape;262;p26"/>
          <p:cNvSpPr txBox="1">
            <a:spLocks noGrp="1"/>
          </p:cNvSpPr>
          <p:nvPr>
            <p:ph type="subTitle" idx="2"/>
          </p:nvPr>
        </p:nvSpPr>
        <p:spPr>
          <a:xfrm>
            <a:off x="1865525" y="1647145"/>
            <a:ext cx="1510800" cy="879900"/>
          </a:xfrm>
          <a:prstGeom prst="rect">
            <a:avLst/>
          </a:prstGeom>
          <a:solidFill>
            <a:schemeClr val="accent3"/>
          </a:solidFill>
        </p:spPr>
        <p:txBody>
          <a:bodyPr spcFirstLastPara="1" wrap="square" lIns="121900" tIns="121900" rIns="121900" bIns="121900" anchor="t" anchorCtr="0">
            <a:noAutofit/>
          </a:bodyPr>
          <a:lstStyle/>
          <a:p>
            <a:pPr marL="0" lvl="0" indent="0" algn="ctr" rtl="0">
              <a:spcBef>
                <a:spcPts val="0"/>
              </a:spcBef>
              <a:spcAft>
                <a:spcPts val="1600"/>
              </a:spcAft>
              <a:buNone/>
            </a:pPr>
            <a:r>
              <a:rPr lang="en"/>
              <a:t>#</a:t>
            </a:r>
            <a:r>
              <a:rPr lang="vi-VN"/>
              <a:t>2</a:t>
            </a:r>
            <a:endParaRPr dirty="0"/>
          </a:p>
        </p:txBody>
      </p:sp>
      <p:sp>
        <p:nvSpPr>
          <p:cNvPr id="22" name="Google Shape;248;p24"/>
          <p:cNvSpPr txBox="1">
            <a:spLocks noGrp="1"/>
          </p:cNvSpPr>
          <p:nvPr>
            <p:ph type="body" idx="1"/>
          </p:nvPr>
        </p:nvSpPr>
        <p:spPr>
          <a:xfrm>
            <a:off x="1865525" y="2835368"/>
            <a:ext cx="8174526" cy="2375487"/>
          </a:xfrm>
          <a:prstGeom prst="rect">
            <a:avLst/>
          </a:prstGeom>
        </p:spPr>
        <p:txBody>
          <a:bodyPr spcFirstLastPara="1" wrap="square" lIns="121900" tIns="121900" rIns="121900" bIns="121900" anchor="t" anchorCtr="0">
            <a:noAutofit/>
          </a:bodyPr>
          <a:lstStyle/>
          <a:p>
            <a:pPr marL="0" lvl="0" indent="0" algn="just">
              <a:spcAft>
                <a:spcPts val="600"/>
              </a:spcAft>
              <a:buNone/>
            </a:pPr>
            <a:r>
              <a:rPr lang="vi-VN" sz="2000">
                <a:latin typeface="+mj-lt"/>
              </a:rPr>
              <a:t>•    Đánh giá thời gian huấn luyện và dự đoán của LightGCN so với các mô hình khác, bao gồm SAR (Smart Adaptive Recommendations) và NCF (Neural Collaborative Filtering).</a:t>
            </a:r>
          </a:p>
          <a:p>
            <a:pPr marL="0" lvl="0" indent="0" algn="just">
              <a:spcAft>
                <a:spcPts val="600"/>
              </a:spcAft>
              <a:buNone/>
            </a:pPr>
            <a:r>
              <a:rPr lang="vi-VN" sz="2000">
                <a:latin typeface="+mj-lt"/>
              </a:rPr>
              <a:t>•     Kiểm tra sự tiêu tốn tài nguyên tính toán khi số lượng người dùng và dịch vụ công tăng lên, để đảm bảo mô hình có thể mở rộng cho hệ thống thực tế.</a:t>
            </a:r>
          </a:p>
          <a:p>
            <a:pPr marL="0" lvl="0" indent="0" algn="just">
              <a:spcAft>
                <a:spcPts val="600"/>
              </a:spcAft>
              <a:buNone/>
            </a:pPr>
            <a:r>
              <a:rPr lang="vi-VN" sz="2000">
                <a:latin typeface="+mj-lt"/>
              </a:rPr>
              <a:t>.</a:t>
            </a:r>
            <a:endParaRPr lang="vi-VN" sz="2000" dirty="0">
              <a:latin typeface="+mj-lt"/>
            </a:endParaRPr>
          </a:p>
        </p:txBody>
      </p:sp>
      <p:sp>
        <p:nvSpPr>
          <p:cNvPr id="2" name="Google Shape;285;p29">
            <a:extLst>
              <a:ext uri="{FF2B5EF4-FFF2-40B4-BE49-F238E27FC236}">
                <a16:creationId xmlns:a16="http://schemas.microsoft.com/office/drawing/2014/main" id="{F9799D2E-21FD-C188-89CB-1C83D9CFBB0C}"/>
              </a:ext>
            </a:extLst>
          </p:cNvPr>
          <p:cNvSpPr txBox="1">
            <a:spLocks/>
          </p:cNvSpPr>
          <p:nvPr/>
        </p:nvSpPr>
        <p:spPr>
          <a:xfrm>
            <a:off x="3909060" y="1055450"/>
            <a:ext cx="6732315" cy="6783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9pPr>
          </a:lstStyle>
          <a:p>
            <a:pPr algn="r"/>
            <a:r>
              <a:rPr lang="vi-VN" sz="3000" b="1">
                <a:latin typeface="Times New Roman" panose="02020603050405020304" pitchFamily="18" charset="0"/>
                <a:cs typeface="Times New Roman" panose="02020603050405020304" pitchFamily="18" charset="0"/>
              </a:rPr>
              <a:t>2.3. PHƯƠNG PHÁP NGHIÊN CỨU</a:t>
            </a:r>
            <a:endParaRPr lang="vi-VN" sz="3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2959053" y="1708075"/>
            <a:ext cx="7821600" cy="666600"/>
          </a:xfrm>
          <a:prstGeom prst="rect">
            <a:avLst/>
          </a:prstGeom>
        </p:spPr>
        <p:txBody>
          <a:bodyPr spcFirstLastPara="1" wrap="square" lIns="121900" tIns="121900" rIns="121900" bIns="121900" anchor="t" anchorCtr="0">
            <a:noAutofit/>
          </a:bodyPr>
          <a:lstStyle/>
          <a:p>
            <a:pPr lvl="0"/>
            <a:r>
              <a:rPr lang="vi-VN">
                <a:latin typeface="+mj-lt"/>
              </a:rPr>
              <a:t>Phân tích ảnh hưởng của tham số</a:t>
            </a:r>
            <a:endParaRPr dirty="0">
              <a:latin typeface="+mj-lt"/>
            </a:endParaRPr>
          </a:p>
        </p:txBody>
      </p:sp>
      <p:sp>
        <p:nvSpPr>
          <p:cNvPr id="248" name="Google Shape;248;p24"/>
          <p:cNvSpPr txBox="1">
            <a:spLocks noGrp="1"/>
          </p:cNvSpPr>
          <p:nvPr>
            <p:ph type="body" idx="1"/>
          </p:nvPr>
        </p:nvSpPr>
        <p:spPr>
          <a:xfrm>
            <a:off x="2074073" y="2787876"/>
            <a:ext cx="8385380" cy="3308070"/>
          </a:xfrm>
          <a:prstGeom prst="rect">
            <a:avLst/>
          </a:prstGeom>
        </p:spPr>
        <p:txBody>
          <a:bodyPr spcFirstLastPara="1" wrap="square" lIns="121900" tIns="121900" rIns="121900" bIns="121900" anchor="t" anchorCtr="0">
            <a:noAutofit/>
          </a:bodyPr>
          <a:lstStyle/>
          <a:p>
            <a:pPr lvl="0" algn="just"/>
            <a:r>
              <a:rPr lang="vi-VN" sz="2000">
                <a:latin typeface="+mn-lt"/>
              </a:rPr>
              <a:t>   Tiến hành thử nghiệm với các giá trị khác nhau của siêu tham số như số lớp lan truyền, kích thước embedding, và hệ số học (learning rate) để xác định cấu hình tối ưu.</a:t>
            </a:r>
          </a:p>
          <a:p>
            <a:pPr lvl="0" algn="just"/>
            <a:r>
              <a:rPr lang="vi-VN" sz="2000">
                <a:latin typeface="+mn-lt"/>
              </a:rPr>
              <a:t>    Phân tích độ nhạy của mô hình đối với các thay đổi này nhằm đảm bảo tính ổn định trong các kịch bản sử dụng khác nhau</a:t>
            </a:r>
          </a:p>
        </p:txBody>
      </p:sp>
      <p:sp>
        <p:nvSpPr>
          <p:cNvPr id="249" name="Google Shape;249;p24"/>
          <p:cNvSpPr txBox="1">
            <a:spLocks noGrp="1"/>
          </p:cNvSpPr>
          <p:nvPr>
            <p:ph type="subTitle" idx="2"/>
          </p:nvPr>
        </p:nvSpPr>
        <p:spPr>
          <a:xfrm>
            <a:off x="1865525" y="1601425"/>
            <a:ext cx="1510800" cy="879900"/>
          </a:xfrm>
          <a:prstGeom prst="rect">
            <a:avLst/>
          </a:prstGeom>
        </p:spPr>
        <p:txBody>
          <a:bodyPr spcFirstLastPara="1" wrap="square" lIns="121900" tIns="121900" rIns="121900" bIns="121900" anchor="t" anchorCtr="0">
            <a:noAutofit/>
          </a:bodyPr>
          <a:lstStyle/>
          <a:p>
            <a:pPr marL="0" lvl="0" indent="0" algn="ctr" rtl="0">
              <a:spcBef>
                <a:spcPts val="0"/>
              </a:spcBef>
              <a:spcAft>
                <a:spcPts val="1600"/>
              </a:spcAft>
              <a:buNone/>
            </a:pPr>
            <a:r>
              <a:rPr lang="en"/>
              <a:t>#</a:t>
            </a:r>
            <a:r>
              <a:rPr lang="vi-VN"/>
              <a:t>3</a:t>
            </a:r>
            <a:endParaRPr dirty="0"/>
          </a:p>
        </p:txBody>
      </p:sp>
      <p:sp>
        <p:nvSpPr>
          <p:cNvPr id="2" name="Google Shape;285;p29">
            <a:extLst>
              <a:ext uri="{FF2B5EF4-FFF2-40B4-BE49-F238E27FC236}">
                <a16:creationId xmlns:a16="http://schemas.microsoft.com/office/drawing/2014/main" id="{5153B356-B512-2AC2-43D7-79C9EA5C72D6}"/>
              </a:ext>
            </a:extLst>
          </p:cNvPr>
          <p:cNvSpPr txBox="1">
            <a:spLocks/>
          </p:cNvSpPr>
          <p:nvPr/>
        </p:nvSpPr>
        <p:spPr>
          <a:xfrm>
            <a:off x="3909060" y="1055450"/>
            <a:ext cx="6732315" cy="6783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9pPr>
          </a:lstStyle>
          <a:p>
            <a:pPr algn="r"/>
            <a:r>
              <a:rPr lang="vi-VN" sz="3000" b="1">
                <a:latin typeface="Times New Roman" panose="02020603050405020304" pitchFamily="18" charset="0"/>
                <a:cs typeface="Times New Roman" panose="02020603050405020304" pitchFamily="18" charset="0"/>
              </a:rPr>
              <a:t>2.3. PHƯƠNG PHÁP NGHIÊN CỨU</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1509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CC7C5DAF-5E6B-D41D-BCB9-8F8C43C4347E}"/>
            </a:ext>
          </a:extLst>
        </p:cNvPr>
        <p:cNvGrpSpPr/>
        <p:nvPr/>
      </p:nvGrpSpPr>
      <p:grpSpPr>
        <a:xfrm>
          <a:off x="0" y="0"/>
          <a:ext cx="0" cy="0"/>
          <a:chOff x="0" y="0"/>
          <a:chExt cx="0" cy="0"/>
        </a:xfrm>
      </p:grpSpPr>
      <p:sp>
        <p:nvSpPr>
          <p:cNvPr id="238" name="Google Shape;238;p23">
            <a:extLst>
              <a:ext uri="{FF2B5EF4-FFF2-40B4-BE49-F238E27FC236}">
                <a16:creationId xmlns:a16="http://schemas.microsoft.com/office/drawing/2014/main" id="{76426FF6-2B2E-BF46-651A-E8242B39B9F8}"/>
              </a:ext>
            </a:extLst>
          </p:cNvPr>
          <p:cNvSpPr txBox="1">
            <a:spLocks noGrp="1"/>
          </p:cNvSpPr>
          <p:nvPr>
            <p:ph type="title"/>
          </p:nvPr>
        </p:nvSpPr>
        <p:spPr>
          <a:xfrm>
            <a:off x="1845975" y="1131650"/>
            <a:ext cx="8795400" cy="6783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SzPts val="891"/>
              <a:buNone/>
            </a:pPr>
            <a:r>
              <a:rPr lang="en" b="1">
                <a:latin typeface="Times New Roman" panose="02020603050405020304" pitchFamily="18" charset="0"/>
                <a:cs typeface="Times New Roman" panose="02020603050405020304" pitchFamily="18" charset="0"/>
              </a:rPr>
              <a:t>TÓM TẮT </a:t>
            </a:r>
            <a:endParaRPr b="1" dirty="0">
              <a:latin typeface="Times New Roman" panose="02020603050405020304" pitchFamily="18" charset="0"/>
              <a:cs typeface="Times New Roman" panose="02020603050405020304" pitchFamily="18" charset="0"/>
            </a:endParaRPr>
          </a:p>
        </p:txBody>
      </p:sp>
      <p:sp>
        <p:nvSpPr>
          <p:cNvPr id="239" name="Google Shape;239;p23">
            <a:hlinkClick r:id="rId3" action="ppaction://hlinksldjump"/>
            <a:extLst>
              <a:ext uri="{FF2B5EF4-FFF2-40B4-BE49-F238E27FC236}">
                <a16:creationId xmlns:a16="http://schemas.microsoft.com/office/drawing/2014/main" id="{9C9911C9-2D70-C7ED-FEF9-9BBD29394374}"/>
              </a:ext>
            </a:extLst>
          </p:cNvPr>
          <p:cNvSpPr txBox="1">
            <a:spLocks noGrp="1"/>
          </p:cNvSpPr>
          <p:nvPr>
            <p:ph type="subTitle" idx="1"/>
          </p:nvPr>
        </p:nvSpPr>
        <p:spPr>
          <a:xfrm>
            <a:off x="1845976" y="2052225"/>
            <a:ext cx="9012524" cy="874449"/>
          </a:xfrm>
          <a:prstGeom prst="rect">
            <a:avLst/>
          </a:prstGeom>
        </p:spPr>
        <p:txBody>
          <a:bodyPr spcFirstLastPara="1" wrap="square" lIns="121900" tIns="121900" rIns="121900" bIns="121900" anchor="ctr" anchorCtr="0">
            <a:normAutofit fontScale="92500"/>
          </a:bodyPr>
          <a:lstStyle/>
          <a:p>
            <a:pPr marL="0" lvl="0" indent="0"/>
            <a:r>
              <a:rPr lang="vi-VN" sz="2000">
                <a:latin typeface="+mn-lt"/>
              </a:rPr>
              <a:t>Xây dựng hệ thống gợi ý dịch vụ công trực tuyến nhằm cá nhân hóa trải nghiệm người dùng dựa trên lịch sử tương tác giữa người dùng và các dịch vụ công</a:t>
            </a:r>
            <a:endParaRPr sz="2000" dirty="0">
              <a:latin typeface="+mn-lt"/>
            </a:endParaRPr>
          </a:p>
        </p:txBody>
      </p:sp>
      <p:sp>
        <p:nvSpPr>
          <p:cNvPr id="240" name="Google Shape;240;p23">
            <a:hlinkClick r:id="rId4" action="ppaction://hlinksldjump"/>
            <a:extLst>
              <a:ext uri="{FF2B5EF4-FFF2-40B4-BE49-F238E27FC236}">
                <a16:creationId xmlns:a16="http://schemas.microsoft.com/office/drawing/2014/main" id="{076C8373-B678-91D0-535C-0304F763ECCD}"/>
              </a:ext>
            </a:extLst>
          </p:cNvPr>
          <p:cNvSpPr txBox="1">
            <a:spLocks noGrp="1"/>
          </p:cNvSpPr>
          <p:nvPr>
            <p:ph type="subTitle" idx="3"/>
          </p:nvPr>
        </p:nvSpPr>
        <p:spPr>
          <a:xfrm>
            <a:off x="1845975" y="3285820"/>
            <a:ext cx="9012523" cy="645507"/>
          </a:xfrm>
          <a:prstGeom prst="rect">
            <a:avLst/>
          </a:prstGeom>
        </p:spPr>
        <p:txBody>
          <a:bodyPr spcFirstLastPara="1" wrap="square" lIns="121900" tIns="121900" rIns="121900" bIns="121900" anchor="ctr" anchorCtr="0">
            <a:normAutofit/>
          </a:bodyPr>
          <a:lstStyle/>
          <a:p>
            <a:pPr marL="0" lvl="0" indent="0"/>
            <a:r>
              <a:rPr lang="vi-VN" sz="2000">
                <a:latin typeface="+mn-lt"/>
              </a:rPr>
              <a:t>Sử dụng thuật toán LightGCN</a:t>
            </a:r>
            <a:endParaRPr sz="2000" dirty="0">
              <a:latin typeface="+mn-lt"/>
            </a:endParaRPr>
          </a:p>
        </p:txBody>
      </p:sp>
      <p:sp>
        <p:nvSpPr>
          <p:cNvPr id="241" name="Google Shape;241;p23">
            <a:hlinkClick r:id="rId4" action="ppaction://hlinksldjump"/>
            <a:extLst>
              <a:ext uri="{FF2B5EF4-FFF2-40B4-BE49-F238E27FC236}">
                <a16:creationId xmlns:a16="http://schemas.microsoft.com/office/drawing/2014/main" id="{4DA356CB-54CB-46D5-40F8-416609DCC984}"/>
              </a:ext>
            </a:extLst>
          </p:cNvPr>
          <p:cNvSpPr txBox="1">
            <a:spLocks noGrp="1"/>
          </p:cNvSpPr>
          <p:nvPr>
            <p:ph type="subTitle" idx="5"/>
          </p:nvPr>
        </p:nvSpPr>
        <p:spPr>
          <a:xfrm>
            <a:off x="1845975" y="4267990"/>
            <a:ext cx="9012523" cy="887139"/>
          </a:xfrm>
          <a:prstGeom prst="rect">
            <a:avLst/>
          </a:prstGeom>
        </p:spPr>
        <p:txBody>
          <a:bodyPr spcFirstLastPara="1" wrap="square" lIns="121900" tIns="121900" rIns="121900" bIns="121900" anchor="ctr" anchorCtr="0">
            <a:normAutofit/>
          </a:bodyPr>
          <a:lstStyle/>
          <a:p>
            <a:pPr marL="0" lvl="0" indent="0"/>
            <a:r>
              <a:rPr lang="vi-VN" sz="2000">
                <a:latin typeface="+mn-lt"/>
              </a:rPr>
              <a:t>Dữ liệu giả lập gồm 1 triệu bản ghi tương tác từ 50.000 người dùng đối với 4.417 dịch vụ</a:t>
            </a:r>
            <a:endParaRPr sz="2000" dirty="0">
              <a:latin typeface="+mn-lt"/>
            </a:endParaRPr>
          </a:p>
        </p:txBody>
      </p:sp>
    </p:spTree>
    <p:extLst>
      <p:ext uri="{BB962C8B-B14F-4D97-AF65-F5344CB8AC3E}">
        <p14:creationId xmlns:p14="http://schemas.microsoft.com/office/powerpoint/2010/main" val="4283226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9" name="Google Shape;319;p31"/>
          <p:cNvSpPr txBox="1">
            <a:spLocks noGrp="1"/>
          </p:cNvSpPr>
          <p:nvPr>
            <p:ph type="body" idx="2"/>
          </p:nvPr>
        </p:nvSpPr>
        <p:spPr>
          <a:xfrm>
            <a:off x="6401077" y="4332983"/>
            <a:ext cx="4228800" cy="1226122"/>
          </a:xfrm>
          <a:prstGeom prst="rect">
            <a:avLst/>
          </a:prstGeom>
        </p:spPr>
        <p:txBody>
          <a:bodyPr spcFirstLastPara="1" wrap="square" lIns="121900" tIns="121900" rIns="121900" bIns="121900" anchor="t" anchorCtr="0">
            <a:noAutofit/>
          </a:bodyPr>
          <a:lstStyle/>
          <a:p>
            <a:pPr marL="0" lvl="0" indent="0" algn="just">
              <a:buNone/>
            </a:pPr>
            <a:r>
              <a:rPr lang="vi-VN" sz="2000">
                <a:latin typeface="Times New Roman" panose="02020603050405020304" pitchFamily="18" charset="0"/>
                <a:cs typeface="Times New Roman" panose="02020603050405020304" pitchFamily="18" charset="0"/>
              </a:rPr>
              <a:t>- Google Collab</a:t>
            </a:r>
            <a:endParaRPr sz="20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vi-VN" sz="2000">
                <a:latin typeface="Times New Roman" panose="02020603050405020304" pitchFamily="18" charset="0"/>
                <a:cs typeface="Times New Roman" panose="02020603050405020304" pitchFamily="18" charset="0"/>
              </a:rPr>
              <a:t>- GPU NVIDIA Tesla T4 hoặc tương đương: Được kích hoạt trong Google Colab để tăng tốc huấn luyện mô hình</a:t>
            </a:r>
            <a:endParaRPr sz="2000" dirty="0">
              <a:latin typeface="Times New Roman" panose="02020603050405020304" pitchFamily="18" charset="0"/>
              <a:cs typeface="Times New Roman" panose="02020603050405020304" pitchFamily="18" charset="0"/>
            </a:endParaRPr>
          </a:p>
        </p:txBody>
      </p:sp>
      <p:sp>
        <p:nvSpPr>
          <p:cNvPr id="320" name="Google Shape;320;p31"/>
          <p:cNvSpPr txBox="1">
            <a:spLocks noGrp="1"/>
          </p:cNvSpPr>
          <p:nvPr>
            <p:ph type="body" idx="1"/>
          </p:nvPr>
        </p:nvSpPr>
        <p:spPr>
          <a:xfrm>
            <a:off x="1845975" y="3041077"/>
            <a:ext cx="4228800" cy="1226122"/>
          </a:xfrm>
          <a:prstGeom prst="rect">
            <a:avLst/>
          </a:prstGeom>
        </p:spPr>
        <p:txBody>
          <a:bodyPr spcFirstLastPara="1" wrap="square" lIns="121900" tIns="121900" rIns="121900" bIns="121900" anchor="t" anchorCtr="0">
            <a:noAutofit/>
          </a:bodyPr>
          <a:lstStyle/>
          <a:p>
            <a:pPr marL="0" lvl="0" indent="0" algn="just">
              <a:buNone/>
            </a:pPr>
            <a:r>
              <a:rPr lang="en-US" sz="2000">
                <a:latin typeface="Times New Roman" panose="02020603050405020304" pitchFamily="18" charset="0"/>
                <a:cs typeface="Times New Roman" panose="02020603050405020304" pitchFamily="18" charset="0"/>
              </a:rPr>
              <a:t>Ngôn ngữ:</a:t>
            </a:r>
            <a:endParaRPr sz="2000" dirty="0">
              <a:latin typeface="Times New Roman" panose="02020603050405020304" pitchFamily="18" charset="0"/>
              <a:cs typeface="Times New Roman" panose="02020603050405020304" pitchFamily="18" charset="0"/>
            </a:endParaRPr>
          </a:p>
        </p:txBody>
      </p:sp>
      <p:sp>
        <p:nvSpPr>
          <p:cNvPr id="321" name="Google Shape;321;p31"/>
          <p:cNvSpPr txBox="1">
            <a:spLocks noGrp="1"/>
          </p:cNvSpPr>
          <p:nvPr>
            <p:ph type="subTitle" idx="3"/>
          </p:nvPr>
        </p:nvSpPr>
        <p:spPr>
          <a:xfrm>
            <a:off x="1846075" y="2174827"/>
            <a:ext cx="4240200" cy="678300"/>
          </a:xfrm>
          <a:prstGeom prst="rect">
            <a:avLst/>
          </a:prstGeom>
        </p:spPr>
        <p:txBody>
          <a:bodyPr spcFirstLastPara="1" wrap="square" lIns="121900" tIns="121900" rIns="121900" bIns="121900" anchor="ctr" anchorCtr="0">
            <a:normAutofit/>
          </a:bodyPr>
          <a:lstStyle/>
          <a:p>
            <a:pPr marL="0" lvl="0" indent="0"/>
            <a:r>
              <a:rPr lang="vi-VN" b="1">
                <a:latin typeface="+mn-lt"/>
              </a:rPr>
              <a:t>NGÔN NGỮ LẬP TRÌNH VÀ THƯ VIỆN</a:t>
            </a:r>
            <a:endParaRPr lang="vi-VN" b="1" dirty="0">
              <a:latin typeface="+mn-lt"/>
            </a:endParaRPr>
          </a:p>
        </p:txBody>
      </p:sp>
      <p:sp>
        <p:nvSpPr>
          <p:cNvPr id="322" name="Google Shape;322;p31"/>
          <p:cNvSpPr txBox="1">
            <a:spLocks noGrp="1"/>
          </p:cNvSpPr>
          <p:nvPr>
            <p:ph type="subTitle" idx="4"/>
          </p:nvPr>
        </p:nvSpPr>
        <p:spPr>
          <a:xfrm>
            <a:off x="6401077" y="2174827"/>
            <a:ext cx="4240200" cy="678300"/>
          </a:xfrm>
          <a:prstGeom prst="rect">
            <a:avLst/>
          </a:prstGeom>
        </p:spPr>
        <p:txBody>
          <a:bodyPr spcFirstLastPara="1" wrap="square" lIns="121900" tIns="121900" rIns="121900" bIns="121900" anchor="ctr" anchorCtr="0">
            <a:normAutofit/>
          </a:bodyPr>
          <a:lstStyle/>
          <a:p>
            <a:pPr marL="0" lvl="0" indent="0"/>
            <a:r>
              <a:rPr lang="vi-VN" b="1">
                <a:latin typeface="+mn-lt"/>
              </a:rPr>
              <a:t>MÔI TRƯỜNG THỰC NGHIỆM</a:t>
            </a:r>
            <a:endParaRPr lang="en-US" b="1" dirty="0">
              <a:latin typeface="+mn-lt"/>
            </a:endParaRPr>
          </a:p>
        </p:txBody>
      </p:sp>
      <p:sp>
        <p:nvSpPr>
          <p:cNvPr id="4" name="Google Shape;285;p29">
            <a:extLst>
              <a:ext uri="{FF2B5EF4-FFF2-40B4-BE49-F238E27FC236}">
                <a16:creationId xmlns:a16="http://schemas.microsoft.com/office/drawing/2014/main" id="{F82E6140-727C-CA0A-9177-4B0D0CF2F5D3}"/>
              </a:ext>
            </a:extLst>
          </p:cNvPr>
          <p:cNvSpPr txBox="1">
            <a:spLocks/>
          </p:cNvSpPr>
          <p:nvPr/>
        </p:nvSpPr>
        <p:spPr>
          <a:xfrm>
            <a:off x="1188720" y="1055450"/>
            <a:ext cx="9452655" cy="6783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9pPr>
          </a:lstStyle>
          <a:p>
            <a:pPr algn="r"/>
            <a:r>
              <a:rPr lang="vi-VN" sz="3000" b="1">
                <a:latin typeface="Times New Roman" panose="02020603050405020304" pitchFamily="18" charset="0"/>
                <a:cs typeface="Times New Roman" panose="02020603050405020304" pitchFamily="18" charset="0"/>
              </a:rPr>
              <a:t>2.4. CÔNG CỤ VÀ MÔI TRƯỜNG THỰC NGHIỆM</a:t>
            </a:r>
            <a:endParaRPr lang="vi-VN" sz="3000" b="1" dirty="0">
              <a:latin typeface="Times New Roman" panose="02020603050405020304" pitchFamily="18" charset="0"/>
              <a:cs typeface="Times New Roman" panose="02020603050405020304" pitchFamily="18" charset="0"/>
            </a:endParaRPr>
          </a:p>
        </p:txBody>
      </p:sp>
      <p:sp>
        <p:nvSpPr>
          <p:cNvPr id="5" name="Google Shape;320;p31">
            <a:extLst>
              <a:ext uri="{FF2B5EF4-FFF2-40B4-BE49-F238E27FC236}">
                <a16:creationId xmlns:a16="http://schemas.microsoft.com/office/drawing/2014/main" id="{9F7804C2-5D00-F8F5-5778-8E7032068856}"/>
              </a:ext>
            </a:extLst>
          </p:cNvPr>
          <p:cNvSpPr txBox="1">
            <a:spLocks/>
          </p:cNvSpPr>
          <p:nvPr/>
        </p:nvSpPr>
        <p:spPr>
          <a:xfrm>
            <a:off x="1845975" y="3696396"/>
            <a:ext cx="4228800" cy="122612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1pPr>
            <a:lvl2pPr marL="914400" marR="0" lvl="1"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2pPr>
            <a:lvl3pPr marL="1371600" marR="0" lvl="2"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3pPr>
            <a:lvl4pPr marL="1828800" marR="0" lvl="3"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4pPr>
            <a:lvl5pPr marL="2286000" marR="0" lvl="4"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5pPr>
            <a:lvl6pPr marL="2743200" marR="0" lvl="5"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6pPr>
            <a:lvl7pPr marL="3200400" marR="0" lvl="6"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7pPr>
            <a:lvl8pPr marL="3657600" marR="0" lvl="7"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8pPr>
            <a:lvl9pPr marL="4114800" marR="0" lvl="8"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9pPr>
          </a:lstStyle>
          <a:p>
            <a:pPr marL="0" indent="0" algn="just">
              <a:buFont typeface="Poppins Light"/>
              <a:buNone/>
            </a:pPr>
            <a:r>
              <a:rPr lang="en-US" sz="2000">
                <a:latin typeface="Times New Roman" panose="02020603050405020304" pitchFamily="18" charset="0"/>
                <a:cs typeface="Times New Roman" panose="02020603050405020304" pitchFamily="18" charset="0"/>
              </a:rPr>
              <a:t>Thư viên: </a:t>
            </a:r>
            <a:r>
              <a:rPr lang="en-US" sz="2000" b="1">
                <a:latin typeface="Times New Roman" panose="02020603050405020304" pitchFamily="18" charset="0"/>
                <a:cs typeface="Times New Roman" panose="02020603050405020304" pitchFamily="18" charset="0"/>
              </a:rPr>
              <a:t>Recommenders Library</a:t>
            </a:r>
            <a:endParaRPr lang="en-US" sz="2000" b="1" dirty="0">
              <a:latin typeface="Times New Roman" panose="02020603050405020304" pitchFamily="18" charset="0"/>
              <a:cs typeface="Times New Roman" panose="02020603050405020304" pitchFamily="18" charset="0"/>
            </a:endParaRPr>
          </a:p>
        </p:txBody>
      </p:sp>
      <p:pic>
        <p:nvPicPr>
          <p:cNvPr id="7" name="Picture 6" descr="A yellow and grey logo&#10;&#10;Description automatically generated">
            <a:extLst>
              <a:ext uri="{FF2B5EF4-FFF2-40B4-BE49-F238E27FC236}">
                <a16:creationId xmlns:a16="http://schemas.microsoft.com/office/drawing/2014/main" id="{265EE51A-B210-1FC1-89C6-04236977261C}"/>
              </a:ext>
            </a:extLst>
          </p:cNvPr>
          <p:cNvPicPr>
            <a:picLocks noChangeAspect="1"/>
          </p:cNvPicPr>
          <p:nvPr/>
        </p:nvPicPr>
        <p:blipFill>
          <a:blip r:embed="rId3"/>
          <a:stretch>
            <a:fillRect/>
          </a:stretch>
        </p:blipFill>
        <p:spPr>
          <a:xfrm>
            <a:off x="3209947" y="2769459"/>
            <a:ext cx="2345033" cy="1319081"/>
          </a:xfrm>
          <a:prstGeom prst="rect">
            <a:avLst/>
          </a:prstGeom>
        </p:spPr>
      </p:pic>
      <p:pic>
        <p:nvPicPr>
          <p:cNvPr id="9" name="Graphic 8">
            <a:extLst>
              <a:ext uri="{FF2B5EF4-FFF2-40B4-BE49-F238E27FC236}">
                <a16:creationId xmlns:a16="http://schemas.microsoft.com/office/drawing/2014/main" id="{76CC01C7-CDAC-921D-2E66-BEF075E5E87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06095" y="4230265"/>
            <a:ext cx="1811625" cy="905813"/>
          </a:xfrm>
          <a:prstGeom prst="rect">
            <a:avLst/>
          </a:prstGeom>
        </p:spPr>
      </p:pic>
      <p:pic>
        <p:nvPicPr>
          <p:cNvPr id="11" name="Picture 10" descr="A blue and black logo&#10;&#10;Description automatically generated">
            <a:extLst>
              <a:ext uri="{FF2B5EF4-FFF2-40B4-BE49-F238E27FC236}">
                <a16:creationId xmlns:a16="http://schemas.microsoft.com/office/drawing/2014/main" id="{A00D9B3D-BED9-762B-2ABD-A0FE2B1260C0}"/>
              </a:ext>
            </a:extLst>
          </p:cNvPr>
          <p:cNvPicPr>
            <a:picLocks noChangeAspect="1"/>
          </p:cNvPicPr>
          <p:nvPr/>
        </p:nvPicPr>
        <p:blipFill>
          <a:blip r:embed="rId6"/>
          <a:stretch>
            <a:fillRect/>
          </a:stretch>
        </p:blipFill>
        <p:spPr>
          <a:xfrm>
            <a:off x="2806095" y="5190134"/>
            <a:ext cx="2132499" cy="959625"/>
          </a:xfrm>
          <a:prstGeom prst="rect">
            <a:avLst/>
          </a:prstGeom>
        </p:spPr>
      </p:pic>
      <p:pic>
        <p:nvPicPr>
          <p:cNvPr id="13" name="Picture 12" descr="A logo with orange circles&#10;&#10;Description automatically generated with medium confidence">
            <a:extLst>
              <a:ext uri="{FF2B5EF4-FFF2-40B4-BE49-F238E27FC236}">
                <a16:creationId xmlns:a16="http://schemas.microsoft.com/office/drawing/2014/main" id="{018457BE-F20D-4A44-EC0B-1C3755D7D10A}"/>
              </a:ext>
            </a:extLst>
          </p:cNvPr>
          <p:cNvPicPr>
            <a:picLocks noChangeAspect="1"/>
          </p:cNvPicPr>
          <p:nvPr/>
        </p:nvPicPr>
        <p:blipFill>
          <a:blip r:embed="rId7"/>
          <a:stretch>
            <a:fillRect/>
          </a:stretch>
        </p:blipFill>
        <p:spPr>
          <a:xfrm>
            <a:off x="7141363" y="2745957"/>
            <a:ext cx="2759628" cy="169947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4">
          <a:extLst>
            <a:ext uri="{FF2B5EF4-FFF2-40B4-BE49-F238E27FC236}">
              <a16:creationId xmlns:a16="http://schemas.microsoft.com/office/drawing/2014/main" id="{4357E8CA-91A5-9CFD-0320-170D3D5527F3}"/>
            </a:ext>
          </a:extLst>
        </p:cNvPr>
        <p:cNvGrpSpPr/>
        <p:nvPr/>
      </p:nvGrpSpPr>
      <p:grpSpPr>
        <a:xfrm>
          <a:off x="0" y="0"/>
          <a:ext cx="0" cy="0"/>
          <a:chOff x="0" y="0"/>
          <a:chExt cx="0" cy="0"/>
        </a:xfrm>
      </p:grpSpPr>
      <p:sp>
        <p:nvSpPr>
          <p:cNvPr id="285" name="Google Shape;285;p29">
            <a:extLst>
              <a:ext uri="{FF2B5EF4-FFF2-40B4-BE49-F238E27FC236}">
                <a16:creationId xmlns:a16="http://schemas.microsoft.com/office/drawing/2014/main" id="{CD84E661-D624-6D87-EDEB-E8843794576F}"/>
              </a:ext>
            </a:extLst>
          </p:cNvPr>
          <p:cNvSpPr txBox="1">
            <a:spLocks noGrp="1"/>
          </p:cNvSpPr>
          <p:nvPr>
            <p:ph type="title"/>
          </p:nvPr>
        </p:nvSpPr>
        <p:spPr>
          <a:xfrm>
            <a:off x="1698300" y="2750700"/>
            <a:ext cx="8795400" cy="6783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b="1">
                <a:latin typeface="Times New Roman" panose="02020603050405020304" pitchFamily="18" charset="0"/>
                <a:cs typeface="Times New Roman" panose="02020603050405020304" pitchFamily="18" charset="0"/>
              </a:rPr>
              <a:t>3. KẾT QUẢ</a:t>
            </a:r>
            <a:endParaRP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633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5"/>
          <p:cNvSpPr txBox="1">
            <a:spLocks noGrp="1"/>
          </p:cNvSpPr>
          <p:nvPr>
            <p:ph type="title"/>
          </p:nvPr>
        </p:nvSpPr>
        <p:spPr>
          <a:xfrm>
            <a:off x="1845975" y="789754"/>
            <a:ext cx="8795400" cy="678300"/>
          </a:xfrm>
          <a:prstGeom prst="rect">
            <a:avLst/>
          </a:prstGeom>
        </p:spPr>
        <p:txBody>
          <a:bodyPr spcFirstLastPara="1" wrap="square" lIns="121900" tIns="121900" rIns="121900" bIns="121900" anchor="t" anchorCtr="0">
            <a:noAutofit/>
          </a:bodyPr>
          <a:lstStyle/>
          <a:p>
            <a:pPr lvl="0" algn="r"/>
            <a:r>
              <a:rPr lang="en-US" b="1">
                <a:latin typeface="Times New Roman" panose="02020603050405020304" pitchFamily="18" charset="0"/>
                <a:cs typeface="Times New Roman" panose="02020603050405020304" pitchFamily="18" charset="0"/>
              </a:rPr>
              <a:t>3.1. So sánh và đánh giá</a:t>
            </a:r>
            <a:endParaRPr lang="en-US" b="1" dirty="0">
              <a:latin typeface="Times New Roman" panose="02020603050405020304" pitchFamily="18" charset="0"/>
              <a:cs typeface="Times New Roman" panose="02020603050405020304" pitchFamily="18" charset="0"/>
            </a:endParaRPr>
          </a:p>
        </p:txBody>
      </p:sp>
      <p:graphicFrame>
        <p:nvGraphicFramePr>
          <p:cNvPr id="255" name="Google Shape;255;p25"/>
          <p:cNvGraphicFramePr/>
          <p:nvPr>
            <p:extLst>
              <p:ext uri="{D42A27DB-BD31-4B8C-83A1-F6EECF244321}">
                <p14:modId xmlns:p14="http://schemas.microsoft.com/office/powerpoint/2010/main" val="482629413"/>
              </p:ext>
            </p:extLst>
          </p:nvPr>
        </p:nvGraphicFramePr>
        <p:xfrm>
          <a:off x="1747728" y="1525205"/>
          <a:ext cx="9160044" cy="2325645"/>
        </p:xfrm>
        <a:graphic>
          <a:graphicData uri="http://schemas.openxmlformats.org/drawingml/2006/table">
            <a:tbl>
              <a:tblPr>
                <a:noFill/>
                <a:tableStyleId>{26B8FC62-3AA3-4E5C-9FA6-A5631E162A51}</a:tableStyleId>
              </a:tblPr>
              <a:tblGrid>
                <a:gridCol w="1011525">
                  <a:extLst>
                    <a:ext uri="{9D8B030D-6E8A-4147-A177-3AD203B41FA5}">
                      <a16:colId xmlns:a16="http://schemas.microsoft.com/office/drawing/2014/main" val="20000"/>
                    </a:ext>
                  </a:extLst>
                </a:gridCol>
                <a:gridCol w="1778393">
                  <a:extLst>
                    <a:ext uri="{9D8B030D-6E8A-4147-A177-3AD203B41FA5}">
                      <a16:colId xmlns:a16="http://schemas.microsoft.com/office/drawing/2014/main" val="20001"/>
                    </a:ext>
                  </a:extLst>
                </a:gridCol>
                <a:gridCol w="1419721">
                  <a:extLst>
                    <a:ext uri="{9D8B030D-6E8A-4147-A177-3AD203B41FA5}">
                      <a16:colId xmlns:a16="http://schemas.microsoft.com/office/drawing/2014/main" val="20002"/>
                    </a:ext>
                  </a:extLst>
                </a:gridCol>
                <a:gridCol w="1023520">
                  <a:extLst>
                    <a:ext uri="{9D8B030D-6E8A-4147-A177-3AD203B41FA5}">
                      <a16:colId xmlns:a16="http://schemas.microsoft.com/office/drawing/2014/main" val="20003"/>
                    </a:ext>
                  </a:extLst>
                </a:gridCol>
                <a:gridCol w="1469246">
                  <a:extLst>
                    <a:ext uri="{9D8B030D-6E8A-4147-A177-3AD203B41FA5}">
                      <a16:colId xmlns:a16="http://schemas.microsoft.com/office/drawing/2014/main" val="20004"/>
                    </a:ext>
                  </a:extLst>
                </a:gridCol>
                <a:gridCol w="1238439">
                  <a:extLst>
                    <a:ext uri="{9D8B030D-6E8A-4147-A177-3AD203B41FA5}">
                      <a16:colId xmlns:a16="http://schemas.microsoft.com/office/drawing/2014/main" val="2277774597"/>
                    </a:ext>
                  </a:extLst>
                </a:gridCol>
                <a:gridCol w="1219200">
                  <a:extLst>
                    <a:ext uri="{9D8B030D-6E8A-4147-A177-3AD203B41FA5}">
                      <a16:colId xmlns:a16="http://schemas.microsoft.com/office/drawing/2014/main" val="3854681187"/>
                    </a:ext>
                  </a:extLst>
                </a:gridCol>
              </a:tblGrid>
              <a:tr h="533000">
                <a:tc>
                  <a:txBody>
                    <a:bodyPr/>
                    <a:lstStyle/>
                    <a:p>
                      <a:pPr algn="ctr">
                        <a:lnSpc>
                          <a:spcPct val="107000"/>
                        </a:lnSpc>
                        <a:spcBef>
                          <a:spcPts val="300"/>
                        </a:spcBef>
                        <a:spcAft>
                          <a:spcPts val="300"/>
                        </a:spcAft>
                      </a:pPr>
                      <a:r>
                        <a:rPr lang="vi-VN" sz="1700" b="1" kern="1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Mô hình</a:t>
                      </a:r>
                      <a:endParaRPr lang="vi-VN" sz="1700" kern="1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9525" marR="9525" marT="9525" marB="95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2">
                        <a:lumMod val="75000"/>
                      </a:schemeClr>
                    </a:solidFill>
                  </a:tcPr>
                </a:tc>
                <a:tc>
                  <a:txBody>
                    <a:bodyPr/>
                    <a:lstStyle/>
                    <a:p>
                      <a:pPr algn="ctr">
                        <a:lnSpc>
                          <a:spcPct val="107000"/>
                        </a:lnSpc>
                        <a:spcBef>
                          <a:spcPts val="300"/>
                        </a:spcBef>
                        <a:spcAft>
                          <a:spcPts val="300"/>
                        </a:spcAft>
                      </a:pPr>
                      <a:r>
                        <a:rPr lang="vi-VN" sz="1700" b="1" kern="1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Thời gian         huấn luyện (s)</a:t>
                      </a:r>
                      <a:endParaRPr lang="vi-VN" sz="1700" kern="1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9525" marR="9525" marT="9525" marB="95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2">
                        <a:lumMod val="75000"/>
                      </a:schemeClr>
                    </a:solidFill>
                  </a:tcPr>
                </a:tc>
                <a:tc>
                  <a:txBody>
                    <a:bodyPr/>
                    <a:lstStyle/>
                    <a:p>
                      <a:pPr algn="ctr">
                        <a:lnSpc>
                          <a:spcPct val="107000"/>
                        </a:lnSpc>
                        <a:spcBef>
                          <a:spcPts val="300"/>
                        </a:spcBef>
                        <a:spcAft>
                          <a:spcPts val="300"/>
                        </a:spcAft>
                      </a:pPr>
                      <a:r>
                        <a:rPr lang="vi-VN" sz="1700" b="1" kern="1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Thời gian       gợi ý (s)</a:t>
                      </a:r>
                      <a:endParaRPr lang="vi-VN" sz="1700" kern="1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9525" marR="9525" marT="9525" marB="95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2">
                        <a:lumMod val="75000"/>
                      </a:schemeClr>
                    </a:solidFill>
                  </a:tcPr>
                </a:tc>
                <a:tc>
                  <a:txBody>
                    <a:bodyPr/>
                    <a:lstStyle/>
                    <a:p>
                      <a:pPr algn="ctr">
                        <a:lnSpc>
                          <a:spcPct val="107000"/>
                        </a:lnSpc>
                        <a:spcBef>
                          <a:spcPts val="300"/>
                        </a:spcBef>
                        <a:spcAft>
                          <a:spcPts val="300"/>
                        </a:spcAft>
                      </a:pPr>
                      <a:r>
                        <a:rPr lang="vi-VN" sz="1700" b="1" kern="1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MAP</a:t>
                      </a:r>
                      <a:endParaRPr lang="vi-VN" sz="1700" kern="1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9525" marR="9525" marT="9525" marB="95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2">
                        <a:lumMod val="75000"/>
                      </a:schemeClr>
                    </a:solidFill>
                  </a:tcPr>
                </a:tc>
                <a:tc>
                  <a:txBody>
                    <a:bodyPr/>
                    <a:lstStyle/>
                    <a:p>
                      <a:pPr algn="ctr">
                        <a:lnSpc>
                          <a:spcPct val="107000"/>
                        </a:lnSpc>
                        <a:spcBef>
                          <a:spcPts val="300"/>
                        </a:spcBef>
                        <a:spcAft>
                          <a:spcPts val="300"/>
                        </a:spcAft>
                      </a:pPr>
                      <a:r>
                        <a:rPr lang="vi-VN" sz="1700" b="1" kern="1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NDCG</a:t>
                      </a:r>
                      <a:endParaRPr lang="vi-VN" sz="1700" kern="1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9525" marR="9525" marT="9525" marB="9525"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bg2">
                        <a:lumMod val="75000"/>
                      </a:schemeClr>
                    </a:solidFill>
                  </a:tcPr>
                </a:tc>
                <a:tc>
                  <a:txBody>
                    <a:bodyPr/>
                    <a:lstStyle/>
                    <a:p>
                      <a:pPr algn="ctr">
                        <a:lnSpc>
                          <a:spcPct val="107000"/>
                        </a:lnSpc>
                        <a:spcBef>
                          <a:spcPts val="300"/>
                        </a:spcBef>
                        <a:spcAft>
                          <a:spcPts val="300"/>
                        </a:spcAft>
                      </a:pPr>
                      <a:r>
                        <a:rPr lang="vi-VN" sz="1700" b="1" kern="1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Precision@K</a:t>
                      </a:r>
                      <a:endParaRPr lang="vi-VN" sz="1700" kern="1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bg2">
                        <a:lumMod val="75000"/>
                      </a:schemeClr>
                    </a:solidFill>
                  </a:tcPr>
                </a:tc>
                <a:tc>
                  <a:txBody>
                    <a:bodyPr/>
                    <a:lstStyle/>
                    <a:p>
                      <a:pPr algn="ctr">
                        <a:lnSpc>
                          <a:spcPct val="107000"/>
                        </a:lnSpc>
                        <a:spcBef>
                          <a:spcPts val="300"/>
                        </a:spcBef>
                        <a:spcAft>
                          <a:spcPts val="300"/>
                        </a:spcAft>
                      </a:pPr>
                      <a:r>
                        <a:rPr lang="vi-VN" sz="1700" b="1" kern="1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Recall@K</a:t>
                      </a:r>
                      <a:endParaRPr lang="vi-VN" sz="1700" kern="1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bg2">
                        <a:lumMod val="75000"/>
                      </a:schemeClr>
                    </a:solidFill>
                  </a:tcPr>
                </a:tc>
                <a:extLst>
                  <a:ext uri="{0D108BD9-81ED-4DB2-BD59-A6C34878D82A}">
                    <a16:rowId xmlns:a16="http://schemas.microsoft.com/office/drawing/2014/main" val="10000"/>
                  </a:ext>
                </a:extLst>
              </a:tr>
              <a:tr h="582232">
                <a:tc>
                  <a:txBody>
                    <a:bodyPr/>
                    <a:lstStyle/>
                    <a:p>
                      <a:pPr algn="just">
                        <a:lnSpc>
                          <a:spcPct val="107000"/>
                        </a:lnSpc>
                        <a:spcBef>
                          <a:spcPts val="300"/>
                        </a:spcBef>
                        <a:spcAft>
                          <a:spcPts val="300"/>
                        </a:spcAft>
                      </a:pPr>
                      <a:r>
                        <a:rPr lang="vi-VN" sz="1700" kern="100">
                          <a:effectLst/>
                          <a:latin typeface="Times New Roman" panose="02020603050405020304" pitchFamily="18" charset="0"/>
                          <a:ea typeface="Arial" panose="020B0604020202020204" pitchFamily="34" charset="0"/>
                          <a:cs typeface="Times New Roman" panose="02020603050405020304" pitchFamily="18" charset="0"/>
                        </a:rPr>
                        <a:t>LightGCN</a:t>
                      </a:r>
                    </a:p>
                  </a:txBody>
                  <a:tcPr marL="9525" marR="9525" marT="9525" marB="9525"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b="1" kern="100">
                          <a:solidFill>
                            <a:srgbClr val="FF0000"/>
                          </a:solidFill>
                          <a:effectLst/>
                          <a:latin typeface="Times New Roman" panose="02020603050405020304" pitchFamily="18" charset="0"/>
                          <a:ea typeface="Arial" panose="020B0604020202020204" pitchFamily="34" charset="0"/>
                          <a:cs typeface="Times New Roman" panose="02020603050405020304" pitchFamily="18" charset="0"/>
                        </a:rPr>
                        <a:t>1015.6</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b="1" kern="100">
                          <a:solidFill>
                            <a:srgbClr val="FF0000"/>
                          </a:solidFill>
                          <a:effectLst/>
                          <a:latin typeface="Times New Roman" panose="02020603050405020304" pitchFamily="18" charset="0"/>
                          <a:ea typeface="Arial" panose="020B0604020202020204" pitchFamily="34" charset="0"/>
                          <a:cs typeface="Times New Roman" panose="02020603050405020304" pitchFamily="18" charset="0"/>
                        </a:rPr>
                        <a:t>2.3</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b="1" kern="100">
                          <a:solidFill>
                            <a:srgbClr val="FF0000"/>
                          </a:solidFill>
                          <a:effectLst/>
                          <a:latin typeface="Times New Roman" panose="02020603050405020304" pitchFamily="18" charset="0"/>
                          <a:ea typeface="Arial" panose="020B0604020202020204" pitchFamily="34" charset="0"/>
                          <a:cs typeface="Times New Roman" panose="02020603050405020304" pitchFamily="18" charset="0"/>
                        </a:rPr>
                        <a:t>0.210</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b="0" kern="100">
                          <a:solidFill>
                            <a:schemeClr val="bg1">
                              <a:lumMod val="10000"/>
                            </a:schemeClr>
                          </a:solidFill>
                          <a:effectLst/>
                          <a:latin typeface="Times New Roman" panose="02020603050405020304" pitchFamily="18" charset="0"/>
                          <a:ea typeface="Arial" panose="020B0604020202020204" pitchFamily="34" charset="0"/>
                          <a:cs typeface="Times New Roman" panose="02020603050405020304" pitchFamily="18" charset="0"/>
                        </a:rPr>
                        <a:t>0.387</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b="1" kern="100">
                          <a:solidFill>
                            <a:srgbClr val="FF0000"/>
                          </a:solidFill>
                          <a:effectLst/>
                          <a:latin typeface="Times New Roman" panose="02020603050405020304" pitchFamily="18" charset="0"/>
                          <a:ea typeface="Arial" panose="020B0604020202020204" pitchFamily="34" charset="0"/>
                          <a:cs typeface="Times New Roman" panose="02020603050405020304" pitchFamily="18" charset="0"/>
                        </a:rPr>
                        <a:t>0.370</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b="1" kern="100">
                          <a:solidFill>
                            <a:srgbClr val="FF0000"/>
                          </a:solidFill>
                          <a:effectLst/>
                          <a:latin typeface="Times New Roman" panose="02020603050405020304" pitchFamily="18" charset="0"/>
                          <a:ea typeface="Arial" panose="020B0604020202020204" pitchFamily="34" charset="0"/>
                          <a:cs typeface="Times New Roman" panose="02020603050405020304" pitchFamily="18" charset="0"/>
                        </a:rPr>
                        <a:t>0.231</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577054">
                <a:tc>
                  <a:txBody>
                    <a:bodyPr/>
                    <a:lstStyle/>
                    <a:p>
                      <a:pPr algn="just">
                        <a:lnSpc>
                          <a:spcPct val="107000"/>
                        </a:lnSpc>
                        <a:spcBef>
                          <a:spcPts val="300"/>
                        </a:spcBef>
                        <a:spcAft>
                          <a:spcPts val="300"/>
                        </a:spcAft>
                      </a:pPr>
                      <a:r>
                        <a:rPr lang="vi-VN" sz="1700" kern="100">
                          <a:effectLst/>
                          <a:latin typeface="Times New Roman" panose="02020603050405020304" pitchFamily="18" charset="0"/>
                          <a:ea typeface="Arial" panose="020B0604020202020204" pitchFamily="34" charset="0"/>
                          <a:cs typeface="Times New Roman" panose="02020603050405020304" pitchFamily="18" charset="0"/>
                        </a:rPr>
                        <a:t>SAR</a:t>
                      </a:r>
                    </a:p>
                  </a:txBody>
                  <a:tcPr marL="9525" marR="9525" marT="9525" marB="9525"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kern="100">
                          <a:effectLst/>
                          <a:latin typeface="Times New Roman" panose="02020603050405020304" pitchFamily="18" charset="0"/>
                          <a:ea typeface="Arial" panose="020B0604020202020204" pitchFamily="34" charset="0"/>
                          <a:cs typeface="Times New Roman" panose="02020603050405020304" pitchFamily="18" charset="0"/>
                        </a:rPr>
                        <a:t>452.3</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kern="100">
                          <a:effectLst/>
                          <a:latin typeface="Times New Roman" panose="02020603050405020304" pitchFamily="18" charset="0"/>
                          <a:ea typeface="Arial" panose="020B0604020202020204" pitchFamily="34" charset="0"/>
                          <a:cs typeface="Times New Roman" panose="02020603050405020304" pitchFamily="18" charset="0"/>
                        </a:rPr>
                        <a:t>3.4</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kern="100">
                          <a:effectLst/>
                          <a:latin typeface="Times New Roman" panose="02020603050405020304" pitchFamily="18" charset="0"/>
                          <a:ea typeface="Arial" panose="020B0604020202020204" pitchFamily="34" charset="0"/>
                          <a:cs typeface="Times New Roman" panose="02020603050405020304" pitchFamily="18" charset="0"/>
                        </a:rPr>
                        <a:t>0.308</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kern="100">
                          <a:effectLst/>
                          <a:latin typeface="Times New Roman" panose="02020603050405020304" pitchFamily="18" charset="0"/>
                          <a:ea typeface="Arial" panose="020B0604020202020204" pitchFamily="34" charset="0"/>
                          <a:cs typeface="Times New Roman" panose="02020603050405020304" pitchFamily="18" charset="0"/>
                        </a:rPr>
                        <a:t>0.347</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kern="100">
                          <a:effectLst/>
                          <a:latin typeface="Times New Roman" panose="02020603050405020304" pitchFamily="18" charset="0"/>
                          <a:ea typeface="Arial" panose="020B0604020202020204" pitchFamily="34" charset="0"/>
                          <a:cs typeface="Times New Roman" panose="02020603050405020304" pitchFamily="18" charset="0"/>
                        </a:rPr>
                        <a:t>0.332</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kern="100">
                          <a:effectLst/>
                          <a:latin typeface="Times New Roman" panose="02020603050405020304" pitchFamily="18" charset="0"/>
                          <a:ea typeface="Arial" panose="020B0604020202020204" pitchFamily="34" charset="0"/>
                          <a:cs typeface="Times New Roman" panose="02020603050405020304" pitchFamily="18" charset="0"/>
                        </a:rPr>
                        <a:t>0.206</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611559">
                <a:tc>
                  <a:txBody>
                    <a:bodyPr/>
                    <a:lstStyle/>
                    <a:p>
                      <a:pPr algn="just">
                        <a:lnSpc>
                          <a:spcPct val="107000"/>
                        </a:lnSpc>
                        <a:spcBef>
                          <a:spcPts val="300"/>
                        </a:spcBef>
                        <a:spcAft>
                          <a:spcPts val="300"/>
                        </a:spcAft>
                      </a:pPr>
                      <a:r>
                        <a:rPr lang="vi-VN" sz="1700" kern="100">
                          <a:effectLst/>
                          <a:latin typeface="Times New Roman" panose="02020603050405020304" pitchFamily="18" charset="0"/>
                          <a:ea typeface="Arial" panose="020B0604020202020204" pitchFamily="34" charset="0"/>
                          <a:cs typeface="Times New Roman" panose="02020603050405020304" pitchFamily="18" charset="0"/>
                        </a:rPr>
                        <a:t>NCF</a:t>
                      </a:r>
                    </a:p>
                  </a:txBody>
                  <a:tcPr marL="9525" marR="9525" marT="9525" marB="9525"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kern="100">
                          <a:effectLst/>
                          <a:latin typeface="Times New Roman" panose="02020603050405020304" pitchFamily="18" charset="0"/>
                          <a:ea typeface="Arial" panose="020B0604020202020204" pitchFamily="34" charset="0"/>
                          <a:cs typeface="Times New Roman" panose="02020603050405020304" pitchFamily="18" charset="0"/>
                        </a:rPr>
                        <a:t>3628.4</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kern="100">
                          <a:effectLst/>
                          <a:latin typeface="Times New Roman" panose="02020603050405020304" pitchFamily="18" charset="0"/>
                          <a:ea typeface="Arial" panose="020B0604020202020204" pitchFamily="34" charset="0"/>
                          <a:cs typeface="Times New Roman" panose="02020603050405020304" pitchFamily="18" charset="0"/>
                        </a:rPr>
                        <a:t>12.3</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kern="100">
                          <a:effectLst/>
                          <a:latin typeface="Times New Roman" panose="02020603050405020304" pitchFamily="18" charset="0"/>
                          <a:ea typeface="Arial" panose="020B0604020202020204" pitchFamily="34" charset="0"/>
                          <a:cs typeface="Times New Roman" panose="02020603050405020304" pitchFamily="18" charset="0"/>
                        </a:rPr>
                        <a:t>0.254</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kern="100">
                          <a:effectLst/>
                          <a:latin typeface="Times New Roman" panose="02020603050405020304" pitchFamily="18" charset="0"/>
                          <a:ea typeface="Arial" panose="020B0604020202020204" pitchFamily="34" charset="0"/>
                          <a:cs typeface="Times New Roman" panose="02020603050405020304" pitchFamily="18" charset="0"/>
                        </a:rPr>
                        <a:t>0.352</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kern="100">
                          <a:effectLst/>
                          <a:latin typeface="Times New Roman" panose="02020603050405020304" pitchFamily="18" charset="0"/>
                          <a:ea typeface="Arial" panose="020B0604020202020204" pitchFamily="34" charset="0"/>
                          <a:cs typeface="Times New Roman" panose="02020603050405020304" pitchFamily="18" charset="0"/>
                        </a:rPr>
                        <a:t>0.342</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kern="100">
                          <a:effectLst/>
                          <a:latin typeface="Times New Roman" panose="02020603050405020304" pitchFamily="18" charset="0"/>
                          <a:ea typeface="Arial" panose="020B0604020202020204" pitchFamily="34" charset="0"/>
                          <a:cs typeface="Times New Roman" panose="02020603050405020304" pitchFamily="18" charset="0"/>
                        </a:rPr>
                        <a:t>0.207</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 name="Google Shape;319;p31">
            <a:extLst>
              <a:ext uri="{FF2B5EF4-FFF2-40B4-BE49-F238E27FC236}">
                <a16:creationId xmlns:a16="http://schemas.microsoft.com/office/drawing/2014/main" id="{2DC69C6F-A9C6-912D-7EA9-21A24ECC372A}"/>
              </a:ext>
            </a:extLst>
          </p:cNvPr>
          <p:cNvSpPr txBox="1">
            <a:spLocks/>
          </p:cNvSpPr>
          <p:nvPr/>
        </p:nvSpPr>
        <p:spPr>
          <a:xfrm>
            <a:off x="1663651" y="4018344"/>
            <a:ext cx="9328197" cy="2191956"/>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Font typeface="Symbol" panose="05050102010706020507" pitchFamily="18" charset="2"/>
              <a:buChar char="Þ"/>
            </a:pPr>
            <a:r>
              <a:rPr lang="vi-VN" sz="2000">
                <a:latin typeface="Times New Roman" panose="02020603050405020304" pitchFamily="18" charset="0"/>
                <a:cs typeface="Times New Roman" panose="02020603050405020304" pitchFamily="18" charset="0"/>
              </a:rPr>
              <a:t>LightGCN có khả năng đề xuất chính xác nhất so với nhu cầu thực tế của người dùng</a:t>
            </a:r>
          </a:p>
          <a:p>
            <a:pPr algn="just"/>
            <a:r>
              <a:rPr lang="vi-VN" sz="2000">
                <a:latin typeface="Times New Roman" panose="02020603050405020304" pitchFamily="18" charset="0"/>
                <a:cs typeface="Times New Roman" panose="02020603050405020304" pitchFamily="18" charset="0"/>
              </a:rPr>
              <a:t>(đạt Precision@K cao nhất )</a:t>
            </a:r>
          </a:p>
          <a:p>
            <a:pPr marL="342900" indent="-342900" algn="just">
              <a:buFont typeface="Symbol" panose="05050102010706020507" pitchFamily="18" charset="2"/>
              <a:buChar char="Þ"/>
            </a:pPr>
            <a:r>
              <a:rPr lang="vi-VN" sz="2000">
                <a:latin typeface="Times New Roman" panose="02020603050405020304" pitchFamily="18" charset="0"/>
                <a:cs typeface="Times New Roman" panose="02020603050405020304" pitchFamily="18" charset="0"/>
              </a:rPr>
              <a:t>Khả năng bao phủ của LightGCN tốt hơn trong các gợi ý (Recall@K vượt trội)</a:t>
            </a:r>
          </a:p>
          <a:p>
            <a:pPr marL="342900" indent="-342900" algn="just">
              <a:buFont typeface="Symbol" panose="05050102010706020507" pitchFamily="18" charset="2"/>
              <a:buChar char="Þ"/>
            </a:pPr>
            <a:r>
              <a:rPr lang="vi-VN" sz="2000">
                <a:latin typeface="Times New Roman" panose="02020603050405020304" pitchFamily="18" charset="0"/>
                <a:cs typeface="Times New Roman" panose="02020603050405020304" pitchFamily="18" charset="0"/>
              </a:rPr>
              <a:t>LightGCN ưu tiên các mục quan trọng với người dùng ở các vị trí đầu danh sách đề xuất (vượt trội hơn về NDCG)</a:t>
            </a:r>
          </a:p>
          <a:p>
            <a:pPr marL="342900" indent="-342900" algn="just">
              <a:buFont typeface="Symbol" panose="05050102010706020507" pitchFamily="18" charset="2"/>
              <a:buChar char="Þ"/>
            </a:pPr>
            <a:r>
              <a:rPr lang="vi-VN" sz="2000">
                <a:latin typeface="Times New Roman" panose="02020603050405020304" pitchFamily="18" charset="0"/>
                <a:cs typeface="Times New Roman" panose="02020603050405020304" pitchFamily="18" charset="0"/>
              </a:rPr>
              <a:t>Khả năng tối ưu tính toán nhờ thiết kế gọn nhẹ và thời gian gợi ý nhanh nhất</a:t>
            </a:r>
            <a:endParaRPr lang="vi-V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602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C1C6429B-6F76-D6F6-CED4-38371838C6A1}"/>
            </a:ext>
          </a:extLst>
        </p:cNvPr>
        <p:cNvGrpSpPr/>
        <p:nvPr/>
      </p:nvGrpSpPr>
      <p:grpSpPr>
        <a:xfrm>
          <a:off x="0" y="0"/>
          <a:ext cx="0" cy="0"/>
          <a:chOff x="0" y="0"/>
          <a:chExt cx="0" cy="0"/>
        </a:xfrm>
      </p:grpSpPr>
      <p:sp>
        <p:nvSpPr>
          <p:cNvPr id="204" name="Google Shape;204;p20">
            <a:extLst>
              <a:ext uri="{FF2B5EF4-FFF2-40B4-BE49-F238E27FC236}">
                <a16:creationId xmlns:a16="http://schemas.microsoft.com/office/drawing/2014/main" id="{3DBC0FDB-9272-904D-CB72-CFA3095BEA1E}"/>
              </a:ext>
            </a:extLst>
          </p:cNvPr>
          <p:cNvSpPr txBox="1">
            <a:spLocks noGrp="1"/>
          </p:cNvSpPr>
          <p:nvPr>
            <p:ph type="body" idx="1"/>
          </p:nvPr>
        </p:nvSpPr>
        <p:spPr>
          <a:xfrm>
            <a:off x="2316643" y="2095040"/>
            <a:ext cx="7939709" cy="2667920"/>
          </a:xfrm>
          <a:prstGeom prst="rect">
            <a:avLst/>
          </a:prstGeom>
        </p:spPr>
        <p:txBody>
          <a:bodyPr spcFirstLastPara="1" wrap="square" lIns="121900" tIns="121900" rIns="121900" bIns="121900" anchor="t" anchorCtr="0">
            <a:normAutofit/>
          </a:bodyPr>
          <a:lstStyle/>
          <a:p>
            <a:pPr marL="0" lvl="0" indent="0" algn="just">
              <a:buNone/>
            </a:pPr>
            <a:r>
              <a:rPr lang="vi-VN" sz="2000" b="1">
                <a:latin typeface="+mj-lt"/>
              </a:rPr>
              <a:t>LightGCN vượt trội về độ chính xác gợi ý và khả năng đáp ứng nhanh, dù thời gian huấn luyện dài hơn SAR. Kết quả này khẳng định LightGCN là lựa chọn phù hợp để xây dựng hệ thống gợi ý dịch vụ công trực tuyến, đặc biệt trong các ứng dụng có yêu cầu cao về hiệu suất và tính cá nhân hóa.</a:t>
            </a:r>
          </a:p>
        </p:txBody>
      </p:sp>
      <p:sp>
        <p:nvSpPr>
          <p:cNvPr id="4" name="Google Shape;285;p29">
            <a:extLst>
              <a:ext uri="{FF2B5EF4-FFF2-40B4-BE49-F238E27FC236}">
                <a16:creationId xmlns:a16="http://schemas.microsoft.com/office/drawing/2014/main" id="{CA2E6CED-3EE8-3A56-B2C7-69C7006DE9BE}"/>
              </a:ext>
            </a:extLst>
          </p:cNvPr>
          <p:cNvSpPr txBox="1">
            <a:spLocks noGrp="1"/>
          </p:cNvSpPr>
          <p:nvPr>
            <p:ph type="title"/>
          </p:nvPr>
        </p:nvSpPr>
        <p:spPr>
          <a:xfrm>
            <a:off x="4678680" y="1055450"/>
            <a:ext cx="5962695" cy="678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vi-VN" sz="3000" b="1">
                <a:latin typeface="Times New Roman" panose="02020603050405020304" pitchFamily="18" charset="0"/>
                <a:cs typeface="Times New Roman" panose="02020603050405020304" pitchFamily="18" charset="0"/>
              </a:rPr>
              <a:t>3.2. Tổng kết</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9667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4">
          <a:extLst>
            <a:ext uri="{FF2B5EF4-FFF2-40B4-BE49-F238E27FC236}">
              <a16:creationId xmlns:a16="http://schemas.microsoft.com/office/drawing/2014/main" id="{2FD6F34E-B93F-7439-3DA3-63BF0A3F313B}"/>
            </a:ext>
          </a:extLst>
        </p:cNvPr>
        <p:cNvGrpSpPr/>
        <p:nvPr/>
      </p:nvGrpSpPr>
      <p:grpSpPr>
        <a:xfrm>
          <a:off x="0" y="0"/>
          <a:ext cx="0" cy="0"/>
          <a:chOff x="0" y="0"/>
          <a:chExt cx="0" cy="0"/>
        </a:xfrm>
      </p:grpSpPr>
      <p:sp>
        <p:nvSpPr>
          <p:cNvPr id="285" name="Google Shape;285;p29">
            <a:extLst>
              <a:ext uri="{FF2B5EF4-FFF2-40B4-BE49-F238E27FC236}">
                <a16:creationId xmlns:a16="http://schemas.microsoft.com/office/drawing/2014/main" id="{B798BCD6-1A3F-69EE-531D-C9EDEE2EE825}"/>
              </a:ext>
            </a:extLst>
          </p:cNvPr>
          <p:cNvSpPr txBox="1">
            <a:spLocks noGrp="1"/>
          </p:cNvSpPr>
          <p:nvPr>
            <p:ph type="title"/>
          </p:nvPr>
        </p:nvSpPr>
        <p:spPr>
          <a:xfrm>
            <a:off x="1698300" y="2750700"/>
            <a:ext cx="8795400" cy="6783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b="1">
                <a:latin typeface="Times New Roman" panose="02020603050405020304" pitchFamily="18" charset="0"/>
                <a:cs typeface="Times New Roman" panose="02020603050405020304" pitchFamily="18" charset="0"/>
              </a:rPr>
              <a:t>4. THẢO LUẬN</a:t>
            </a:r>
            <a:endParaRPr lang="vi-V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7967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F131FDFF-FA01-888D-9CCF-1D421F3A0014}"/>
            </a:ext>
          </a:extLst>
        </p:cNvPr>
        <p:cNvGrpSpPr/>
        <p:nvPr/>
      </p:nvGrpSpPr>
      <p:grpSpPr>
        <a:xfrm>
          <a:off x="0" y="0"/>
          <a:ext cx="0" cy="0"/>
          <a:chOff x="0" y="0"/>
          <a:chExt cx="0" cy="0"/>
        </a:xfrm>
      </p:grpSpPr>
      <p:sp>
        <p:nvSpPr>
          <p:cNvPr id="204" name="Google Shape;204;p20">
            <a:extLst>
              <a:ext uri="{FF2B5EF4-FFF2-40B4-BE49-F238E27FC236}">
                <a16:creationId xmlns:a16="http://schemas.microsoft.com/office/drawing/2014/main" id="{69D54472-1632-AE18-0E48-C033F9B8D967}"/>
              </a:ext>
            </a:extLst>
          </p:cNvPr>
          <p:cNvSpPr txBox="1">
            <a:spLocks noGrp="1"/>
          </p:cNvSpPr>
          <p:nvPr>
            <p:ph type="body" idx="1"/>
          </p:nvPr>
        </p:nvSpPr>
        <p:spPr>
          <a:xfrm>
            <a:off x="1828800" y="2095040"/>
            <a:ext cx="9010649" cy="2667920"/>
          </a:xfrm>
          <a:prstGeom prst="rect">
            <a:avLst/>
          </a:prstGeom>
        </p:spPr>
        <p:txBody>
          <a:bodyPr spcFirstLastPara="1" wrap="square" lIns="121900" tIns="121900" rIns="121900" bIns="121900" anchor="t" anchorCtr="0">
            <a:noAutofit/>
          </a:bodyPr>
          <a:lstStyle/>
          <a:p>
            <a:pPr marL="0" lvl="0" indent="0" algn="just">
              <a:buNone/>
            </a:pPr>
            <a:r>
              <a:rPr lang="vi-VN" sz="2200">
                <a:latin typeface="+mj-lt"/>
              </a:rPr>
              <a:t>- LightGCN là mô hình tối ưu cho hệ thống gợi ý dịch vụ công trực tuyến, nhờ vào khả năng khai thác cấu trúc đồ thị một cách hiệu quả. </a:t>
            </a:r>
          </a:p>
          <a:p>
            <a:pPr marL="0" lvl="0" indent="0" algn="just">
              <a:buNone/>
            </a:pPr>
            <a:r>
              <a:rPr lang="vi-VN" sz="2200">
                <a:latin typeface="+mj-lt"/>
              </a:rPr>
              <a:t>- So với các mô hình khác như SAR và NCF, LightGCN đạt độ chính xác cao hơn (Precision@K = 0.370) và thời gian gợi ý nhanh nhất (2.3ms). </a:t>
            </a:r>
          </a:p>
          <a:p>
            <a:pPr marL="0" lvl="0" indent="0" algn="just">
              <a:buNone/>
            </a:pPr>
            <a:r>
              <a:rPr lang="vi-VN" sz="2200" b="1">
                <a:solidFill>
                  <a:srgbClr val="FF0000"/>
                </a:solidFill>
                <a:latin typeface="+mj-lt"/>
              </a:rPr>
              <a:t>=&gt; Điều này rất quan trọng trong bối cảnh hệ thống dịch vụ công cần xử lý khối lượng lớn yêu cầu trong thời gian ngắn, đồng thời đưa ra gợi ý phù hợp với nhu cầu cá nhân hóa của người dùng.</a:t>
            </a:r>
          </a:p>
        </p:txBody>
      </p:sp>
      <p:sp>
        <p:nvSpPr>
          <p:cNvPr id="4" name="Google Shape;285;p29">
            <a:extLst>
              <a:ext uri="{FF2B5EF4-FFF2-40B4-BE49-F238E27FC236}">
                <a16:creationId xmlns:a16="http://schemas.microsoft.com/office/drawing/2014/main" id="{D473F25F-D0CE-0D50-8ADF-F79FEEF3CB83}"/>
              </a:ext>
            </a:extLst>
          </p:cNvPr>
          <p:cNvSpPr txBox="1">
            <a:spLocks noGrp="1"/>
          </p:cNvSpPr>
          <p:nvPr>
            <p:ph type="title"/>
          </p:nvPr>
        </p:nvSpPr>
        <p:spPr>
          <a:xfrm>
            <a:off x="4678680" y="1055450"/>
            <a:ext cx="5962695" cy="678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vi-VN" sz="3000" b="1">
                <a:latin typeface="Times New Roman" panose="02020603050405020304" pitchFamily="18" charset="0"/>
                <a:cs typeface="Times New Roman" panose="02020603050405020304" pitchFamily="18" charset="0"/>
              </a:rPr>
              <a:t>4.1. Ý nghĩa kết quả</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820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4B950264-6C9B-AF79-BF8F-22D92EB63308}"/>
            </a:ext>
          </a:extLst>
        </p:cNvPr>
        <p:cNvGrpSpPr/>
        <p:nvPr/>
      </p:nvGrpSpPr>
      <p:grpSpPr>
        <a:xfrm>
          <a:off x="0" y="0"/>
          <a:ext cx="0" cy="0"/>
          <a:chOff x="0" y="0"/>
          <a:chExt cx="0" cy="0"/>
        </a:xfrm>
      </p:grpSpPr>
      <p:sp>
        <p:nvSpPr>
          <p:cNvPr id="204" name="Google Shape;204;p20">
            <a:extLst>
              <a:ext uri="{FF2B5EF4-FFF2-40B4-BE49-F238E27FC236}">
                <a16:creationId xmlns:a16="http://schemas.microsoft.com/office/drawing/2014/main" id="{75E3CDA8-E1E5-330F-3CF9-7F8165822B52}"/>
              </a:ext>
            </a:extLst>
          </p:cNvPr>
          <p:cNvSpPr txBox="1">
            <a:spLocks noGrp="1"/>
          </p:cNvSpPr>
          <p:nvPr>
            <p:ph type="body" idx="1"/>
          </p:nvPr>
        </p:nvSpPr>
        <p:spPr>
          <a:xfrm>
            <a:off x="2030893" y="2913531"/>
            <a:ext cx="3637526" cy="3117619"/>
          </a:xfrm>
          <a:prstGeom prst="rect">
            <a:avLst/>
          </a:prstGeom>
        </p:spPr>
        <p:txBody>
          <a:bodyPr spcFirstLastPara="1" wrap="square" lIns="121900" tIns="121900" rIns="121900" bIns="121900" anchor="t" anchorCtr="0">
            <a:normAutofit/>
          </a:bodyPr>
          <a:lstStyle/>
          <a:p>
            <a:pPr marL="0" lvl="0" indent="0" algn="just">
              <a:buNone/>
            </a:pPr>
            <a:r>
              <a:rPr lang="vi-VN" sz="2000" b="1">
                <a:latin typeface="+mj-lt"/>
              </a:rPr>
              <a:t>•    </a:t>
            </a:r>
            <a:r>
              <a:rPr lang="vi-VN" sz="2000">
                <a:latin typeface="+mj-lt"/>
              </a:rPr>
              <a:t>Mô hình LightGCN cải thiện đáng kể về Recall@K và NDCG.</a:t>
            </a:r>
          </a:p>
          <a:p>
            <a:pPr marL="0" lvl="0" indent="0" algn="just">
              <a:buNone/>
            </a:pPr>
            <a:r>
              <a:rPr lang="vi-VN" sz="2000" b="1">
                <a:latin typeface="+mj-lt"/>
              </a:rPr>
              <a:t>=&gt; </a:t>
            </a:r>
            <a:r>
              <a:rPr lang="vi-VN" sz="1800" b="1">
                <a:effectLst/>
                <a:latin typeface="Times New Roman" panose="02020603050405020304" pitchFamily="18" charset="0"/>
                <a:ea typeface="Arial" panose="020B0604020202020204" pitchFamily="34" charset="0"/>
              </a:rPr>
              <a:t>LightGCN tận dụng tốt hơn mối quan hệ giữa người dùng và dịch vụ công thông qua đồ thị, vượt qua hạn chế của SAR – vốn chỉ dựa trên các quy luật tương quan đơn giản</a:t>
            </a:r>
            <a:endParaRPr lang="vi-VN" sz="2000" b="1">
              <a:latin typeface="+mj-lt"/>
            </a:endParaRPr>
          </a:p>
        </p:txBody>
      </p:sp>
      <p:sp>
        <p:nvSpPr>
          <p:cNvPr id="4" name="Google Shape;285;p29">
            <a:extLst>
              <a:ext uri="{FF2B5EF4-FFF2-40B4-BE49-F238E27FC236}">
                <a16:creationId xmlns:a16="http://schemas.microsoft.com/office/drawing/2014/main" id="{A1C0D17A-2CBB-411C-98D2-30D8DF9A4B16}"/>
              </a:ext>
            </a:extLst>
          </p:cNvPr>
          <p:cNvSpPr txBox="1">
            <a:spLocks noGrp="1"/>
          </p:cNvSpPr>
          <p:nvPr>
            <p:ph type="title"/>
          </p:nvPr>
        </p:nvSpPr>
        <p:spPr>
          <a:xfrm>
            <a:off x="3619500" y="1055450"/>
            <a:ext cx="7021875" cy="678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vi-VN" sz="3000" b="1">
                <a:latin typeface="Times New Roman" panose="02020603050405020304" pitchFamily="18" charset="0"/>
                <a:cs typeface="Times New Roman" panose="02020603050405020304" pitchFamily="18" charset="0"/>
              </a:rPr>
              <a:t>4.2. So sánh với các nghiên cứu trước</a:t>
            </a:r>
            <a:endParaRPr lang="vi-VN" sz="3000" b="1" dirty="0">
              <a:latin typeface="Times New Roman" panose="02020603050405020304" pitchFamily="18" charset="0"/>
              <a:cs typeface="Times New Roman" panose="02020603050405020304" pitchFamily="18" charset="0"/>
            </a:endParaRPr>
          </a:p>
        </p:txBody>
      </p:sp>
      <p:sp>
        <p:nvSpPr>
          <p:cNvPr id="7" name="Google Shape;285;p29">
            <a:extLst>
              <a:ext uri="{FF2B5EF4-FFF2-40B4-BE49-F238E27FC236}">
                <a16:creationId xmlns:a16="http://schemas.microsoft.com/office/drawing/2014/main" id="{DC0DCCED-15C3-834F-A0D7-9711B2D6F3AE}"/>
              </a:ext>
            </a:extLst>
          </p:cNvPr>
          <p:cNvSpPr txBox="1">
            <a:spLocks/>
          </p:cNvSpPr>
          <p:nvPr/>
        </p:nvSpPr>
        <p:spPr>
          <a:xfrm>
            <a:off x="1848873" y="1984490"/>
            <a:ext cx="3819546" cy="678300"/>
          </a:xfrm>
          <a:prstGeom prst="rect">
            <a:avLst/>
          </a:prstGeom>
          <a:solidFill>
            <a:schemeClr val="accent2">
              <a:lumMod val="60000"/>
              <a:lumOff val="40000"/>
            </a:schemeClr>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9pPr>
          </a:lstStyle>
          <a:p>
            <a:r>
              <a:rPr lang="vi-VN" sz="3000" b="1">
                <a:latin typeface="Times New Roman" panose="02020603050405020304" pitchFamily="18" charset="0"/>
                <a:cs typeface="Times New Roman" panose="02020603050405020304" pitchFamily="18" charset="0"/>
              </a:rPr>
              <a:t>So với SAR</a:t>
            </a:r>
            <a:endParaRPr lang="vi-VN" sz="3000" b="1" dirty="0">
              <a:latin typeface="Times New Roman" panose="02020603050405020304" pitchFamily="18" charset="0"/>
              <a:cs typeface="Times New Roman" panose="02020603050405020304" pitchFamily="18" charset="0"/>
            </a:endParaRPr>
          </a:p>
        </p:txBody>
      </p:sp>
      <p:sp>
        <p:nvSpPr>
          <p:cNvPr id="2" name="Google Shape;204;p20">
            <a:extLst>
              <a:ext uri="{FF2B5EF4-FFF2-40B4-BE49-F238E27FC236}">
                <a16:creationId xmlns:a16="http://schemas.microsoft.com/office/drawing/2014/main" id="{2A67A1C2-3EA3-B8B2-D01A-A274C9B54672}"/>
              </a:ext>
            </a:extLst>
          </p:cNvPr>
          <p:cNvSpPr txBox="1">
            <a:spLocks/>
          </p:cNvSpPr>
          <p:nvPr/>
        </p:nvSpPr>
        <p:spPr>
          <a:xfrm>
            <a:off x="6665415" y="2874311"/>
            <a:ext cx="3819546" cy="3117619"/>
          </a:xfrm>
          <a:prstGeom prst="rect">
            <a:avLst/>
          </a:prstGeom>
          <a:noFill/>
          <a:ln>
            <a:noFill/>
          </a:ln>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1pPr>
            <a:lvl2pPr marL="914400" marR="0" lvl="1"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2pPr>
            <a:lvl3pPr marL="1371600" marR="0" lvl="2"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3pPr>
            <a:lvl4pPr marL="1828800" marR="0" lvl="3"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4pPr>
            <a:lvl5pPr marL="2286000" marR="0" lvl="4"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5pPr>
            <a:lvl6pPr marL="2743200" marR="0" lvl="5"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6pPr>
            <a:lvl7pPr marL="3200400" marR="0" lvl="6"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7pPr>
            <a:lvl8pPr marL="3657600" marR="0" lvl="7"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8pPr>
            <a:lvl9pPr marL="4114800" marR="0" lvl="8"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9pPr>
          </a:lstStyle>
          <a:p>
            <a:pPr marL="0" indent="0" algn="just">
              <a:buFont typeface="Poppins Light"/>
              <a:buNone/>
            </a:pPr>
            <a:r>
              <a:rPr lang="vi-VN" sz="2000" b="1">
                <a:latin typeface="+mj-lt"/>
              </a:rPr>
              <a:t>•    </a:t>
            </a:r>
            <a:r>
              <a:rPr lang="vi-VN" sz="2000">
                <a:latin typeface="+mj-lt"/>
              </a:rPr>
              <a:t>NCF đạt thời gian huấn luyện cao nhất (3628.4s) và thời gian gợi ý chậm nhất (12.3ms)</a:t>
            </a:r>
          </a:p>
          <a:p>
            <a:pPr marL="0" indent="0" algn="just">
              <a:buFont typeface="Poppins Light"/>
              <a:buNone/>
            </a:pPr>
            <a:r>
              <a:rPr lang="vi-VN" sz="2000" b="1">
                <a:latin typeface="+mj-lt"/>
              </a:rPr>
              <a:t>=&gt; </a:t>
            </a:r>
            <a:r>
              <a:rPr lang="vi-VN" sz="1800" b="1">
                <a:latin typeface="Times New Roman" panose="02020603050405020304" pitchFamily="18" charset="0"/>
                <a:ea typeface="Arial" panose="020B0604020202020204" pitchFamily="34" charset="0"/>
              </a:rPr>
              <a:t>LightGCN, nhờ việc loại bỏ các bước không cần thiết như kích hoạt phi tuyến và ma trận biến đổi, duy trì sự cân bằng giữa độ chính xác và hiệu suất tính toán.</a:t>
            </a:r>
            <a:endParaRPr lang="vi-VN" sz="2000" b="1">
              <a:latin typeface="+mj-lt"/>
            </a:endParaRPr>
          </a:p>
        </p:txBody>
      </p:sp>
      <p:sp>
        <p:nvSpPr>
          <p:cNvPr id="3" name="Google Shape;285;p29">
            <a:extLst>
              <a:ext uri="{FF2B5EF4-FFF2-40B4-BE49-F238E27FC236}">
                <a16:creationId xmlns:a16="http://schemas.microsoft.com/office/drawing/2014/main" id="{B86A8208-20DC-778A-9C49-A2AEB54BB5FE}"/>
              </a:ext>
            </a:extLst>
          </p:cNvPr>
          <p:cNvSpPr txBox="1">
            <a:spLocks/>
          </p:cNvSpPr>
          <p:nvPr/>
        </p:nvSpPr>
        <p:spPr>
          <a:xfrm>
            <a:off x="6665415" y="1984490"/>
            <a:ext cx="3819546" cy="678300"/>
          </a:xfrm>
          <a:prstGeom prst="rect">
            <a:avLst/>
          </a:prstGeom>
          <a:solidFill>
            <a:schemeClr val="accent3">
              <a:lumMod val="60000"/>
              <a:lumOff val="40000"/>
            </a:schemeClr>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9pPr>
          </a:lstStyle>
          <a:p>
            <a:r>
              <a:rPr lang="vi-VN" sz="3000" b="1">
                <a:solidFill>
                  <a:schemeClr val="bg1">
                    <a:lumMod val="25000"/>
                  </a:schemeClr>
                </a:solidFill>
                <a:latin typeface="Times New Roman" panose="02020603050405020304" pitchFamily="18" charset="0"/>
                <a:cs typeface="Times New Roman" panose="02020603050405020304" pitchFamily="18" charset="0"/>
              </a:rPr>
              <a:t>So với NCF </a:t>
            </a:r>
            <a:endParaRPr lang="vi-VN" sz="3000" b="1" dirty="0">
              <a:solidFill>
                <a:schemeClr val="bg1">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403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F15389A8-7C3E-B4F5-6847-AAF28673C300}"/>
            </a:ext>
          </a:extLst>
        </p:cNvPr>
        <p:cNvGrpSpPr/>
        <p:nvPr/>
      </p:nvGrpSpPr>
      <p:grpSpPr>
        <a:xfrm>
          <a:off x="0" y="0"/>
          <a:ext cx="0" cy="0"/>
          <a:chOff x="0" y="0"/>
          <a:chExt cx="0" cy="0"/>
        </a:xfrm>
      </p:grpSpPr>
      <p:sp>
        <p:nvSpPr>
          <p:cNvPr id="4" name="Google Shape;285;p29">
            <a:extLst>
              <a:ext uri="{FF2B5EF4-FFF2-40B4-BE49-F238E27FC236}">
                <a16:creationId xmlns:a16="http://schemas.microsoft.com/office/drawing/2014/main" id="{79CB5C72-6E13-1062-58E3-9B3845221FD3}"/>
              </a:ext>
            </a:extLst>
          </p:cNvPr>
          <p:cNvSpPr txBox="1">
            <a:spLocks noGrp="1"/>
          </p:cNvSpPr>
          <p:nvPr>
            <p:ph type="title"/>
          </p:nvPr>
        </p:nvSpPr>
        <p:spPr>
          <a:xfrm>
            <a:off x="3619500" y="1055450"/>
            <a:ext cx="7021875" cy="678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vi-VN" sz="3000" b="1">
                <a:latin typeface="Times New Roman" panose="02020603050405020304" pitchFamily="18" charset="0"/>
                <a:cs typeface="Times New Roman" panose="02020603050405020304" pitchFamily="18" charset="0"/>
              </a:rPr>
              <a:t>4.4. Định hướng nghiên cứu tương lai</a:t>
            </a:r>
            <a:endParaRPr lang="vi-VN" sz="3000" b="1" dirty="0">
              <a:latin typeface="Times New Roman" panose="02020603050405020304" pitchFamily="18" charset="0"/>
              <a:cs typeface="Times New Roman" panose="02020603050405020304" pitchFamily="18" charset="0"/>
            </a:endParaRPr>
          </a:p>
        </p:txBody>
      </p:sp>
      <p:graphicFrame>
        <p:nvGraphicFramePr>
          <p:cNvPr id="11" name="Chart 10">
            <a:extLst>
              <a:ext uri="{FF2B5EF4-FFF2-40B4-BE49-F238E27FC236}">
                <a16:creationId xmlns:a16="http://schemas.microsoft.com/office/drawing/2014/main" id="{D9F6F239-BA6B-EC3F-89EC-5DEDD3C426CB}"/>
              </a:ext>
            </a:extLst>
          </p:cNvPr>
          <p:cNvGraphicFramePr/>
          <p:nvPr>
            <p:extLst>
              <p:ext uri="{D42A27DB-BD31-4B8C-83A1-F6EECF244321}">
                <p14:modId xmlns:p14="http://schemas.microsoft.com/office/powerpoint/2010/main" val="429700271"/>
              </p:ext>
            </p:extLst>
          </p:nvPr>
        </p:nvGraphicFramePr>
        <p:xfrm>
          <a:off x="4440478" y="2338733"/>
          <a:ext cx="2831083" cy="2180534"/>
        </p:xfrm>
        <a:graphic>
          <a:graphicData uri="http://schemas.openxmlformats.org/drawingml/2006/chart">
            <c:chart xmlns:c="http://schemas.openxmlformats.org/drawingml/2006/chart" xmlns:r="http://schemas.openxmlformats.org/officeDocument/2006/relationships" r:id="rId3"/>
          </a:graphicData>
        </a:graphic>
      </p:graphicFrame>
      <p:cxnSp>
        <p:nvCxnSpPr>
          <p:cNvPr id="12" name="Google Shape;359;p33">
            <a:extLst>
              <a:ext uri="{FF2B5EF4-FFF2-40B4-BE49-F238E27FC236}">
                <a16:creationId xmlns:a16="http://schemas.microsoft.com/office/drawing/2014/main" id="{3D65B977-793E-74A5-EC02-69B6ECE663CA}"/>
              </a:ext>
            </a:extLst>
          </p:cNvPr>
          <p:cNvCxnSpPr>
            <a:cxnSpLocks/>
          </p:cNvCxnSpPr>
          <p:nvPr/>
        </p:nvCxnSpPr>
        <p:spPr>
          <a:xfrm rot="10800000">
            <a:off x="2249155" y="2338734"/>
            <a:ext cx="2795143" cy="625639"/>
          </a:xfrm>
          <a:prstGeom prst="bentConnector3">
            <a:avLst>
              <a:gd name="adj1" fmla="val 22193"/>
            </a:avLst>
          </a:prstGeom>
          <a:noFill/>
          <a:ln w="9525" cap="flat" cmpd="sng">
            <a:solidFill>
              <a:schemeClr val="lt2"/>
            </a:solidFill>
            <a:prstDash val="solid"/>
            <a:round/>
            <a:headEnd type="none" w="med" len="med"/>
            <a:tailEnd type="none" w="med" len="med"/>
          </a:ln>
        </p:spPr>
      </p:cxnSp>
      <p:sp>
        <p:nvSpPr>
          <p:cNvPr id="13" name="Google Shape;362;p33">
            <a:extLst>
              <a:ext uri="{FF2B5EF4-FFF2-40B4-BE49-F238E27FC236}">
                <a16:creationId xmlns:a16="http://schemas.microsoft.com/office/drawing/2014/main" id="{FAE8991A-2FD9-E928-1AFC-C4AE386193F2}"/>
              </a:ext>
            </a:extLst>
          </p:cNvPr>
          <p:cNvSpPr txBox="1"/>
          <p:nvPr/>
        </p:nvSpPr>
        <p:spPr>
          <a:xfrm>
            <a:off x="1610014" y="1848554"/>
            <a:ext cx="3031944" cy="523590"/>
          </a:xfrm>
          <a:prstGeom prst="rect">
            <a:avLst/>
          </a:prstGeom>
          <a:noFill/>
          <a:ln>
            <a:noFill/>
          </a:ln>
        </p:spPr>
        <p:txBody>
          <a:bodyPr spcFirstLastPara="1" wrap="square" lIns="91425" tIns="91425" rIns="91425" bIns="91425" anchor="t" anchorCtr="0">
            <a:noAutofit/>
          </a:bodyPr>
          <a:lstStyle/>
          <a:p>
            <a:pPr lvl="0" algn="ctr"/>
            <a:r>
              <a:rPr lang="vi-VN" sz="1700" b="1">
                <a:solidFill>
                  <a:schemeClr val="accent3">
                    <a:lumMod val="50000"/>
                  </a:schemeClr>
                </a:solidFill>
              </a:rPr>
              <a:t>Tăng cường dữ liệu</a:t>
            </a:r>
            <a:endParaRPr sz="1700" dirty="0">
              <a:solidFill>
                <a:schemeClr val="accent3">
                  <a:lumMod val="50000"/>
                </a:schemeClr>
              </a:solidFill>
              <a:latin typeface="Poppins Medium"/>
              <a:ea typeface="Poppins Medium"/>
              <a:cs typeface="Poppins Medium"/>
              <a:sym typeface="Poppins Medium"/>
            </a:endParaRPr>
          </a:p>
        </p:txBody>
      </p:sp>
      <p:cxnSp>
        <p:nvCxnSpPr>
          <p:cNvPr id="14" name="Google Shape;358;p33">
            <a:extLst>
              <a:ext uri="{FF2B5EF4-FFF2-40B4-BE49-F238E27FC236}">
                <a16:creationId xmlns:a16="http://schemas.microsoft.com/office/drawing/2014/main" id="{D624ED31-9547-8129-B145-6B9180B31C04}"/>
              </a:ext>
            </a:extLst>
          </p:cNvPr>
          <p:cNvCxnSpPr>
            <a:cxnSpLocks/>
          </p:cNvCxnSpPr>
          <p:nvPr/>
        </p:nvCxnSpPr>
        <p:spPr>
          <a:xfrm flipV="1">
            <a:off x="6717915" y="2841259"/>
            <a:ext cx="3224930" cy="469376"/>
          </a:xfrm>
          <a:prstGeom prst="bentConnector3">
            <a:avLst>
              <a:gd name="adj1" fmla="val 18810"/>
            </a:avLst>
          </a:prstGeom>
          <a:noFill/>
          <a:ln w="9525" cap="flat" cmpd="sng">
            <a:solidFill>
              <a:schemeClr val="lt2"/>
            </a:solidFill>
            <a:prstDash val="solid"/>
            <a:round/>
            <a:headEnd type="none" w="med" len="med"/>
            <a:tailEnd type="none" w="med" len="med"/>
          </a:ln>
        </p:spPr>
      </p:cxnSp>
      <p:sp>
        <p:nvSpPr>
          <p:cNvPr id="15" name="Google Shape;361;p33">
            <a:extLst>
              <a:ext uri="{FF2B5EF4-FFF2-40B4-BE49-F238E27FC236}">
                <a16:creationId xmlns:a16="http://schemas.microsoft.com/office/drawing/2014/main" id="{BFDA0DAA-0D66-9393-3265-F774827A5817}"/>
              </a:ext>
            </a:extLst>
          </p:cNvPr>
          <p:cNvSpPr txBox="1"/>
          <p:nvPr/>
        </p:nvSpPr>
        <p:spPr>
          <a:xfrm>
            <a:off x="7073437" y="2452095"/>
            <a:ext cx="3224930" cy="678300"/>
          </a:xfrm>
          <a:prstGeom prst="rect">
            <a:avLst/>
          </a:prstGeom>
          <a:noFill/>
          <a:ln>
            <a:noFill/>
          </a:ln>
        </p:spPr>
        <p:txBody>
          <a:bodyPr spcFirstLastPara="1" wrap="square" lIns="91425" tIns="91425" rIns="91425" bIns="91425" anchor="t" anchorCtr="0">
            <a:noAutofit/>
          </a:bodyPr>
          <a:lstStyle/>
          <a:p>
            <a:pPr lvl="0" algn="ctr"/>
            <a:r>
              <a:rPr lang="vi-VN" sz="1700" b="1">
                <a:solidFill>
                  <a:schemeClr val="bg1">
                    <a:lumMod val="50000"/>
                  </a:schemeClr>
                </a:solidFill>
              </a:rPr>
              <a:t>Tích hợp yếu tố thời gian</a:t>
            </a:r>
            <a:endParaRPr sz="1700" dirty="0">
              <a:solidFill>
                <a:schemeClr val="bg1">
                  <a:lumMod val="50000"/>
                </a:schemeClr>
              </a:solidFill>
              <a:latin typeface="Poppins Medium"/>
              <a:ea typeface="Poppins Medium"/>
              <a:cs typeface="Poppins Medium"/>
              <a:sym typeface="Poppins Medium"/>
            </a:endParaRPr>
          </a:p>
        </p:txBody>
      </p:sp>
      <p:cxnSp>
        <p:nvCxnSpPr>
          <p:cNvPr id="16" name="Google Shape;358;p33">
            <a:extLst>
              <a:ext uri="{FF2B5EF4-FFF2-40B4-BE49-F238E27FC236}">
                <a16:creationId xmlns:a16="http://schemas.microsoft.com/office/drawing/2014/main" id="{FFE05FE9-4232-E797-B59E-D886ECBE3CA5}"/>
              </a:ext>
            </a:extLst>
          </p:cNvPr>
          <p:cNvCxnSpPr>
            <a:cxnSpLocks/>
          </p:cNvCxnSpPr>
          <p:nvPr/>
        </p:nvCxnSpPr>
        <p:spPr>
          <a:xfrm rot="10800000" flipV="1">
            <a:off x="1793040" y="4274593"/>
            <a:ext cx="3997301" cy="1151255"/>
          </a:xfrm>
          <a:prstGeom prst="bentConnector3">
            <a:avLst>
              <a:gd name="adj1" fmla="val 35131"/>
            </a:avLst>
          </a:prstGeom>
          <a:noFill/>
          <a:ln w="9525" cap="flat" cmpd="sng">
            <a:solidFill>
              <a:schemeClr val="lt2"/>
            </a:solidFill>
            <a:prstDash val="solid"/>
            <a:round/>
            <a:headEnd type="none" w="med" len="med"/>
            <a:tailEnd type="none" w="med" len="med"/>
          </a:ln>
        </p:spPr>
      </p:cxnSp>
      <p:sp>
        <p:nvSpPr>
          <p:cNvPr id="17" name="Google Shape;361;p33">
            <a:extLst>
              <a:ext uri="{FF2B5EF4-FFF2-40B4-BE49-F238E27FC236}">
                <a16:creationId xmlns:a16="http://schemas.microsoft.com/office/drawing/2014/main" id="{2E6ACFA0-9CAA-D7E6-E0F4-E80E2C669DBD}"/>
              </a:ext>
            </a:extLst>
          </p:cNvPr>
          <p:cNvSpPr txBox="1"/>
          <p:nvPr/>
        </p:nvSpPr>
        <p:spPr>
          <a:xfrm>
            <a:off x="1640562" y="4948054"/>
            <a:ext cx="3037889" cy="408730"/>
          </a:xfrm>
          <a:prstGeom prst="rect">
            <a:avLst/>
          </a:prstGeom>
          <a:noFill/>
          <a:ln>
            <a:noFill/>
          </a:ln>
        </p:spPr>
        <p:txBody>
          <a:bodyPr spcFirstLastPara="1" wrap="square" lIns="91425" tIns="91425" rIns="91425" bIns="91425" anchor="t" anchorCtr="0">
            <a:noAutofit/>
          </a:bodyPr>
          <a:lstStyle/>
          <a:p>
            <a:pPr lvl="0" algn="ctr"/>
            <a:r>
              <a:rPr lang="vi-VN" sz="1700" b="1">
                <a:solidFill>
                  <a:schemeClr val="accent2">
                    <a:lumMod val="50000"/>
                  </a:schemeClr>
                </a:solidFill>
              </a:rPr>
              <a:t>Tối ưu hóa hiệu suất</a:t>
            </a:r>
            <a:endParaRPr sz="1700" dirty="0">
              <a:solidFill>
                <a:schemeClr val="accent2">
                  <a:lumMod val="50000"/>
                </a:schemeClr>
              </a:solidFill>
              <a:latin typeface="Poppins Medium"/>
              <a:ea typeface="Poppins Medium"/>
              <a:cs typeface="Poppins Medium"/>
              <a:sym typeface="Poppins Medium"/>
            </a:endParaRPr>
          </a:p>
        </p:txBody>
      </p:sp>
      <p:sp>
        <p:nvSpPr>
          <p:cNvPr id="21" name="Google Shape;184;p18">
            <a:extLst>
              <a:ext uri="{FF2B5EF4-FFF2-40B4-BE49-F238E27FC236}">
                <a16:creationId xmlns:a16="http://schemas.microsoft.com/office/drawing/2014/main" id="{C73B9908-1372-C27C-37DF-B9A85AB61DD4}"/>
              </a:ext>
            </a:extLst>
          </p:cNvPr>
          <p:cNvSpPr txBox="1">
            <a:spLocks noGrp="1"/>
          </p:cNvSpPr>
          <p:nvPr>
            <p:ph type="body" idx="1"/>
          </p:nvPr>
        </p:nvSpPr>
        <p:spPr>
          <a:xfrm>
            <a:off x="1640562" y="2418104"/>
            <a:ext cx="2771150" cy="1051226"/>
          </a:xfrm>
          <a:prstGeom prst="rect">
            <a:avLst/>
          </a:prstGeom>
        </p:spPr>
        <p:txBody>
          <a:bodyPr spcFirstLastPara="1" wrap="square" lIns="121900" tIns="121900" rIns="121900" bIns="121900" anchor="t" anchorCtr="0">
            <a:noAutofit/>
          </a:bodyPr>
          <a:lstStyle/>
          <a:p>
            <a:pPr marL="0" lvl="0" indent="0" algn="just">
              <a:buClr>
                <a:srgbClr val="000000"/>
              </a:buClr>
              <a:buNone/>
            </a:pPr>
            <a:r>
              <a:rPr lang="vi-VN" sz="1800">
                <a:effectLst/>
                <a:latin typeface="Times New Roman" panose="02020603050405020304" pitchFamily="18" charset="0"/>
                <a:ea typeface="Arial" panose="020B0604020202020204" pitchFamily="34" charset="0"/>
              </a:rPr>
              <a:t>Kết hợp các nguồn dữ liệu khác nhau, như thông tin người dùng hoặc đặc điểm dịch vụ, để tăng khả năng tổng quát của mô hình.</a:t>
            </a:r>
            <a:endParaRPr lang="vi-VN" sz="1700" dirty="0">
              <a:latin typeface="+mj-lt"/>
            </a:endParaRPr>
          </a:p>
        </p:txBody>
      </p:sp>
      <p:sp>
        <p:nvSpPr>
          <p:cNvPr id="28" name="Google Shape;184;p18">
            <a:extLst>
              <a:ext uri="{FF2B5EF4-FFF2-40B4-BE49-F238E27FC236}">
                <a16:creationId xmlns:a16="http://schemas.microsoft.com/office/drawing/2014/main" id="{B0B941FE-51E6-F944-3574-132C4F7A7903}"/>
              </a:ext>
            </a:extLst>
          </p:cNvPr>
          <p:cNvSpPr txBox="1">
            <a:spLocks/>
          </p:cNvSpPr>
          <p:nvPr/>
        </p:nvSpPr>
        <p:spPr>
          <a:xfrm>
            <a:off x="4464323" y="4374623"/>
            <a:ext cx="2771150" cy="105122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1pPr>
            <a:lvl2pPr marL="914400" marR="0" lvl="1"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2pPr>
            <a:lvl3pPr marL="1371600" marR="0" lvl="2"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3pPr>
            <a:lvl4pPr marL="1828800" marR="0" lvl="3"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4pPr>
            <a:lvl5pPr marL="2286000" marR="0" lvl="4"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5pPr>
            <a:lvl6pPr marL="2743200" marR="0" lvl="5"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6pPr>
            <a:lvl7pPr marL="3200400" marR="0" lvl="6"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7pPr>
            <a:lvl8pPr marL="3657600" marR="0" lvl="7"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8pPr>
            <a:lvl9pPr marL="4114800" marR="0" lvl="8"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9pPr>
          </a:lstStyle>
          <a:p>
            <a:pPr marL="0" indent="0" algn="just">
              <a:buClr>
                <a:srgbClr val="000000"/>
              </a:buClr>
              <a:buFont typeface="Poppins Light"/>
              <a:buNone/>
            </a:pPr>
            <a:r>
              <a:rPr lang="vi-VN" sz="1800">
                <a:latin typeface="Times New Roman" panose="02020603050405020304" pitchFamily="18" charset="0"/>
                <a:ea typeface="Arial" panose="020B0604020202020204" pitchFamily="34" charset="0"/>
              </a:rPr>
              <a:t>Sử dụng các kỹ thuật phân tán hoặc triển khai mô hình trên các cụm GPU để giảm thời gian huấn luyện</a:t>
            </a:r>
            <a:endParaRPr lang="vi-VN" sz="1700" dirty="0">
              <a:latin typeface="+mj-lt"/>
            </a:endParaRPr>
          </a:p>
        </p:txBody>
      </p:sp>
      <p:sp>
        <p:nvSpPr>
          <p:cNvPr id="29" name="Google Shape;184;p18">
            <a:extLst>
              <a:ext uri="{FF2B5EF4-FFF2-40B4-BE49-F238E27FC236}">
                <a16:creationId xmlns:a16="http://schemas.microsoft.com/office/drawing/2014/main" id="{FDD3D4C4-4D34-17F4-3540-603399D69C37}"/>
              </a:ext>
            </a:extLst>
          </p:cNvPr>
          <p:cNvSpPr txBox="1">
            <a:spLocks/>
          </p:cNvSpPr>
          <p:nvPr/>
        </p:nvSpPr>
        <p:spPr>
          <a:xfrm>
            <a:off x="7300327" y="2841260"/>
            <a:ext cx="2771150" cy="105122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1pPr>
            <a:lvl2pPr marL="914400" marR="0" lvl="1"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2pPr>
            <a:lvl3pPr marL="1371600" marR="0" lvl="2"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3pPr>
            <a:lvl4pPr marL="1828800" marR="0" lvl="3"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4pPr>
            <a:lvl5pPr marL="2286000" marR="0" lvl="4"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5pPr>
            <a:lvl6pPr marL="2743200" marR="0" lvl="5"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6pPr>
            <a:lvl7pPr marL="3200400" marR="0" lvl="6"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7pPr>
            <a:lvl8pPr marL="3657600" marR="0" lvl="7"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8pPr>
            <a:lvl9pPr marL="4114800" marR="0" lvl="8"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9pPr>
          </a:lstStyle>
          <a:p>
            <a:pPr marL="0" indent="0" algn="just">
              <a:buClr>
                <a:srgbClr val="000000"/>
              </a:buClr>
              <a:buFont typeface="Poppins Light"/>
              <a:buNone/>
            </a:pPr>
            <a:r>
              <a:rPr lang="vi-VN" sz="1800">
                <a:latin typeface="Times New Roman" panose="02020603050405020304" pitchFamily="18" charset="0"/>
                <a:ea typeface="Arial" panose="020B0604020202020204" pitchFamily="34" charset="0"/>
              </a:rPr>
              <a:t>Áp dụng các kỹ thuật Temporal Graph để xử lý sự thay đổi theo thời gian trong tương tác giữa người dùng và dịch vụ.</a:t>
            </a:r>
            <a:endParaRPr lang="vi-VN" sz="1700" dirty="0">
              <a:latin typeface="+mj-lt"/>
            </a:endParaRPr>
          </a:p>
        </p:txBody>
      </p:sp>
    </p:spTree>
    <p:extLst>
      <p:ext uri="{BB962C8B-B14F-4D97-AF65-F5344CB8AC3E}">
        <p14:creationId xmlns:p14="http://schemas.microsoft.com/office/powerpoint/2010/main" val="1953029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6B6E7B6B-B363-C42F-F90F-586F4004F5B0}"/>
            </a:ext>
          </a:extLst>
        </p:cNvPr>
        <p:cNvGrpSpPr/>
        <p:nvPr/>
      </p:nvGrpSpPr>
      <p:grpSpPr>
        <a:xfrm>
          <a:off x="0" y="0"/>
          <a:ext cx="0" cy="0"/>
          <a:chOff x="0" y="0"/>
          <a:chExt cx="0" cy="0"/>
        </a:xfrm>
      </p:grpSpPr>
      <p:sp>
        <p:nvSpPr>
          <p:cNvPr id="4" name="Google Shape;285;p29">
            <a:extLst>
              <a:ext uri="{FF2B5EF4-FFF2-40B4-BE49-F238E27FC236}">
                <a16:creationId xmlns:a16="http://schemas.microsoft.com/office/drawing/2014/main" id="{605D2DC8-2F1B-A549-FE68-07C203625C02}"/>
              </a:ext>
            </a:extLst>
          </p:cNvPr>
          <p:cNvSpPr txBox="1">
            <a:spLocks noGrp="1"/>
          </p:cNvSpPr>
          <p:nvPr>
            <p:ph type="title"/>
          </p:nvPr>
        </p:nvSpPr>
        <p:spPr>
          <a:xfrm>
            <a:off x="3619500" y="1055450"/>
            <a:ext cx="7021875" cy="678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vi-VN" sz="3000" b="1">
                <a:latin typeface="Times New Roman" panose="02020603050405020304" pitchFamily="18" charset="0"/>
                <a:cs typeface="Times New Roman" panose="02020603050405020304" pitchFamily="18" charset="0"/>
              </a:rPr>
              <a:t>4.5. Ứng dụng thực tế</a:t>
            </a:r>
            <a:endParaRPr lang="vi-VN" sz="3000" b="1" dirty="0">
              <a:latin typeface="Times New Roman" panose="02020603050405020304" pitchFamily="18" charset="0"/>
              <a:cs typeface="Times New Roman" panose="02020603050405020304" pitchFamily="18" charset="0"/>
            </a:endParaRPr>
          </a:p>
        </p:txBody>
      </p:sp>
      <p:sp>
        <p:nvSpPr>
          <p:cNvPr id="29" name="Google Shape;184;p18">
            <a:extLst>
              <a:ext uri="{FF2B5EF4-FFF2-40B4-BE49-F238E27FC236}">
                <a16:creationId xmlns:a16="http://schemas.microsoft.com/office/drawing/2014/main" id="{CC4ED17F-2203-9EFF-C472-649340B1C9ED}"/>
              </a:ext>
            </a:extLst>
          </p:cNvPr>
          <p:cNvSpPr txBox="1">
            <a:spLocks/>
          </p:cNvSpPr>
          <p:nvPr/>
        </p:nvSpPr>
        <p:spPr>
          <a:xfrm>
            <a:off x="2400300" y="2064020"/>
            <a:ext cx="7716897" cy="105122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1pPr>
            <a:lvl2pPr marL="914400" marR="0" lvl="1"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2pPr>
            <a:lvl3pPr marL="1371600" marR="0" lvl="2"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3pPr>
            <a:lvl4pPr marL="1828800" marR="0" lvl="3"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4pPr>
            <a:lvl5pPr marL="2286000" marR="0" lvl="4"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5pPr>
            <a:lvl6pPr marL="2743200" marR="0" lvl="5"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6pPr>
            <a:lvl7pPr marL="3200400" marR="0" lvl="6"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7pPr>
            <a:lvl8pPr marL="3657600" marR="0" lvl="7"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8pPr>
            <a:lvl9pPr marL="4114800" marR="0" lvl="8"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9pPr>
          </a:lstStyle>
          <a:p>
            <a:pPr marL="0" indent="0" algn="just">
              <a:buClr>
                <a:srgbClr val="000000"/>
              </a:buClr>
              <a:buFont typeface="Poppins Light"/>
              <a:buNone/>
            </a:pPr>
            <a:r>
              <a:rPr lang="vi-VN" sz="2500">
                <a:latin typeface="Times New Roman" panose="02020603050405020304" pitchFamily="18" charset="0"/>
                <a:ea typeface="Arial" panose="020B0604020202020204" pitchFamily="34" charset="0"/>
              </a:rPr>
              <a:t>Hệ thống gợi ý dựa trên LightGCN có tiềm năng ứng dụng cao trong môi trường dịch vụ công trực tuyến, đặc biệt trong việc gợi ý các dịch vụ liên quan đến nhu cầu cá nhân của người dân. Điều này không chỉ nâng cao trải nghiệm người dùng mà còn giúp các cơ quan quản lý phân bổ nguồn lực hiệu quả hơn</a:t>
            </a:r>
            <a:endParaRPr lang="vi-VN" sz="2500" dirty="0">
              <a:latin typeface="+mj-lt"/>
            </a:endParaRPr>
          </a:p>
        </p:txBody>
      </p:sp>
    </p:spTree>
    <p:extLst>
      <p:ext uri="{BB962C8B-B14F-4D97-AF65-F5344CB8AC3E}">
        <p14:creationId xmlns:p14="http://schemas.microsoft.com/office/powerpoint/2010/main" val="2501908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4">
          <a:extLst>
            <a:ext uri="{FF2B5EF4-FFF2-40B4-BE49-F238E27FC236}">
              <a16:creationId xmlns:a16="http://schemas.microsoft.com/office/drawing/2014/main" id="{2CAC034E-37AA-06F9-D1C1-79E4D14E305C}"/>
            </a:ext>
          </a:extLst>
        </p:cNvPr>
        <p:cNvGrpSpPr/>
        <p:nvPr/>
      </p:nvGrpSpPr>
      <p:grpSpPr>
        <a:xfrm>
          <a:off x="0" y="0"/>
          <a:ext cx="0" cy="0"/>
          <a:chOff x="0" y="0"/>
          <a:chExt cx="0" cy="0"/>
        </a:xfrm>
      </p:grpSpPr>
      <p:sp>
        <p:nvSpPr>
          <p:cNvPr id="285" name="Google Shape;285;p29">
            <a:extLst>
              <a:ext uri="{FF2B5EF4-FFF2-40B4-BE49-F238E27FC236}">
                <a16:creationId xmlns:a16="http://schemas.microsoft.com/office/drawing/2014/main" id="{ACD9DCB5-C0D5-5060-A26B-B01B22BB992C}"/>
              </a:ext>
            </a:extLst>
          </p:cNvPr>
          <p:cNvSpPr txBox="1">
            <a:spLocks noGrp="1"/>
          </p:cNvSpPr>
          <p:nvPr>
            <p:ph type="title"/>
          </p:nvPr>
        </p:nvSpPr>
        <p:spPr>
          <a:xfrm>
            <a:off x="1698300" y="830460"/>
            <a:ext cx="8795400" cy="6783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b="1">
                <a:latin typeface="Times New Roman" panose="02020603050405020304" pitchFamily="18" charset="0"/>
                <a:cs typeface="Times New Roman" panose="02020603050405020304" pitchFamily="18" charset="0"/>
              </a:rPr>
              <a:t>5. KẾT LUẬN</a:t>
            </a:r>
            <a:endParaRPr lang="vi-VN" b="1" dirty="0">
              <a:latin typeface="Times New Roman" panose="02020603050405020304" pitchFamily="18" charset="0"/>
              <a:cs typeface="Times New Roman" panose="02020603050405020304" pitchFamily="18" charset="0"/>
            </a:endParaRPr>
          </a:p>
        </p:txBody>
      </p:sp>
      <p:sp>
        <p:nvSpPr>
          <p:cNvPr id="2" name="Google Shape;184;p18">
            <a:extLst>
              <a:ext uri="{FF2B5EF4-FFF2-40B4-BE49-F238E27FC236}">
                <a16:creationId xmlns:a16="http://schemas.microsoft.com/office/drawing/2014/main" id="{5BBDEC19-3F31-9394-DD25-69B8A6BC4BA4}"/>
              </a:ext>
            </a:extLst>
          </p:cNvPr>
          <p:cNvSpPr txBox="1">
            <a:spLocks/>
          </p:cNvSpPr>
          <p:nvPr/>
        </p:nvSpPr>
        <p:spPr>
          <a:xfrm>
            <a:off x="1858320" y="1508760"/>
            <a:ext cx="8635380" cy="451878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1pPr>
            <a:lvl2pPr marL="914400" marR="0" lvl="1"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2pPr>
            <a:lvl3pPr marL="1371600" marR="0" lvl="2"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3pPr>
            <a:lvl4pPr marL="1828800" marR="0" lvl="3"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4pPr>
            <a:lvl5pPr marL="2286000" marR="0" lvl="4"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5pPr>
            <a:lvl6pPr marL="2743200" marR="0" lvl="5"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6pPr>
            <a:lvl7pPr marL="3200400" marR="0" lvl="6"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7pPr>
            <a:lvl8pPr marL="3657600" marR="0" lvl="7"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8pPr>
            <a:lvl9pPr marL="4114800" marR="0" lvl="8"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9pPr>
          </a:lstStyle>
          <a:p>
            <a:pPr marL="0" indent="0" algn="just">
              <a:buClr>
                <a:srgbClr val="000000"/>
              </a:buClr>
              <a:buNone/>
            </a:pPr>
            <a:r>
              <a:rPr lang="vi-VN" sz="2000" b="1">
                <a:latin typeface="Times New Roman" panose="02020603050405020304" pitchFamily="18" charset="0"/>
                <a:ea typeface="Arial" panose="020B0604020202020204" pitchFamily="34" charset="0"/>
              </a:rPr>
              <a:t>1. </a:t>
            </a:r>
            <a:r>
              <a:rPr lang="vi-VN" sz="2000">
                <a:latin typeface="Times New Roman" panose="02020603050405020304" pitchFamily="18" charset="0"/>
                <a:ea typeface="Arial" panose="020B0604020202020204" pitchFamily="34" charset="0"/>
              </a:rPr>
              <a:t>LightGCN là một lựa chọn phù hợp và hiệu quả trong việc khai thác cấu trúc đồ thị để tối ưu hóa các gợi ý</a:t>
            </a:r>
          </a:p>
          <a:p>
            <a:pPr marL="0" indent="0" algn="just">
              <a:buClr>
                <a:srgbClr val="000000"/>
              </a:buClr>
              <a:buNone/>
            </a:pPr>
            <a:r>
              <a:rPr lang="vi-VN" sz="2000" b="1">
                <a:latin typeface="Times New Roman" panose="02020603050405020304" pitchFamily="18" charset="0"/>
                <a:ea typeface="Arial" panose="020B0604020202020204" pitchFamily="34" charset="0"/>
              </a:rPr>
              <a:t>2. </a:t>
            </a:r>
            <a:r>
              <a:rPr lang="vi-VN" sz="2000">
                <a:latin typeface="Times New Roman" panose="02020603050405020304" pitchFamily="18" charset="0"/>
                <a:ea typeface="Arial" panose="020B0604020202020204" pitchFamily="34" charset="0"/>
              </a:rPr>
              <a:t>LightGCN vượt trội so với các mô hình truyền thống như SAR và NCF về độ chính xác gợi ý (Precision@K, Recall@K, NDCG) cũng như thời gian gợi ý</a:t>
            </a:r>
          </a:p>
          <a:p>
            <a:pPr marL="0" indent="0" algn="just">
              <a:buClr>
                <a:srgbClr val="000000"/>
              </a:buClr>
              <a:buNone/>
            </a:pPr>
            <a:r>
              <a:rPr lang="vi-VN" sz="2000">
                <a:latin typeface="Times New Roman" panose="02020603050405020304" pitchFamily="18" charset="0"/>
                <a:ea typeface="Arial" panose="020B0604020202020204" pitchFamily="34" charset="0"/>
              </a:rPr>
              <a:t>=&gt; Áp dụng LightGCN vào hệ thống dịch vụ công trực tuyến có thể cải thiện đáng kể trải nghiệm người dùng, hỗ trợ cá nhân hóa và tăng hiệu quả cung cấp dịch vụ</a:t>
            </a:r>
          </a:p>
          <a:p>
            <a:pPr marL="0" indent="0" algn="just">
              <a:buClr>
                <a:srgbClr val="000000"/>
              </a:buClr>
              <a:buNone/>
            </a:pPr>
            <a:r>
              <a:rPr lang="vi-VN" sz="2000" b="1">
                <a:latin typeface="Times New Roman" panose="02020603050405020304" pitchFamily="18" charset="0"/>
                <a:ea typeface="Arial" panose="020B0604020202020204" pitchFamily="34" charset="0"/>
              </a:rPr>
              <a:t>3. </a:t>
            </a:r>
            <a:r>
              <a:rPr lang="vi-VN" sz="2000">
                <a:latin typeface="Times New Roman" panose="02020603050405020304" pitchFamily="18" charset="0"/>
                <a:ea typeface="Arial" panose="020B0604020202020204" pitchFamily="34" charset="0"/>
              </a:rPr>
              <a:t>Hạn chế: thời gian huấn luyện còn cao và khả năng gợi ý cho nhóm người dùng ít tương tác còn hạn chế (có thể khắc phục trong tương lai)</a:t>
            </a:r>
          </a:p>
          <a:p>
            <a:pPr marL="0" indent="0" algn="just">
              <a:buClr>
                <a:srgbClr val="000000"/>
              </a:buClr>
              <a:buNone/>
            </a:pPr>
            <a:r>
              <a:rPr lang="vi-VN" sz="2000" b="1">
                <a:latin typeface="Times New Roman" panose="02020603050405020304" pitchFamily="18" charset="0"/>
                <a:ea typeface="Arial" panose="020B0604020202020204" pitchFamily="34" charset="0"/>
              </a:rPr>
              <a:t>=&gt; LightGCN không chỉ hữu ích trong môi trường dịch vụ công trực tuyến mà còn có thể mở rộng sang các lĩnh vực khác như giáo dục, y tế, và thương mại điện tử, góp phần thúc đẩy chuyển đổi số toàn diện và hiệu quả</a:t>
            </a:r>
          </a:p>
          <a:p>
            <a:pPr marL="0" indent="0" algn="just">
              <a:buClr>
                <a:srgbClr val="000000"/>
              </a:buClr>
              <a:buNone/>
            </a:pPr>
            <a:endParaRPr lang="vi-VN" sz="2500" dirty="0">
              <a:latin typeface="+mj-lt"/>
            </a:endParaRPr>
          </a:p>
        </p:txBody>
      </p:sp>
    </p:spTree>
    <p:extLst>
      <p:ext uri="{BB962C8B-B14F-4D97-AF65-F5344CB8AC3E}">
        <p14:creationId xmlns:p14="http://schemas.microsoft.com/office/powerpoint/2010/main" val="4129352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8" name="Google Shape;238;p23"/>
          <p:cNvSpPr txBox="1">
            <a:spLocks noGrp="1"/>
          </p:cNvSpPr>
          <p:nvPr>
            <p:ph type="title"/>
          </p:nvPr>
        </p:nvSpPr>
        <p:spPr>
          <a:xfrm>
            <a:off x="1845975" y="1131650"/>
            <a:ext cx="8795400" cy="6783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SzPts val="891"/>
              <a:buNone/>
            </a:pPr>
            <a:r>
              <a:rPr lang="en" b="1">
                <a:latin typeface="Times New Roman" panose="02020603050405020304" pitchFamily="18" charset="0"/>
                <a:cs typeface="Times New Roman" panose="02020603050405020304" pitchFamily="18" charset="0"/>
              </a:rPr>
              <a:t>NỘI DUNG</a:t>
            </a:r>
            <a:endParaRPr b="1" dirty="0">
              <a:latin typeface="Times New Roman" panose="02020603050405020304" pitchFamily="18" charset="0"/>
              <a:cs typeface="Times New Roman" panose="02020603050405020304" pitchFamily="18" charset="0"/>
            </a:endParaRPr>
          </a:p>
        </p:txBody>
      </p:sp>
      <p:sp>
        <p:nvSpPr>
          <p:cNvPr id="239" name="Google Shape;239;p23">
            <a:hlinkClick r:id="rId3" action="ppaction://hlinksldjump"/>
          </p:cNvPr>
          <p:cNvSpPr txBox="1">
            <a:spLocks noGrp="1"/>
          </p:cNvSpPr>
          <p:nvPr>
            <p:ph type="subTitle" idx="1"/>
          </p:nvPr>
        </p:nvSpPr>
        <p:spPr>
          <a:xfrm>
            <a:off x="2814605" y="2048250"/>
            <a:ext cx="2709896" cy="810402"/>
          </a:xfrm>
          <a:prstGeom prst="rect">
            <a:avLst/>
          </a:prstGeom>
          <a:solidFill>
            <a:schemeClr val="accent2">
              <a:lumMod val="75000"/>
            </a:schemeClr>
          </a:solidFill>
        </p:spPr>
        <p:txBody>
          <a:bodyPr spcFirstLastPara="1" wrap="square" lIns="121900" tIns="121900" rIns="121900" bIns="121900" anchor="ctr" anchorCtr="0">
            <a:normAutofit/>
          </a:bodyPr>
          <a:lstStyle/>
          <a:p>
            <a:pPr marL="0" lvl="0" indent="0"/>
            <a:r>
              <a:rPr lang="en-US" sz="2000" b="1">
                <a:latin typeface="+mn-lt"/>
              </a:rPr>
              <a:t>1. Giới thiệu</a:t>
            </a:r>
            <a:endParaRPr sz="2000" b="1" dirty="0">
              <a:latin typeface="+mn-lt"/>
            </a:endParaRPr>
          </a:p>
        </p:txBody>
      </p:sp>
      <p:sp>
        <p:nvSpPr>
          <p:cNvPr id="240" name="Google Shape;240;p23">
            <a:hlinkClick r:id="rId4" action="ppaction://hlinksldjump"/>
          </p:cNvPr>
          <p:cNvSpPr txBox="1">
            <a:spLocks noGrp="1"/>
          </p:cNvSpPr>
          <p:nvPr>
            <p:ph type="subTitle" idx="3"/>
          </p:nvPr>
        </p:nvSpPr>
        <p:spPr>
          <a:xfrm>
            <a:off x="6350355" y="1984203"/>
            <a:ext cx="3998894" cy="874449"/>
          </a:xfrm>
          <a:prstGeom prst="rect">
            <a:avLst/>
          </a:prstGeom>
        </p:spPr>
        <p:txBody>
          <a:bodyPr spcFirstLastPara="1" wrap="square" lIns="121900" tIns="121900" rIns="121900" bIns="121900" anchor="ctr" anchorCtr="0">
            <a:normAutofit/>
          </a:bodyPr>
          <a:lstStyle/>
          <a:p>
            <a:pPr marL="0" lvl="0" indent="0"/>
            <a:r>
              <a:rPr lang="vi-VN" sz="2000" b="1">
                <a:latin typeface="+mn-lt"/>
              </a:rPr>
              <a:t>2. Phương pháp nghiên cứu</a:t>
            </a:r>
            <a:endParaRPr sz="2000" b="1" dirty="0">
              <a:latin typeface="+mn-lt"/>
            </a:endParaRPr>
          </a:p>
        </p:txBody>
      </p:sp>
      <p:sp>
        <p:nvSpPr>
          <p:cNvPr id="241" name="Google Shape;241;p23">
            <a:hlinkClick r:id="rId4" action="ppaction://hlinksldjump"/>
          </p:cNvPr>
          <p:cNvSpPr txBox="1">
            <a:spLocks noGrp="1"/>
          </p:cNvSpPr>
          <p:nvPr>
            <p:ph type="subTitle" idx="5"/>
          </p:nvPr>
        </p:nvSpPr>
        <p:spPr>
          <a:xfrm>
            <a:off x="2686233" y="3555779"/>
            <a:ext cx="3506997" cy="887139"/>
          </a:xfrm>
          <a:prstGeom prst="rect">
            <a:avLst/>
          </a:prstGeom>
        </p:spPr>
        <p:txBody>
          <a:bodyPr spcFirstLastPara="1" wrap="square" lIns="121900" tIns="121900" rIns="121900" bIns="121900" anchor="ctr" anchorCtr="0">
            <a:normAutofit/>
          </a:bodyPr>
          <a:lstStyle/>
          <a:p>
            <a:pPr marL="0" lvl="0" indent="0"/>
            <a:r>
              <a:rPr lang="en-US" sz="2000" b="1">
                <a:latin typeface="+mn-lt"/>
              </a:rPr>
              <a:t>3. Kết quả</a:t>
            </a:r>
            <a:endParaRPr sz="2000" b="1" dirty="0">
              <a:latin typeface="+mn-lt"/>
            </a:endParaRPr>
          </a:p>
        </p:txBody>
      </p:sp>
      <p:sp>
        <p:nvSpPr>
          <p:cNvPr id="6" name="Google Shape;239;p23">
            <a:hlinkClick r:id="rId3" action="ppaction://hlinksldjump"/>
            <a:extLst>
              <a:ext uri="{FF2B5EF4-FFF2-40B4-BE49-F238E27FC236}">
                <a16:creationId xmlns:a16="http://schemas.microsoft.com/office/drawing/2014/main" id="{31625A53-B783-F626-93CB-3C867821974D}"/>
              </a:ext>
            </a:extLst>
          </p:cNvPr>
          <p:cNvSpPr txBox="1">
            <a:spLocks/>
          </p:cNvSpPr>
          <p:nvPr/>
        </p:nvSpPr>
        <p:spPr>
          <a:xfrm>
            <a:off x="7178040" y="3594147"/>
            <a:ext cx="3171209" cy="810402"/>
          </a:xfrm>
          <a:prstGeom prst="rect">
            <a:avLst/>
          </a:prstGeom>
          <a:solidFill>
            <a:schemeClr val="accent2"/>
          </a:solidFill>
          <a:ln>
            <a:noFill/>
          </a:ln>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2800"/>
              <a:buFont typeface="Poppins Light"/>
              <a:buNone/>
              <a:defRPr sz="1400" b="0" i="0" u="none" strike="noStrike" cap="none">
                <a:solidFill>
                  <a:schemeClr val="lt2"/>
                </a:solidFill>
                <a:latin typeface="Poppins Medium"/>
                <a:ea typeface="Poppins Medium"/>
                <a:cs typeface="Poppins Medium"/>
                <a:sym typeface="Poppins Medium"/>
              </a:defRPr>
            </a:lvl1pPr>
            <a:lvl2pPr marL="914400" marR="0" lvl="1" indent="-330200" algn="ctr" rtl="0">
              <a:lnSpc>
                <a:spcPct val="100000"/>
              </a:lnSpc>
              <a:spcBef>
                <a:spcPts val="0"/>
              </a:spcBef>
              <a:spcAft>
                <a:spcPts val="0"/>
              </a:spcAft>
              <a:buClr>
                <a:schemeClr val="lt2"/>
              </a:buClr>
              <a:buSzPts val="2800"/>
              <a:buFont typeface="Poppins Light"/>
              <a:buNone/>
              <a:defRPr sz="2800" b="0" i="0" u="none" strike="noStrike" cap="none">
                <a:solidFill>
                  <a:schemeClr val="lt2"/>
                </a:solidFill>
                <a:latin typeface="Poppins Light"/>
                <a:ea typeface="Poppins Light"/>
                <a:cs typeface="Poppins Light"/>
                <a:sym typeface="Poppins Light"/>
              </a:defRPr>
            </a:lvl2pPr>
            <a:lvl3pPr marL="1371600" marR="0" lvl="2" indent="-330200" algn="ctr" rtl="0">
              <a:lnSpc>
                <a:spcPct val="100000"/>
              </a:lnSpc>
              <a:spcBef>
                <a:spcPts val="0"/>
              </a:spcBef>
              <a:spcAft>
                <a:spcPts val="0"/>
              </a:spcAft>
              <a:buClr>
                <a:schemeClr val="lt2"/>
              </a:buClr>
              <a:buSzPts val="2800"/>
              <a:buFont typeface="Poppins Light"/>
              <a:buNone/>
              <a:defRPr sz="2800" b="0" i="0" u="none" strike="noStrike" cap="none">
                <a:solidFill>
                  <a:schemeClr val="lt2"/>
                </a:solidFill>
                <a:latin typeface="Poppins Light"/>
                <a:ea typeface="Poppins Light"/>
                <a:cs typeface="Poppins Light"/>
                <a:sym typeface="Poppins Light"/>
              </a:defRPr>
            </a:lvl3pPr>
            <a:lvl4pPr marL="1828800" marR="0" lvl="3" indent="-330200" algn="ctr" rtl="0">
              <a:lnSpc>
                <a:spcPct val="100000"/>
              </a:lnSpc>
              <a:spcBef>
                <a:spcPts val="0"/>
              </a:spcBef>
              <a:spcAft>
                <a:spcPts val="0"/>
              </a:spcAft>
              <a:buClr>
                <a:schemeClr val="lt2"/>
              </a:buClr>
              <a:buSzPts val="2800"/>
              <a:buFont typeface="Poppins Light"/>
              <a:buNone/>
              <a:defRPr sz="2800" b="0" i="0" u="none" strike="noStrike" cap="none">
                <a:solidFill>
                  <a:schemeClr val="lt2"/>
                </a:solidFill>
                <a:latin typeface="Poppins Light"/>
                <a:ea typeface="Poppins Light"/>
                <a:cs typeface="Poppins Light"/>
                <a:sym typeface="Poppins Light"/>
              </a:defRPr>
            </a:lvl4pPr>
            <a:lvl5pPr marL="2286000" marR="0" lvl="4" indent="-330200" algn="ctr" rtl="0">
              <a:lnSpc>
                <a:spcPct val="100000"/>
              </a:lnSpc>
              <a:spcBef>
                <a:spcPts val="0"/>
              </a:spcBef>
              <a:spcAft>
                <a:spcPts val="0"/>
              </a:spcAft>
              <a:buClr>
                <a:schemeClr val="lt2"/>
              </a:buClr>
              <a:buSzPts val="2800"/>
              <a:buFont typeface="Poppins Light"/>
              <a:buNone/>
              <a:defRPr sz="2800" b="0" i="0" u="none" strike="noStrike" cap="none">
                <a:solidFill>
                  <a:schemeClr val="lt2"/>
                </a:solidFill>
                <a:latin typeface="Poppins Light"/>
                <a:ea typeface="Poppins Light"/>
                <a:cs typeface="Poppins Light"/>
                <a:sym typeface="Poppins Light"/>
              </a:defRPr>
            </a:lvl5pPr>
            <a:lvl6pPr marL="2743200" marR="0" lvl="5" indent="-330200" algn="ctr" rtl="0">
              <a:lnSpc>
                <a:spcPct val="100000"/>
              </a:lnSpc>
              <a:spcBef>
                <a:spcPts val="0"/>
              </a:spcBef>
              <a:spcAft>
                <a:spcPts val="0"/>
              </a:spcAft>
              <a:buClr>
                <a:schemeClr val="lt2"/>
              </a:buClr>
              <a:buSzPts val="2800"/>
              <a:buFont typeface="Poppins Light"/>
              <a:buNone/>
              <a:defRPr sz="2800" b="0" i="0" u="none" strike="noStrike" cap="none">
                <a:solidFill>
                  <a:schemeClr val="lt2"/>
                </a:solidFill>
                <a:latin typeface="Poppins Light"/>
                <a:ea typeface="Poppins Light"/>
                <a:cs typeface="Poppins Light"/>
                <a:sym typeface="Poppins Light"/>
              </a:defRPr>
            </a:lvl6pPr>
            <a:lvl7pPr marL="3200400" marR="0" lvl="6" indent="-330200" algn="ctr" rtl="0">
              <a:lnSpc>
                <a:spcPct val="100000"/>
              </a:lnSpc>
              <a:spcBef>
                <a:spcPts val="0"/>
              </a:spcBef>
              <a:spcAft>
                <a:spcPts val="0"/>
              </a:spcAft>
              <a:buClr>
                <a:schemeClr val="lt2"/>
              </a:buClr>
              <a:buSzPts val="2800"/>
              <a:buFont typeface="Poppins Light"/>
              <a:buNone/>
              <a:defRPr sz="2800" b="0" i="0" u="none" strike="noStrike" cap="none">
                <a:solidFill>
                  <a:schemeClr val="lt2"/>
                </a:solidFill>
                <a:latin typeface="Poppins Light"/>
                <a:ea typeface="Poppins Light"/>
                <a:cs typeface="Poppins Light"/>
                <a:sym typeface="Poppins Light"/>
              </a:defRPr>
            </a:lvl7pPr>
            <a:lvl8pPr marL="3657600" marR="0" lvl="7" indent="-330200" algn="ctr" rtl="0">
              <a:lnSpc>
                <a:spcPct val="100000"/>
              </a:lnSpc>
              <a:spcBef>
                <a:spcPts val="0"/>
              </a:spcBef>
              <a:spcAft>
                <a:spcPts val="0"/>
              </a:spcAft>
              <a:buClr>
                <a:schemeClr val="lt2"/>
              </a:buClr>
              <a:buSzPts val="2800"/>
              <a:buFont typeface="Poppins Light"/>
              <a:buNone/>
              <a:defRPr sz="2800" b="0" i="0" u="none" strike="noStrike" cap="none">
                <a:solidFill>
                  <a:schemeClr val="lt2"/>
                </a:solidFill>
                <a:latin typeface="Poppins Light"/>
                <a:ea typeface="Poppins Light"/>
                <a:cs typeface="Poppins Light"/>
                <a:sym typeface="Poppins Light"/>
              </a:defRPr>
            </a:lvl8pPr>
            <a:lvl9pPr marL="4114800" marR="0" lvl="8" indent="-330200" algn="ctr" rtl="0">
              <a:lnSpc>
                <a:spcPct val="100000"/>
              </a:lnSpc>
              <a:spcBef>
                <a:spcPts val="0"/>
              </a:spcBef>
              <a:spcAft>
                <a:spcPts val="0"/>
              </a:spcAft>
              <a:buClr>
                <a:schemeClr val="lt2"/>
              </a:buClr>
              <a:buSzPts val="2800"/>
              <a:buFont typeface="Poppins Light"/>
              <a:buNone/>
              <a:defRPr sz="2800" b="0" i="0" u="none" strike="noStrike" cap="none">
                <a:solidFill>
                  <a:schemeClr val="lt2"/>
                </a:solidFill>
                <a:latin typeface="Poppins Light"/>
                <a:ea typeface="Poppins Light"/>
                <a:cs typeface="Poppins Light"/>
                <a:sym typeface="Poppins Light"/>
              </a:defRPr>
            </a:lvl9pPr>
          </a:lstStyle>
          <a:p>
            <a:pPr marL="0" indent="0"/>
            <a:r>
              <a:rPr lang="en-US" sz="2000" b="1">
                <a:latin typeface="+mn-lt"/>
              </a:rPr>
              <a:t>4. Thảo luận</a:t>
            </a:r>
            <a:endParaRPr lang="en-US" sz="2000" b="1" dirty="0">
              <a:latin typeface="+mn-lt"/>
            </a:endParaRPr>
          </a:p>
        </p:txBody>
      </p:sp>
      <p:sp>
        <p:nvSpPr>
          <p:cNvPr id="7" name="Google Shape;239;p23">
            <a:hlinkClick r:id="rId3" action="ppaction://hlinksldjump"/>
            <a:extLst>
              <a:ext uri="{FF2B5EF4-FFF2-40B4-BE49-F238E27FC236}">
                <a16:creationId xmlns:a16="http://schemas.microsoft.com/office/drawing/2014/main" id="{482A85D3-7B58-30F3-0AC3-AA0F4AE97CCD}"/>
              </a:ext>
            </a:extLst>
          </p:cNvPr>
          <p:cNvSpPr txBox="1">
            <a:spLocks/>
          </p:cNvSpPr>
          <p:nvPr/>
        </p:nvSpPr>
        <p:spPr>
          <a:xfrm>
            <a:off x="4764750" y="4915948"/>
            <a:ext cx="3171209" cy="810402"/>
          </a:xfrm>
          <a:prstGeom prst="rect">
            <a:avLst/>
          </a:prstGeom>
          <a:solidFill>
            <a:schemeClr val="accent6">
              <a:lumMod val="75000"/>
            </a:schemeClr>
          </a:solidFill>
          <a:ln>
            <a:noFill/>
          </a:ln>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2800"/>
              <a:buFont typeface="Poppins Light"/>
              <a:buNone/>
              <a:defRPr sz="1400" b="0" i="0" u="none" strike="noStrike" cap="none">
                <a:solidFill>
                  <a:schemeClr val="lt2"/>
                </a:solidFill>
                <a:latin typeface="Poppins Medium"/>
                <a:ea typeface="Poppins Medium"/>
                <a:cs typeface="Poppins Medium"/>
                <a:sym typeface="Poppins Medium"/>
              </a:defRPr>
            </a:lvl1pPr>
            <a:lvl2pPr marL="914400" marR="0" lvl="1" indent="-330200" algn="ctr" rtl="0">
              <a:lnSpc>
                <a:spcPct val="100000"/>
              </a:lnSpc>
              <a:spcBef>
                <a:spcPts val="0"/>
              </a:spcBef>
              <a:spcAft>
                <a:spcPts val="0"/>
              </a:spcAft>
              <a:buClr>
                <a:schemeClr val="lt2"/>
              </a:buClr>
              <a:buSzPts val="2800"/>
              <a:buFont typeface="Poppins Light"/>
              <a:buNone/>
              <a:defRPr sz="2800" b="0" i="0" u="none" strike="noStrike" cap="none">
                <a:solidFill>
                  <a:schemeClr val="lt2"/>
                </a:solidFill>
                <a:latin typeface="Poppins Light"/>
                <a:ea typeface="Poppins Light"/>
                <a:cs typeface="Poppins Light"/>
                <a:sym typeface="Poppins Light"/>
              </a:defRPr>
            </a:lvl2pPr>
            <a:lvl3pPr marL="1371600" marR="0" lvl="2" indent="-330200" algn="ctr" rtl="0">
              <a:lnSpc>
                <a:spcPct val="100000"/>
              </a:lnSpc>
              <a:spcBef>
                <a:spcPts val="0"/>
              </a:spcBef>
              <a:spcAft>
                <a:spcPts val="0"/>
              </a:spcAft>
              <a:buClr>
                <a:schemeClr val="lt2"/>
              </a:buClr>
              <a:buSzPts val="2800"/>
              <a:buFont typeface="Poppins Light"/>
              <a:buNone/>
              <a:defRPr sz="2800" b="0" i="0" u="none" strike="noStrike" cap="none">
                <a:solidFill>
                  <a:schemeClr val="lt2"/>
                </a:solidFill>
                <a:latin typeface="Poppins Light"/>
                <a:ea typeface="Poppins Light"/>
                <a:cs typeface="Poppins Light"/>
                <a:sym typeface="Poppins Light"/>
              </a:defRPr>
            </a:lvl3pPr>
            <a:lvl4pPr marL="1828800" marR="0" lvl="3" indent="-330200" algn="ctr" rtl="0">
              <a:lnSpc>
                <a:spcPct val="100000"/>
              </a:lnSpc>
              <a:spcBef>
                <a:spcPts val="0"/>
              </a:spcBef>
              <a:spcAft>
                <a:spcPts val="0"/>
              </a:spcAft>
              <a:buClr>
                <a:schemeClr val="lt2"/>
              </a:buClr>
              <a:buSzPts val="2800"/>
              <a:buFont typeface="Poppins Light"/>
              <a:buNone/>
              <a:defRPr sz="2800" b="0" i="0" u="none" strike="noStrike" cap="none">
                <a:solidFill>
                  <a:schemeClr val="lt2"/>
                </a:solidFill>
                <a:latin typeface="Poppins Light"/>
                <a:ea typeface="Poppins Light"/>
                <a:cs typeface="Poppins Light"/>
                <a:sym typeface="Poppins Light"/>
              </a:defRPr>
            </a:lvl4pPr>
            <a:lvl5pPr marL="2286000" marR="0" lvl="4" indent="-330200" algn="ctr" rtl="0">
              <a:lnSpc>
                <a:spcPct val="100000"/>
              </a:lnSpc>
              <a:spcBef>
                <a:spcPts val="0"/>
              </a:spcBef>
              <a:spcAft>
                <a:spcPts val="0"/>
              </a:spcAft>
              <a:buClr>
                <a:schemeClr val="lt2"/>
              </a:buClr>
              <a:buSzPts val="2800"/>
              <a:buFont typeface="Poppins Light"/>
              <a:buNone/>
              <a:defRPr sz="2800" b="0" i="0" u="none" strike="noStrike" cap="none">
                <a:solidFill>
                  <a:schemeClr val="lt2"/>
                </a:solidFill>
                <a:latin typeface="Poppins Light"/>
                <a:ea typeface="Poppins Light"/>
                <a:cs typeface="Poppins Light"/>
                <a:sym typeface="Poppins Light"/>
              </a:defRPr>
            </a:lvl5pPr>
            <a:lvl6pPr marL="2743200" marR="0" lvl="5" indent="-330200" algn="ctr" rtl="0">
              <a:lnSpc>
                <a:spcPct val="100000"/>
              </a:lnSpc>
              <a:spcBef>
                <a:spcPts val="0"/>
              </a:spcBef>
              <a:spcAft>
                <a:spcPts val="0"/>
              </a:spcAft>
              <a:buClr>
                <a:schemeClr val="lt2"/>
              </a:buClr>
              <a:buSzPts val="2800"/>
              <a:buFont typeface="Poppins Light"/>
              <a:buNone/>
              <a:defRPr sz="2800" b="0" i="0" u="none" strike="noStrike" cap="none">
                <a:solidFill>
                  <a:schemeClr val="lt2"/>
                </a:solidFill>
                <a:latin typeface="Poppins Light"/>
                <a:ea typeface="Poppins Light"/>
                <a:cs typeface="Poppins Light"/>
                <a:sym typeface="Poppins Light"/>
              </a:defRPr>
            </a:lvl6pPr>
            <a:lvl7pPr marL="3200400" marR="0" lvl="6" indent="-330200" algn="ctr" rtl="0">
              <a:lnSpc>
                <a:spcPct val="100000"/>
              </a:lnSpc>
              <a:spcBef>
                <a:spcPts val="0"/>
              </a:spcBef>
              <a:spcAft>
                <a:spcPts val="0"/>
              </a:spcAft>
              <a:buClr>
                <a:schemeClr val="lt2"/>
              </a:buClr>
              <a:buSzPts val="2800"/>
              <a:buFont typeface="Poppins Light"/>
              <a:buNone/>
              <a:defRPr sz="2800" b="0" i="0" u="none" strike="noStrike" cap="none">
                <a:solidFill>
                  <a:schemeClr val="lt2"/>
                </a:solidFill>
                <a:latin typeface="Poppins Light"/>
                <a:ea typeface="Poppins Light"/>
                <a:cs typeface="Poppins Light"/>
                <a:sym typeface="Poppins Light"/>
              </a:defRPr>
            </a:lvl7pPr>
            <a:lvl8pPr marL="3657600" marR="0" lvl="7" indent="-330200" algn="ctr" rtl="0">
              <a:lnSpc>
                <a:spcPct val="100000"/>
              </a:lnSpc>
              <a:spcBef>
                <a:spcPts val="0"/>
              </a:spcBef>
              <a:spcAft>
                <a:spcPts val="0"/>
              </a:spcAft>
              <a:buClr>
                <a:schemeClr val="lt2"/>
              </a:buClr>
              <a:buSzPts val="2800"/>
              <a:buFont typeface="Poppins Light"/>
              <a:buNone/>
              <a:defRPr sz="2800" b="0" i="0" u="none" strike="noStrike" cap="none">
                <a:solidFill>
                  <a:schemeClr val="lt2"/>
                </a:solidFill>
                <a:latin typeface="Poppins Light"/>
                <a:ea typeface="Poppins Light"/>
                <a:cs typeface="Poppins Light"/>
                <a:sym typeface="Poppins Light"/>
              </a:defRPr>
            </a:lvl8pPr>
            <a:lvl9pPr marL="4114800" marR="0" lvl="8" indent="-330200" algn="ctr" rtl="0">
              <a:lnSpc>
                <a:spcPct val="100000"/>
              </a:lnSpc>
              <a:spcBef>
                <a:spcPts val="0"/>
              </a:spcBef>
              <a:spcAft>
                <a:spcPts val="0"/>
              </a:spcAft>
              <a:buClr>
                <a:schemeClr val="lt2"/>
              </a:buClr>
              <a:buSzPts val="2800"/>
              <a:buFont typeface="Poppins Light"/>
              <a:buNone/>
              <a:defRPr sz="2800" b="0" i="0" u="none" strike="noStrike" cap="none">
                <a:solidFill>
                  <a:schemeClr val="lt2"/>
                </a:solidFill>
                <a:latin typeface="Poppins Light"/>
                <a:ea typeface="Poppins Light"/>
                <a:cs typeface="Poppins Light"/>
                <a:sym typeface="Poppins Light"/>
              </a:defRPr>
            </a:lvl9pPr>
          </a:lstStyle>
          <a:p>
            <a:pPr marL="0" indent="0"/>
            <a:r>
              <a:rPr lang="en-US" sz="2000" b="1">
                <a:latin typeface="+mn-lt"/>
              </a:rPr>
              <a:t>5. Kết luận</a:t>
            </a:r>
            <a:endParaRPr lang="en-US" sz="2000" b="1" dirty="0">
              <a:latin typeface="+mn-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4">
          <a:extLst>
            <a:ext uri="{FF2B5EF4-FFF2-40B4-BE49-F238E27FC236}">
              <a16:creationId xmlns:a16="http://schemas.microsoft.com/office/drawing/2014/main" id="{07AF5DAA-4946-2DED-D203-AC00D197D2DB}"/>
            </a:ext>
          </a:extLst>
        </p:cNvPr>
        <p:cNvGrpSpPr/>
        <p:nvPr/>
      </p:nvGrpSpPr>
      <p:grpSpPr>
        <a:xfrm>
          <a:off x="0" y="0"/>
          <a:ext cx="0" cy="0"/>
          <a:chOff x="0" y="0"/>
          <a:chExt cx="0" cy="0"/>
        </a:xfrm>
      </p:grpSpPr>
      <p:sp>
        <p:nvSpPr>
          <p:cNvPr id="285" name="Google Shape;285;p29">
            <a:extLst>
              <a:ext uri="{FF2B5EF4-FFF2-40B4-BE49-F238E27FC236}">
                <a16:creationId xmlns:a16="http://schemas.microsoft.com/office/drawing/2014/main" id="{E79BDC82-F0D4-C592-6506-2C93905590A1}"/>
              </a:ext>
            </a:extLst>
          </p:cNvPr>
          <p:cNvSpPr txBox="1">
            <a:spLocks noGrp="1"/>
          </p:cNvSpPr>
          <p:nvPr>
            <p:ph type="title"/>
          </p:nvPr>
        </p:nvSpPr>
        <p:spPr>
          <a:xfrm>
            <a:off x="1949760" y="2567820"/>
            <a:ext cx="8795400" cy="6783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b="1">
                <a:latin typeface="Times New Roman" panose="02020603050405020304" pitchFamily="18" charset="0"/>
                <a:cs typeface="Times New Roman" panose="02020603050405020304" pitchFamily="18" charset="0"/>
              </a:rPr>
              <a:t>THANKS FOR WATCHING!</a:t>
            </a:r>
            <a:endParaRPr lang="vi-V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088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a:extLst>
            <a:ext uri="{FF2B5EF4-FFF2-40B4-BE49-F238E27FC236}">
              <a16:creationId xmlns:a16="http://schemas.microsoft.com/office/drawing/2014/main" id="{9B5F505C-ACED-E37A-07FD-92BD6F460E46}"/>
            </a:ext>
          </a:extLst>
        </p:cNvPr>
        <p:cNvGrpSpPr/>
        <p:nvPr/>
      </p:nvGrpSpPr>
      <p:grpSpPr>
        <a:xfrm>
          <a:off x="0" y="0"/>
          <a:ext cx="0" cy="0"/>
          <a:chOff x="0" y="0"/>
          <a:chExt cx="0" cy="0"/>
        </a:xfrm>
      </p:grpSpPr>
      <p:sp>
        <p:nvSpPr>
          <p:cNvPr id="183" name="Google Shape;183;p18">
            <a:extLst>
              <a:ext uri="{FF2B5EF4-FFF2-40B4-BE49-F238E27FC236}">
                <a16:creationId xmlns:a16="http://schemas.microsoft.com/office/drawing/2014/main" id="{5AD071BA-CB21-736B-909D-A02AFFF0A8D8}"/>
              </a:ext>
            </a:extLst>
          </p:cNvPr>
          <p:cNvSpPr txBox="1">
            <a:spLocks noGrp="1"/>
          </p:cNvSpPr>
          <p:nvPr>
            <p:ph type="title"/>
          </p:nvPr>
        </p:nvSpPr>
        <p:spPr>
          <a:xfrm>
            <a:off x="1698300" y="2750700"/>
            <a:ext cx="8795400" cy="6783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b="1">
                <a:latin typeface="Times New Roman" panose="02020603050405020304" pitchFamily="18" charset="0"/>
                <a:cs typeface="Times New Roman" panose="02020603050405020304" pitchFamily="18" charset="0"/>
              </a:rPr>
              <a:t>1. GIỚI THIỆU</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3932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8"/>
          <p:cNvSpPr txBox="1">
            <a:spLocks noGrp="1"/>
          </p:cNvSpPr>
          <p:nvPr>
            <p:ph type="title"/>
          </p:nvPr>
        </p:nvSpPr>
        <p:spPr>
          <a:xfrm>
            <a:off x="1845975" y="895430"/>
            <a:ext cx="8795400" cy="6783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b="1">
                <a:latin typeface="Times New Roman" panose="02020603050405020304" pitchFamily="18" charset="0"/>
                <a:cs typeface="Times New Roman" panose="02020603050405020304" pitchFamily="18" charset="0"/>
              </a:rPr>
              <a:t>GIỚI THIỆU</a:t>
            </a:r>
            <a:endParaRPr lang="en-US" b="1" dirty="0">
              <a:latin typeface="Times New Roman" panose="02020603050405020304" pitchFamily="18" charset="0"/>
              <a:cs typeface="Times New Roman" panose="02020603050405020304" pitchFamily="18" charset="0"/>
            </a:endParaRPr>
          </a:p>
        </p:txBody>
      </p:sp>
      <p:sp>
        <p:nvSpPr>
          <p:cNvPr id="184" name="Google Shape;184;p18"/>
          <p:cNvSpPr txBox="1">
            <a:spLocks noGrp="1"/>
          </p:cNvSpPr>
          <p:nvPr>
            <p:ph type="body" idx="1"/>
          </p:nvPr>
        </p:nvSpPr>
        <p:spPr>
          <a:xfrm>
            <a:off x="1845975" y="1936165"/>
            <a:ext cx="9030572" cy="1241375"/>
          </a:xfrm>
          <a:prstGeom prst="rect">
            <a:avLst/>
          </a:prstGeom>
        </p:spPr>
        <p:txBody>
          <a:bodyPr spcFirstLastPara="1" wrap="square" lIns="121900" tIns="121900" rIns="121900" bIns="121900" anchor="t" anchorCtr="0">
            <a:normAutofit/>
          </a:bodyPr>
          <a:lstStyle/>
          <a:p>
            <a:pPr marL="0" lvl="0" indent="0" algn="ctr">
              <a:buClr>
                <a:srgbClr val="000000"/>
              </a:buClr>
              <a:buSzPts val="1900"/>
              <a:buNone/>
            </a:pPr>
            <a:r>
              <a:rPr lang="vi-VN" sz="2500" b="1">
                <a:latin typeface="+mj-lt"/>
              </a:rPr>
              <a:t>Việc phát triển các hệ thống gợi ý cá nhân hóa </a:t>
            </a:r>
          </a:p>
          <a:p>
            <a:pPr marL="0" lvl="0" indent="0" algn="ctr">
              <a:buClr>
                <a:srgbClr val="000000"/>
              </a:buClr>
              <a:buSzPts val="1900"/>
              <a:buNone/>
            </a:pPr>
            <a:r>
              <a:rPr lang="vi-VN" sz="2500" b="1">
                <a:latin typeface="+mj-lt"/>
              </a:rPr>
              <a:t>đang trở thành xu hướng quan trọng</a:t>
            </a:r>
            <a:endParaRPr sz="2500" b="1" dirty="0">
              <a:latin typeface="+mj-lt"/>
            </a:endParaRPr>
          </a:p>
        </p:txBody>
      </p:sp>
      <p:pic>
        <p:nvPicPr>
          <p:cNvPr id="2" name="Picture 1"/>
          <p:cNvPicPr>
            <a:picLocks noChangeAspect="1"/>
          </p:cNvPicPr>
          <p:nvPr/>
        </p:nvPicPr>
        <p:blipFill>
          <a:blip r:embed="rId3"/>
          <a:stretch>
            <a:fillRect/>
          </a:stretch>
        </p:blipFill>
        <p:spPr>
          <a:xfrm>
            <a:off x="3285446" y="3459404"/>
            <a:ext cx="5916457" cy="267449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4" name="Google Shape;184;p18"/>
          <p:cNvSpPr txBox="1">
            <a:spLocks noGrp="1"/>
          </p:cNvSpPr>
          <p:nvPr>
            <p:ph type="body" idx="1"/>
          </p:nvPr>
        </p:nvSpPr>
        <p:spPr>
          <a:xfrm>
            <a:off x="2033187" y="4622236"/>
            <a:ext cx="8420972" cy="1051226"/>
          </a:xfrm>
          <a:prstGeom prst="rect">
            <a:avLst/>
          </a:prstGeom>
        </p:spPr>
        <p:txBody>
          <a:bodyPr spcFirstLastPara="1" wrap="square" lIns="121900" tIns="121900" rIns="121900" bIns="121900" anchor="t" anchorCtr="0">
            <a:noAutofit/>
          </a:bodyPr>
          <a:lstStyle/>
          <a:p>
            <a:pPr marL="0" lvl="0" indent="0" algn="ctr">
              <a:buClr>
                <a:srgbClr val="000000"/>
              </a:buClr>
              <a:buSzPts val="1900"/>
              <a:buNone/>
            </a:pPr>
            <a:r>
              <a:rPr lang="vi-VN" sz="2500" b="1">
                <a:latin typeface="+mj-lt"/>
              </a:rPr>
              <a:t>Báo cáo này nhấn mạnh vai trò của công nghệ khuyến nghị trong việc tăng cường trải nghiệm người dùng và hiệu quả cung cấp dịch vụ công</a:t>
            </a:r>
            <a:endParaRPr lang="en-US" sz="2500" dirty="0">
              <a:latin typeface="+mj-lt"/>
            </a:endParaRPr>
          </a:p>
        </p:txBody>
      </p:sp>
      <p:pic>
        <p:nvPicPr>
          <p:cNvPr id="2" name="Picture 1"/>
          <p:cNvPicPr>
            <a:picLocks noChangeAspect="1"/>
          </p:cNvPicPr>
          <p:nvPr/>
        </p:nvPicPr>
        <p:blipFill>
          <a:blip r:embed="rId3"/>
          <a:stretch>
            <a:fillRect/>
          </a:stretch>
        </p:blipFill>
        <p:spPr>
          <a:xfrm>
            <a:off x="3285445" y="1947740"/>
            <a:ext cx="5916457" cy="2674496"/>
          </a:xfrm>
          <a:prstGeom prst="rect">
            <a:avLst/>
          </a:prstGeom>
        </p:spPr>
      </p:pic>
      <p:sp>
        <p:nvSpPr>
          <p:cNvPr id="5" name="Google Shape;183;p18">
            <a:extLst>
              <a:ext uri="{FF2B5EF4-FFF2-40B4-BE49-F238E27FC236}">
                <a16:creationId xmlns:a16="http://schemas.microsoft.com/office/drawing/2014/main" id="{20070D00-D1F5-46D4-75C3-39AF454FC0CE}"/>
              </a:ext>
            </a:extLst>
          </p:cNvPr>
          <p:cNvSpPr txBox="1">
            <a:spLocks/>
          </p:cNvSpPr>
          <p:nvPr/>
        </p:nvSpPr>
        <p:spPr>
          <a:xfrm>
            <a:off x="1845975" y="895430"/>
            <a:ext cx="8795400" cy="6783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9pPr>
          </a:lstStyle>
          <a:p>
            <a:r>
              <a:rPr lang="en-US" b="1">
                <a:latin typeface="Times New Roman" panose="02020603050405020304" pitchFamily="18" charset="0"/>
                <a:cs typeface="Times New Roman" panose="02020603050405020304" pitchFamily="18" charset="0"/>
              </a:rPr>
              <a:t>GIỚI THIỆU</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7488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4" name="Google Shape;183;p18">
            <a:extLst>
              <a:ext uri="{FF2B5EF4-FFF2-40B4-BE49-F238E27FC236}">
                <a16:creationId xmlns:a16="http://schemas.microsoft.com/office/drawing/2014/main" id="{98AD74DF-BA2E-2121-1BB5-F3CAD7D67E9A}"/>
              </a:ext>
            </a:extLst>
          </p:cNvPr>
          <p:cNvSpPr txBox="1">
            <a:spLocks/>
          </p:cNvSpPr>
          <p:nvPr/>
        </p:nvSpPr>
        <p:spPr>
          <a:xfrm>
            <a:off x="1845975" y="895430"/>
            <a:ext cx="8795400" cy="6783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9pPr>
          </a:lstStyle>
          <a:p>
            <a:r>
              <a:rPr lang="en-US" b="1">
                <a:latin typeface="Times New Roman" panose="02020603050405020304" pitchFamily="18" charset="0"/>
                <a:cs typeface="Times New Roman" panose="02020603050405020304" pitchFamily="18" charset="0"/>
              </a:rPr>
              <a:t>GIỚI THIỆU</a:t>
            </a:r>
            <a:endParaRPr lang="en-US" b="1" dirty="0">
              <a:latin typeface="Times New Roman" panose="02020603050405020304" pitchFamily="18" charset="0"/>
              <a:cs typeface="Times New Roman" panose="02020603050405020304" pitchFamily="18" charset="0"/>
            </a:endParaRPr>
          </a:p>
        </p:txBody>
      </p:sp>
      <p:sp>
        <p:nvSpPr>
          <p:cNvPr id="23" name="Google Shape;183;p18">
            <a:extLst>
              <a:ext uri="{FF2B5EF4-FFF2-40B4-BE49-F238E27FC236}">
                <a16:creationId xmlns:a16="http://schemas.microsoft.com/office/drawing/2014/main" id="{33805DC8-F9F0-2841-22DA-FD173EB262E5}"/>
              </a:ext>
            </a:extLst>
          </p:cNvPr>
          <p:cNvSpPr txBox="1">
            <a:spLocks/>
          </p:cNvSpPr>
          <p:nvPr/>
        </p:nvSpPr>
        <p:spPr>
          <a:xfrm>
            <a:off x="2187510" y="1635754"/>
            <a:ext cx="8795400" cy="6783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9pPr>
          </a:lstStyle>
          <a:p>
            <a:r>
              <a:rPr lang="en-US" sz="2500">
                <a:solidFill>
                  <a:schemeClr val="tx1">
                    <a:lumMod val="75000"/>
                  </a:schemeClr>
                </a:solidFill>
                <a:latin typeface="Times New Roman" panose="02020603050405020304" pitchFamily="18" charset="0"/>
                <a:cs typeface="Times New Roman" panose="02020603050405020304" pitchFamily="18" charset="0"/>
              </a:rPr>
              <a:t>LightGCN phù hợp hơn vì</a:t>
            </a:r>
            <a:endParaRPr lang="en-US" sz="2500" dirty="0">
              <a:solidFill>
                <a:schemeClr val="tx1">
                  <a:lumMod val="75000"/>
                </a:schemeClr>
              </a:solidFill>
              <a:latin typeface="Times New Roman" panose="02020603050405020304" pitchFamily="18" charset="0"/>
              <a:cs typeface="Times New Roman" panose="02020603050405020304" pitchFamily="18" charset="0"/>
            </a:endParaRPr>
          </a:p>
        </p:txBody>
      </p:sp>
      <p:graphicFrame>
        <p:nvGraphicFramePr>
          <p:cNvPr id="24" name="Chart 23">
            <a:extLst>
              <a:ext uri="{FF2B5EF4-FFF2-40B4-BE49-F238E27FC236}">
                <a16:creationId xmlns:a16="http://schemas.microsoft.com/office/drawing/2014/main" id="{CE972AF8-C114-843E-7DA4-ED2FBC9C392E}"/>
              </a:ext>
            </a:extLst>
          </p:cNvPr>
          <p:cNvGraphicFramePr/>
          <p:nvPr>
            <p:extLst>
              <p:ext uri="{D42A27DB-BD31-4B8C-83A1-F6EECF244321}">
                <p14:modId xmlns:p14="http://schemas.microsoft.com/office/powerpoint/2010/main" val="3343365008"/>
              </p:ext>
            </p:extLst>
          </p:nvPr>
        </p:nvGraphicFramePr>
        <p:xfrm>
          <a:off x="4862065" y="2635913"/>
          <a:ext cx="2831083" cy="2180534"/>
        </p:xfrm>
        <a:graphic>
          <a:graphicData uri="http://schemas.openxmlformats.org/drawingml/2006/chart">
            <c:chart xmlns:c="http://schemas.openxmlformats.org/drawingml/2006/chart" xmlns:r="http://schemas.openxmlformats.org/officeDocument/2006/relationships" r:id="rId3"/>
          </a:graphicData>
        </a:graphic>
      </p:graphicFrame>
      <p:cxnSp>
        <p:nvCxnSpPr>
          <p:cNvPr id="25" name="Google Shape;359;p33">
            <a:extLst>
              <a:ext uri="{FF2B5EF4-FFF2-40B4-BE49-F238E27FC236}">
                <a16:creationId xmlns:a16="http://schemas.microsoft.com/office/drawing/2014/main" id="{F597C397-8ECB-F6AF-1B70-B6CBA6EA2F2E}"/>
              </a:ext>
            </a:extLst>
          </p:cNvPr>
          <p:cNvCxnSpPr>
            <a:cxnSpLocks/>
          </p:cNvCxnSpPr>
          <p:nvPr/>
        </p:nvCxnSpPr>
        <p:spPr>
          <a:xfrm rot="10800000">
            <a:off x="2204841" y="2720744"/>
            <a:ext cx="3283924" cy="353017"/>
          </a:xfrm>
          <a:prstGeom prst="bentConnector3">
            <a:avLst>
              <a:gd name="adj1" fmla="val 18675"/>
            </a:avLst>
          </a:prstGeom>
          <a:noFill/>
          <a:ln w="9525" cap="flat" cmpd="sng">
            <a:solidFill>
              <a:schemeClr val="lt2"/>
            </a:solidFill>
            <a:prstDash val="solid"/>
            <a:round/>
            <a:headEnd type="none" w="med" len="med"/>
            <a:tailEnd type="none" w="med" len="med"/>
          </a:ln>
        </p:spPr>
      </p:cxnSp>
      <p:sp>
        <p:nvSpPr>
          <p:cNvPr id="26" name="Google Shape;362;p33">
            <a:extLst>
              <a:ext uri="{FF2B5EF4-FFF2-40B4-BE49-F238E27FC236}">
                <a16:creationId xmlns:a16="http://schemas.microsoft.com/office/drawing/2014/main" id="{9D485DB4-27A6-0C7D-4D1C-A5F579B4B525}"/>
              </a:ext>
            </a:extLst>
          </p:cNvPr>
          <p:cNvSpPr txBox="1"/>
          <p:nvPr/>
        </p:nvSpPr>
        <p:spPr>
          <a:xfrm>
            <a:off x="2187510" y="2032464"/>
            <a:ext cx="2199984" cy="446147"/>
          </a:xfrm>
          <a:prstGeom prst="rect">
            <a:avLst/>
          </a:prstGeom>
          <a:noFill/>
          <a:ln>
            <a:noFill/>
          </a:ln>
        </p:spPr>
        <p:txBody>
          <a:bodyPr spcFirstLastPara="1" wrap="square" lIns="91425" tIns="91425" rIns="91425" bIns="91425" anchor="t" anchorCtr="0">
            <a:noAutofit/>
          </a:bodyPr>
          <a:lstStyle/>
          <a:p>
            <a:pPr lvl="0" algn="ctr"/>
            <a:r>
              <a:rPr lang="vi-VN" sz="1700" b="1">
                <a:solidFill>
                  <a:schemeClr val="accent3">
                    <a:lumMod val="50000"/>
                  </a:schemeClr>
                </a:solidFill>
              </a:rPr>
              <a:t>Bắt chước các tương tác xã hội</a:t>
            </a:r>
            <a:endParaRPr sz="1700" dirty="0">
              <a:solidFill>
                <a:schemeClr val="accent3">
                  <a:lumMod val="50000"/>
                </a:schemeClr>
              </a:solidFill>
              <a:latin typeface="Poppins Medium"/>
              <a:ea typeface="Poppins Medium"/>
              <a:cs typeface="Poppins Medium"/>
              <a:sym typeface="Poppins Medium"/>
            </a:endParaRPr>
          </a:p>
        </p:txBody>
      </p:sp>
      <p:cxnSp>
        <p:nvCxnSpPr>
          <p:cNvPr id="27" name="Google Shape;358;p33">
            <a:extLst>
              <a:ext uri="{FF2B5EF4-FFF2-40B4-BE49-F238E27FC236}">
                <a16:creationId xmlns:a16="http://schemas.microsoft.com/office/drawing/2014/main" id="{FDAD60C9-15C1-F650-389C-FAC40707DF69}"/>
              </a:ext>
            </a:extLst>
          </p:cNvPr>
          <p:cNvCxnSpPr/>
          <p:nvPr/>
        </p:nvCxnSpPr>
        <p:spPr>
          <a:xfrm flipV="1">
            <a:off x="6980755" y="3228138"/>
            <a:ext cx="2593200" cy="476176"/>
          </a:xfrm>
          <a:prstGeom prst="bentConnector3">
            <a:avLst>
              <a:gd name="adj1" fmla="val 15451"/>
            </a:avLst>
          </a:prstGeom>
          <a:noFill/>
          <a:ln w="9525" cap="flat" cmpd="sng">
            <a:solidFill>
              <a:schemeClr val="lt2"/>
            </a:solidFill>
            <a:prstDash val="solid"/>
            <a:round/>
            <a:headEnd type="none" w="med" len="med"/>
            <a:tailEnd type="none" w="med" len="med"/>
          </a:ln>
        </p:spPr>
      </p:cxnSp>
      <p:sp>
        <p:nvSpPr>
          <p:cNvPr id="28" name="Google Shape;361;p33">
            <a:extLst>
              <a:ext uri="{FF2B5EF4-FFF2-40B4-BE49-F238E27FC236}">
                <a16:creationId xmlns:a16="http://schemas.microsoft.com/office/drawing/2014/main" id="{277CA238-E5A0-E97E-3AC8-9139D840A4EE}"/>
              </a:ext>
            </a:extLst>
          </p:cNvPr>
          <p:cNvSpPr txBox="1"/>
          <p:nvPr/>
        </p:nvSpPr>
        <p:spPr>
          <a:xfrm>
            <a:off x="7514168" y="2783919"/>
            <a:ext cx="2175900" cy="444219"/>
          </a:xfrm>
          <a:prstGeom prst="rect">
            <a:avLst/>
          </a:prstGeom>
          <a:noFill/>
          <a:ln>
            <a:noFill/>
          </a:ln>
        </p:spPr>
        <p:txBody>
          <a:bodyPr spcFirstLastPara="1" wrap="square" lIns="91425" tIns="91425" rIns="91425" bIns="91425" anchor="t" anchorCtr="0">
            <a:noAutofit/>
          </a:bodyPr>
          <a:lstStyle/>
          <a:p>
            <a:pPr lvl="0" algn="ctr"/>
            <a:r>
              <a:rPr lang="vi-VN" sz="1700" b="1">
                <a:solidFill>
                  <a:schemeClr val="bg1">
                    <a:lumMod val="50000"/>
                  </a:schemeClr>
                </a:solidFill>
              </a:rPr>
              <a:t>Xử lý dữ liệu thưa</a:t>
            </a:r>
            <a:endParaRPr sz="1700" dirty="0">
              <a:solidFill>
                <a:schemeClr val="bg1">
                  <a:lumMod val="50000"/>
                </a:schemeClr>
              </a:solidFill>
              <a:latin typeface="Poppins Medium"/>
              <a:ea typeface="Poppins Medium"/>
              <a:cs typeface="Poppins Medium"/>
              <a:sym typeface="Poppins Medium"/>
            </a:endParaRPr>
          </a:p>
        </p:txBody>
      </p:sp>
      <p:cxnSp>
        <p:nvCxnSpPr>
          <p:cNvPr id="29" name="Google Shape;358;p33">
            <a:extLst>
              <a:ext uri="{FF2B5EF4-FFF2-40B4-BE49-F238E27FC236}">
                <a16:creationId xmlns:a16="http://schemas.microsoft.com/office/drawing/2014/main" id="{2E918EFF-B3D9-226A-2B04-192A1AE3DAD1}"/>
              </a:ext>
            </a:extLst>
          </p:cNvPr>
          <p:cNvCxnSpPr>
            <a:cxnSpLocks/>
          </p:cNvCxnSpPr>
          <p:nvPr/>
        </p:nvCxnSpPr>
        <p:spPr>
          <a:xfrm flipV="1">
            <a:off x="2187510" y="4391781"/>
            <a:ext cx="3534956" cy="377377"/>
          </a:xfrm>
          <a:prstGeom prst="bentConnector3">
            <a:avLst>
              <a:gd name="adj1" fmla="val 82334"/>
            </a:avLst>
          </a:prstGeom>
          <a:noFill/>
          <a:ln w="9525" cap="flat" cmpd="sng">
            <a:solidFill>
              <a:schemeClr val="lt2"/>
            </a:solidFill>
            <a:prstDash val="solid"/>
            <a:round/>
            <a:headEnd type="none" w="med" len="med"/>
            <a:tailEnd type="none" w="med" len="med"/>
          </a:ln>
        </p:spPr>
      </p:cxnSp>
      <p:sp>
        <p:nvSpPr>
          <p:cNvPr id="30" name="Google Shape;361;p33">
            <a:extLst>
              <a:ext uri="{FF2B5EF4-FFF2-40B4-BE49-F238E27FC236}">
                <a16:creationId xmlns:a16="http://schemas.microsoft.com/office/drawing/2014/main" id="{7F3BE388-0653-9555-C979-7152231DC43C}"/>
              </a:ext>
            </a:extLst>
          </p:cNvPr>
          <p:cNvSpPr txBox="1"/>
          <p:nvPr/>
        </p:nvSpPr>
        <p:spPr>
          <a:xfrm>
            <a:off x="2445503" y="4358359"/>
            <a:ext cx="2831082" cy="540570"/>
          </a:xfrm>
          <a:prstGeom prst="rect">
            <a:avLst/>
          </a:prstGeom>
          <a:noFill/>
          <a:ln>
            <a:noFill/>
          </a:ln>
        </p:spPr>
        <p:txBody>
          <a:bodyPr spcFirstLastPara="1" wrap="square" lIns="91425" tIns="91425" rIns="91425" bIns="91425" anchor="t" anchorCtr="0">
            <a:noAutofit/>
          </a:bodyPr>
          <a:lstStyle/>
          <a:p>
            <a:pPr lvl="0" algn="ctr"/>
            <a:r>
              <a:rPr lang="vi-VN" sz="1700" b="1">
                <a:solidFill>
                  <a:schemeClr val="accent2">
                    <a:lumMod val="50000"/>
                  </a:schemeClr>
                </a:solidFill>
              </a:rPr>
              <a:t>Truyền bá thông tin</a:t>
            </a:r>
            <a:endParaRPr sz="1700" dirty="0">
              <a:solidFill>
                <a:schemeClr val="accent2">
                  <a:lumMod val="50000"/>
                </a:schemeClr>
              </a:solidFill>
              <a:latin typeface="Poppins Medium"/>
              <a:ea typeface="Poppins Medium"/>
              <a:cs typeface="Poppins Medium"/>
              <a:sym typeface="Poppins Medium"/>
            </a:endParaRPr>
          </a:p>
        </p:txBody>
      </p:sp>
      <p:sp>
        <p:nvSpPr>
          <p:cNvPr id="37" name="Google Shape;362;p33">
            <a:extLst>
              <a:ext uri="{FF2B5EF4-FFF2-40B4-BE49-F238E27FC236}">
                <a16:creationId xmlns:a16="http://schemas.microsoft.com/office/drawing/2014/main" id="{227E6B78-7275-2CDF-2603-C97AB2EE1B0E}"/>
              </a:ext>
            </a:extLst>
          </p:cNvPr>
          <p:cNvSpPr txBox="1"/>
          <p:nvPr/>
        </p:nvSpPr>
        <p:spPr>
          <a:xfrm>
            <a:off x="1825519" y="2718395"/>
            <a:ext cx="3129833" cy="1244824"/>
          </a:xfrm>
          <a:prstGeom prst="rect">
            <a:avLst/>
          </a:prstGeom>
          <a:noFill/>
          <a:ln>
            <a:noFill/>
          </a:ln>
        </p:spPr>
        <p:txBody>
          <a:bodyPr spcFirstLastPara="1" wrap="square" lIns="91425" tIns="91425" rIns="91425" bIns="91425" anchor="t" anchorCtr="0">
            <a:noAutofit/>
          </a:bodyPr>
          <a:lstStyle/>
          <a:p>
            <a:pPr lvl="0" algn="just"/>
            <a:r>
              <a:rPr lang="vi-VN">
                <a:solidFill>
                  <a:schemeClr val="accent3">
                    <a:lumMod val="50000"/>
                  </a:schemeClr>
                </a:solidFill>
              </a:rPr>
              <a:t>Đồ thị giúp mô hình hóa các mối quan hệ phức tạp giữa người dùng và phim, tương tự như cách mọi người tương tác với nhau trong mạng xã hội</a:t>
            </a:r>
            <a:endParaRPr sz="1600" dirty="0">
              <a:solidFill>
                <a:schemeClr val="accent3">
                  <a:lumMod val="50000"/>
                </a:schemeClr>
              </a:solidFill>
              <a:latin typeface="Poppins Medium"/>
              <a:ea typeface="Poppins Medium"/>
              <a:cs typeface="Poppins Medium"/>
              <a:sym typeface="Poppins Medium"/>
            </a:endParaRPr>
          </a:p>
        </p:txBody>
      </p:sp>
      <p:sp>
        <p:nvSpPr>
          <p:cNvPr id="45" name="Google Shape;361;p33">
            <a:extLst>
              <a:ext uri="{FF2B5EF4-FFF2-40B4-BE49-F238E27FC236}">
                <a16:creationId xmlns:a16="http://schemas.microsoft.com/office/drawing/2014/main" id="{6B9B945C-0F4A-96B1-6589-C69E1CFFF6E3}"/>
              </a:ext>
            </a:extLst>
          </p:cNvPr>
          <p:cNvSpPr txBox="1"/>
          <p:nvPr/>
        </p:nvSpPr>
        <p:spPr>
          <a:xfrm>
            <a:off x="1953809" y="4881937"/>
            <a:ext cx="3534956" cy="837150"/>
          </a:xfrm>
          <a:prstGeom prst="rect">
            <a:avLst/>
          </a:prstGeom>
          <a:noFill/>
          <a:ln>
            <a:noFill/>
          </a:ln>
        </p:spPr>
        <p:txBody>
          <a:bodyPr spcFirstLastPara="1" wrap="square" lIns="91425" tIns="91425" rIns="91425" bIns="91425" anchor="t" anchorCtr="0">
            <a:noAutofit/>
          </a:bodyPr>
          <a:lstStyle/>
          <a:p>
            <a:pPr lvl="0" algn="just"/>
            <a:r>
              <a:rPr lang="vi-VN">
                <a:solidFill>
                  <a:schemeClr val="accent2">
                    <a:lumMod val="50000"/>
                  </a:schemeClr>
                </a:solidFill>
              </a:rPr>
              <a:t>Thông qua việc lan truyền thông tin trên đồ thị, LightGCN có thể học được các đặc trưng ẩn của người dùng và phim, từ đó đưa ra các khuyến nghị chính xác hơn.</a:t>
            </a:r>
          </a:p>
        </p:txBody>
      </p:sp>
      <p:sp>
        <p:nvSpPr>
          <p:cNvPr id="46" name="Google Shape;361;p33">
            <a:extLst>
              <a:ext uri="{FF2B5EF4-FFF2-40B4-BE49-F238E27FC236}">
                <a16:creationId xmlns:a16="http://schemas.microsoft.com/office/drawing/2014/main" id="{901C457D-10E2-4A24-FD62-D0E9903F9BD9}"/>
              </a:ext>
            </a:extLst>
          </p:cNvPr>
          <p:cNvSpPr txBox="1"/>
          <p:nvPr/>
        </p:nvSpPr>
        <p:spPr>
          <a:xfrm>
            <a:off x="7503352" y="3261173"/>
            <a:ext cx="3129833" cy="2070731"/>
          </a:xfrm>
          <a:prstGeom prst="rect">
            <a:avLst/>
          </a:prstGeom>
          <a:noFill/>
          <a:ln>
            <a:noFill/>
          </a:ln>
        </p:spPr>
        <p:txBody>
          <a:bodyPr spcFirstLastPara="1" wrap="square" lIns="91425" tIns="91425" rIns="91425" bIns="91425" anchor="t" anchorCtr="0">
            <a:noAutofit/>
          </a:bodyPr>
          <a:lstStyle/>
          <a:p>
            <a:pPr lvl="0" algn="just"/>
            <a:r>
              <a:rPr lang="vi-VN" sz="1700">
                <a:solidFill>
                  <a:schemeClr val="bg1">
                    <a:lumMod val="50000"/>
                  </a:schemeClr>
                </a:solidFill>
              </a:rPr>
              <a:t>Đồ thị có thể xử lý hiệu quả dữ liệu thưa, tức là dữ liệu có rất nhiều giá trị thiếu, một vấn đề phổ biến trong các hệ thống khuyến nghị</a:t>
            </a:r>
            <a:endParaRPr sz="1700" dirty="0">
              <a:solidFill>
                <a:schemeClr val="bg1">
                  <a:lumMod val="50000"/>
                </a:schemeClr>
              </a:solidFill>
              <a:latin typeface="Poppins Medium"/>
              <a:ea typeface="Poppins Medium"/>
              <a:cs typeface="Poppins Medium"/>
              <a:sym typeface="Poppi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a:extLst>
            <a:ext uri="{FF2B5EF4-FFF2-40B4-BE49-F238E27FC236}">
              <a16:creationId xmlns:a16="http://schemas.microsoft.com/office/drawing/2014/main" id="{BC46BEF3-3333-108E-6038-F12AEBA507C0}"/>
            </a:ext>
          </a:extLst>
        </p:cNvPr>
        <p:cNvGrpSpPr/>
        <p:nvPr/>
      </p:nvGrpSpPr>
      <p:grpSpPr>
        <a:xfrm>
          <a:off x="0" y="0"/>
          <a:ext cx="0" cy="0"/>
          <a:chOff x="0" y="0"/>
          <a:chExt cx="0" cy="0"/>
        </a:xfrm>
      </p:grpSpPr>
      <p:sp>
        <p:nvSpPr>
          <p:cNvPr id="4" name="Google Shape;183;p18">
            <a:extLst>
              <a:ext uri="{FF2B5EF4-FFF2-40B4-BE49-F238E27FC236}">
                <a16:creationId xmlns:a16="http://schemas.microsoft.com/office/drawing/2014/main" id="{F0CC3FD8-8A8B-1BC3-0367-0F2D221C1EDF}"/>
              </a:ext>
            </a:extLst>
          </p:cNvPr>
          <p:cNvSpPr txBox="1">
            <a:spLocks/>
          </p:cNvSpPr>
          <p:nvPr/>
        </p:nvSpPr>
        <p:spPr>
          <a:xfrm>
            <a:off x="1845975" y="895430"/>
            <a:ext cx="8795400" cy="6783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9pPr>
          </a:lstStyle>
          <a:p>
            <a:r>
              <a:rPr lang="en-US" b="1">
                <a:latin typeface="Times New Roman" panose="02020603050405020304" pitchFamily="18" charset="0"/>
                <a:cs typeface="Times New Roman" panose="02020603050405020304" pitchFamily="18" charset="0"/>
              </a:rPr>
              <a:t>GIỚI THIỆU</a:t>
            </a:r>
            <a:endParaRPr lang="en-US" b="1"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8799557C-811F-55D8-4EE2-EA7D9D5F7A5E}"/>
              </a:ext>
            </a:extLst>
          </p:cNvPr>
          <p:cNvPicPr>
            <a:picLocks noChangeAspect="1"/>
          </p:cNvPicPr>
          <p:nvPr/>
        </p:nvPicPr>
        <p:blipFill>
          <a:blip r:embed="rId3"/>
          <a:stretch>
            <a:fillRect/>
          </a:stretch>
        </p:blipFill>
        <p:spPr>
          <a:xfrm>
            <a:off x="1185602" y="1897381"/>
            <a:ext cx="9820796" cy="3562270"/>
          </a:xfrm>
          <a:prstGeom prst="rect">
            <a:avLst/>
          </a:prstGeom>
        </p:spPr>
      </p:pic>
    </p:spTree>
    <p:extLst>
      <p:ext uri="{BB962C8B-B14F-4D97-AF65-F5344CB8AC3E}">
        <p14:creationId xmlns:p14="http://schemas.microsoft.com/office/powerpoint/2010/main" val="3488808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
          <a:extLst>
            <a:ext uri="{FF2B5EF4-FFF2-40B4-BE49-F238E27FC236}">
              <a16:creationId xmlns:a16="http://schemas.microsoft.com/office/drawing/2014/main" id="{9970985A-6FC2-6952-DF1E-148BB3B9D108}"/>
            </a:ext>
          </a:extLst>
        </p:cNvPr>
        <p:cNvGrpSpPr/>
        <p:nvPr/>
      </p:nvGrpSpPr>
      <p:grpSpPr>
        <a:xfrm>
          <a:off x="0" y="0"/>
          <a:ext cx="0" cy="0"/>
          <a:chOff x="0" y="0"/>
          <a:chExt cx="0" cy="0"/>
        </a:xfrm>
      </p:grpSpPr>
      <p:sp>
        <p:nvSpPr>
          <p:cNvPr id="285" name="Google Shape;285;p29">
            <a:extLst>
              <a:ext uri="{FF2B5EF4-FFF2-40B4-BE49-F238E27FC236}">
                <a16:creationId xmlns:a16="http://schemas.microsoft.com/office/drawing/2014/main" id="{0004A66A-BA43-3036-17A3-D044F520A85D}"/>
              </a:ext>
            </a:extLst>
          </p:cNvPr>
          <p:cNvSpPr txBox="1">
            <a:spLocks noGrp="1"/>
          </p:cNvSpPr>
          <p:nvPr>
            <p:ph type="title"/>
          </p:nvPr>
        </p:nvSpPr>
        <p:spPr>
          <a:xfrm>
            <a:off x="1698300" y="2750700"/>
            <a:ext cx="8795400" cy="6783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b="1">
                <a:latin typeface="Times New Roman" panose="02020603050405020304" pitchFamily="18" charset="0"/>
                <a:cs typeface="Times New Roman" panose="02020603050405020304" pitchFamily="18" charset="0"/>
              </a:rPr>
              <a:t>2. PHƯƠNG PHÁP NGHIÊN CỨU</a:t>
            </a:r>
            <a:endParaRP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9069327"/>
      </p:ext>
    </p:extLst>
  </p:cSld>
  <p:clrMapOvr>
    <a:masterClrMapping/>
  </p:clrMapOvr>
</p:sld>
</file>

<file path=ppt/theme/theme1.xml><?xml version="1.0" encoding="utf-8"?>
<a:theme xmlns:a="http://schemas.openxmlformats.org/drawingml/2006/main" name="SlidesMania Template">
  <a:themeElements>
    <a:clrScheme name="Simple Light">
      <a:dk1>
        <a:srgbClr val="747C5B"/>
      </a:dk1>
      <a:lt1>
        <a:srgbClr val="FAEDCD"/>
      </a:lt1>
      <a:dk2>
        <a:srgbClr val="887158"/>
      </a:dk2>
      <a:lt2>
        <a:srgbClr val="5A4E41"/>
      </a:lt2>
      <a:accent1>
        <a:srgbClr val="D4A373"/>
      </a:accent1>
      <a:accent2>
        <a:srgbClr val="CCD5AE"/>
      </a:accent2>
      <a:accent3>
        <a:srgbClr val="D8AB80"/>
      </a:accent3>
      <a:accent4>
        <a:srgbClr val="DBE1BC"/>
      </a:accent4>
      <a:accent5>
        <a:srgbClr val="E9EDC9"/>
      </a:accent5>
      <a:accent6>
        <a:srgbClr val="E7C8A0"/>
      </a:accent6>
      <a:hlink>
        <a:srgbClr val="D4A3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1983</Words>
  <Application>Microsoft Office PowerPoint</Application>
  <PresentationFormat>Widescreen</PresentationFormat>
  <Paragraphs>151</Paragraphs>
  <Slides>30</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Poppins Light</vt:lpstr>
      <vt:lpstr>Didact Gothic</vt:lpstr>
      <vt:lpstr>Arial</vt:lpstr>
      <vt:lpstr>Calibri</vt:lpstr>
      <vt:lpstr>Poppins SemiBold</vt:lpstr>
      <vt:lpstr>Poppins Medium</vt:lpstr>
      <vt:lpstr>Times New Roman</vt:lpstr>
      <vt:lpstr>Symbol</vt:lpstr>
      <vt:lpstr>SlidesMania Template</vt:lpstr>
      <vt:lpstr>HỆ THỐNG GỢI Ý DỊCH VỤ CÔNG TRỰC TUYẾN</vt:lpstr>
      <vt:lpstr>TÓM TẮT </vt:lpstr>
      <vt:lpstr>NỘI DUNG</vt:lpstr>
      <vt:lpstr>1. GIỚI THIỆU</vt:lpstr>
      <vt:lpstr>GIỚI THIỆU</vt:lpstr>
      <vt:lpstr>PowerPoint Presentation</vt:lpstr>
      <vt:lpstr>PowerPoint Presentation</vt:lpstr>
      <vt:lpstr>PowerPoint Presentation</vt:lpstr>
      <vt:lpstr>2. PHƯƠNG PHÁP NGHIÊN CỨU</vt:lpstr>
      <vt:lpstr>2.1. DỮ LIỆU</vt:lpstr>
      <vt:lpstr>2.2. QUY TRÌNH NGHIÊN CỨU</vt:lpstr>
      <vt:lpstr>2.2. QUY TRÌNH NGHIÊN CỨU</vt:lpstr>
      <vt:lpstr>2.2. QUY TRÌNH NGHIÊN CỨU</vt:lpstr>
      <vt:lpstr>2.2. QUY TRÌNH NGHIÊN CỨU</vt:lpstr>
      <vt:lpstr>2.2. QUY TRÌNH NGHIÊN CỨU</vt:lpstr>
      <vt:lpstr>2.2. QUY TRÌNH NGHIÊN CỨU</vt:lpstr>
      <vt:lpstr>Phân tích chất lượng gợi ý</vt:lpstr>
      <vt:lpstr>Phân tích hiệu suất mô hình</vt:lpstr>
      <vt:lpstr>Phân tích ảnh hưởng của tham số</vt:lpstr>
      <vt:lpstr>PowerPoint Presentation</vt:lpstr>
      <vt:lpstr>3. KẾT QUẢ</vt:lpstr>
      <vt:lpstr>3.1. So sánh và đánh giá</vt:lpstr>
      <vt:lpstr>3.2. Tổng kết</vt:lpstr>
      <vt:lpstr>4. THẢO LUẬN</vt:lpstr>
      <vt:lpstr>4.1. Ý nghĩa kết quả</vt:lpstr>
      <vt:lpstr>4.2. So sánh với các nghiên cứu trước</vt:lpstr>
      <vt:lpstr>4.4. Định hướng nghiên cứu tương lai</vt:lpstr>
      <vt:lpstr>4.5. Ứng dụng thực tế</vt:lpstr>
      <vt:lpstr>5. KẾT LUẬN</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GỢI Ý DỊCH VỤ CÔNG TRỰC TUYẾN</dc:title>
  <dc:creator>ZZZ</dc:creator>
  <cp:lastModifiedBy>Lê Trung Hiếu</cp:lastModifiedBy>
  <cp:revision>14</cp:revision>
  <dcterms:modified xsi:type="dcterms:W3CDTF">2025-01-10T14:34:10Z</dcterms:modified>
</cp:coreProperties>
</file>