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97" r:id="rId1"/>
  </p:sldMasterIdLst>
  <p:notesMasterIdLst>
    <p:notesMasterId r:id="rId16"/>
  </p:notesMasterIdLst>
  <p:sldIdLst>
    <p:sldId id="256" r:id="rId2"/>
    <p:sldId id="267" r:id="rId3"/>
    <p:sldId id="258" r:id="rId4"/>
    <p:sldId id="263" r:id="rId5"/>
    <p:sldId id="281" r:id="rId6"/>
    <p:sldId id="282" r:id="rId7"/>
    <p:sldId id="283" r:id="rId8"/>
    <p:sldId id="284" r:id="rId9"/>
    <p:sldId id="286" r:id="rId10"/>
    <p:sldId id="287" r:id="rId11"/>
    <p:sldId id="285" r:id="rId12"/>
    <p:sldId id="288" r:id="rId13"/>
    <p:sldId id="280" r:id="rId14"/>
    <p:sldId id="279"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Algerian" panose="04020705040A02060702" pitchFamily="82" charset="0"/>
      <p:regular r:id="rId21"/>
    </p:embeddedFont>
    <p:embeddedFont>
      <p:font typeface="Wingdings 3" panose="05040102010807070707" pitchFamily="18" charset="2"/>
      <p:regular r:id="rId22"/>
    </p:embeddedFont>
    <p:embeddedFont>
      <p:font typeface="Roboto Slab" panose="020B0604020202020204" charset="0"/>
      <p:regular r:id="rId23"/>
      <p:bold r:id="rId24"/>
    </p:embeddedFont>
    <p:embeddedFont>
      <p:font typeface="Bahnschrift SemiBold" panose="020B0502040204020203" pitchFamily="34" charset="0"/>
      <p:bold r:id="rId25"/>
    </p:embeddedFont>
    <p:embeddedFont>
      <p:font typeface="PT Serif" panose="020B0604020202020204" charset="0"/>
      <p:regular r:id="rId26"/>
      <p:bold r:id="rId27"/>
      <p:italic r:id="rId28"/>
      <p:boldItalic r:id="rId29"/>
    </p:embeddedFont>
    <p:embeddedFont>
      <p:font typeface="Open Sans" panose="020B0604020202020204" charset="0"/>
      <p:regular r:id="rId30"/>
      <p:bold r:id="rId31"/>
      <p:italic r:id="rId32"/>
      <p:boldItalic r:id="rId33"/>
    </p:embeddedFont>
    <p:embeddedFont>
      <p:font typeface="Roboto Condensed"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601535-8F16-46A1-80A1-FE38815D05FC}">
  <a:tblStyle styleId="{EF601535-8F16-46A1-80A1-FE38815D05FC}" styleName="Table_0">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AEC"/>
          </a:solidFill>
        </a:fill>
      </a:tcStyle>
    </a:wholeTbl>
    <a:band1H>
      <a:tcTxStyle/>
      <a:tcStyle>
        <a:tcBdr/>
        <a:fill>
          <a:solidFill>
            <a:srgbClr val="CBD2D7"/>
          </a:solidFill>
        </a:fill>
      </a:tcStyle>
    </a:band1H>
    <a:band2H>
      <a:tcTxStyle/>
      <a:tcStyle>
        <a:tcBdr/>
      </a:tcStyle>
    </a:band2H>
    <a:band1V>
      <a:tcTxStyle/>
      <a:tcStyle>
        <a:tcBdr/>
        <a:fill>
          <a:solidFill>
            <a:srgbClr val="CBD2D7"/>
          </a:solidFill>
        </a:fill>
      </a:tcStyle>
    </a:band1V>
    <a:band2V>
      <a:tcTxStyle/>
      <a:tcStyle>
        <a:tcBdr/>
      </a:tcStyle>
    </a:band2V>
    <a:lastCol>
      <a:tcTxStyle b="on" i="off">
        <a:font>
          <a:latin typeface="Calibri"/>
          <a:ea typeface="Calibri"/>
          <a:cs typeface="Calibri"/>
        </a:font>
        <a:srgbClr val="FFFFFF"/>
      </a:tcTxStyle>
      <a:tcStyle>
        <a:tcBdr/>
        <a:fill>
          <a:solidFill>
            <a:srgbClr val="296480"/>
          </a:solidFill>
        </a:fill>
      </a:tcStyle>
    </a:lastCol>
    <a:firstCol>
      <a:tcTxStyle b="on" i="off">
        <a:font>
          <a:latin typeface="Calibri"/>
          <a:ea typeface="Calibri"/>
          <a:cs typeface="Calibri"/>
        </a:font>
        <a:srgbClr val="FFFFFF"/>
      </a:tcTxStyle>
      <a:tcStyle>
        <a:tcBdr/>
        <a:fill>
          <a:solidFill>
            <a:srgbClr val="296480"/>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296480"/>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296480"/>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viewProps" Target="viewProps.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6866151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ixabay.com/en/forest-light-mood-light-beam-657902/"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pixabay.com/en/entrepreneur-startup-start-up-man-593358/"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pixabay.com/en/entrepreneur-startup-start-up-man-593358/"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pixabay.com/en/entrepreneur-startup-start-up-man-593358/"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pixabay.com/en/entrepreneur-startup-start-up-man-593358/"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pixabay.com/en/forest-fog-nature-winter-trees-54736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ixabay.com/en/entrepreneur-startup-start-up-man-593358/"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ixabay.com/en/entrepreneur-startup-start-up-man-593358/"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ixabay.com/en/entrepreneur-startup-start-up-man-593358/"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pixabay.com/en/entrepreneur-startup-start-up-man-593358/"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pixabay.com/en/entrepreneur-startup-start-up-man-593358/"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pixabay.com/en/entrepreneur-startup-start-up-man-593358/"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dirty="0">
                <a:solidFill>
                  <a:schemeClr val="hlink"/>
                </a:solidFill>
                <a:hlinkClick r:id="rId3"/>
              </a:rPr>
              <a:t>https://pixabay.com/en/forest-light-mood-light-beam-657902/</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640852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c71ecb041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c71ecb041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https://pixabay.com/en/entrepreneur-startup-start-up-man-593358/</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055313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c71ecb041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c71ecb041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https://pixabay.com/en/entrepreneur-startup-start-up-man-593358/</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299847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c71ecb041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c71ecb041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https://pixabay.com/en/entrepreneur-startup-start-up-man-593358/</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275429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c71ecb041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c71ecb041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https://pixabay.com/en/entrepreneur-startup-start-up-man-593358/</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359438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3758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c71ecb041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c71ecb041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721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c71e9d63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c71e9d63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https://pixabay.com/en/forest-fog-nature-winter-trees-547363/</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162830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c71ecb041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c71ecb041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https://pixabay.com/en/entrepreneur-startup-start-up-man-593358/</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674289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c71ecb041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c71ecb041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https://pixabay.com/en/entrepreneur-startup-start-up-man-593358/</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795365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c71ecb041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c71ecb041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https://pixabay.com/en/entrepreneur-startup-start-up-man-593358/</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350905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c71ecb041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c71ecb041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https://pixabay.com/en/entrepreneur-startup-start-up-man-593358/</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194782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c71ecb041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c71ecb041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https://pixabay.com/en/entrepreneur-startup-start-up-man-593358/</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878085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c71ecb041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c71ecb041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https://pixabay.com/en/entrepreneur-startup-start-up-man-593358/</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859776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6"/>
        <p:cNvGrpSpPr/>
        <p:nvPr/>
      </p:nvGrpSpPr>
      <p:grpSpPr>
        <a:xfrm>
          <a:off x="0" y="0"/>
          <a:ext cx="0" cy="0"/>
          <a:chOff x="0" y="0"/>
          <a:chExt cx="0" cy="0"/>
        </a:xfrm>
      </p:grpSpPr>
      <p:sp>
        <p:nvSpPr>
          <p:cNvPr id="97" name="Google Shape;97;p1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99" name="Google Shape;99;p1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0" name="Google Shape;100;p1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01" name="Google Shape;101;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2"/>
        <p:cNvGrpSpPr/>
        <p:nvPr/>
      </p:nvGrpSpPr>
      <p:grpSpPr>
        <a:xfrm>
          <a:off x="0" y="0"/>
          <a:ext cx="0" cy="0"/>
          <a:chOff x="0" y="0"/>
          <a:chExt cx="0" cy="0"/>
        </a:xfrm>
      </p:grpSpPr>
      <p:sp>
        <p:nvSpPr>
          <p:cNvPr id="103" name="Google Shape;103;p2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104" name="Google Shape;104;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sp>
        <p:nvSpPr>
          <p:cNvPr id="106" name="Google Shape;106;p2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7" name="Google Shape;107;p2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108" name="Google Shape;108;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0"/>
          <p:cNvSpPr txBox="1">
            <a:spLocks noGrp="1"/>
          </p:cNvSpPr>
          <p:nvPr>
            <p:ph type="sldNum" idx="12"/>
          </p:nvPr>
        </p:nvSpPr>
        <p:spPr>
          <a:xfrm>
            <a:off x="851611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3718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6018850" y="1146775"/>
            <a:ext cx="2453700" cy="1650600"/>
          </a:xfrm>
          <a:prstGeom prst="rect">
            <a:avLst/>
          </a:prstGeom>
        </p:spPr>
        <p:txBody>
          <a:bodyPr spcFirstLastPara="1" wrap="square" lIns="91425" tIns="91425" rIns="91425" bIns="91425" anchor="b" anchorCtr="0">
            <a:noAutofit/>
          </a:bodyPr>
          <a:lstStyle>
            <a:lvl1pPr lvl="0" rtl="0">
              <a:spcBef>
                <a:spcPts val="0"/>
              </a:spcBef>
              <a:spcAft>
                <a:spcPts val="0"/>
              </a:spcAft>
              <a:buSzPts val="3300"/>
              <a:buNone/>
              <a:defRPr sz="3300" b="1"/>
            </a:lvl1pPr>
            <a:lvl2pPr lvl="1" rtl="0">
              <a:spcBef>
                <a:spcPts val="0"/>
              </a:spcBef>
              <a:spcAft>
                <a:spcPts val="0"/>
              </a:spcAft>
              <a:buSzPts val="5200"/>
              <a:buFont typeface="Roboto Slab"/>
              <a:buNone/>
              <a:defRPr sz="5200">
                <a:latin typeface="Roboto Slab"/>
                <a:ea typeface="Roboto Slab"/>
                <a:cs typeface="Roboto Slab"/>
                <a:sym typeface="Roboto Slab"/>
              </a:defRPr>
            </a:lvl2pPr>
            <a:lvl3pPr lvl="2" rtl="0">
              <a:spcBef>
                <a:spcPts val="0"/>
              </a:spcBef>
              <a:spcAft>
                <a:spcPts val="0"/>
              </a:spcAft>
              <a:buSzPts val="5200"/>
              <a:buFont typeface="Roboto Slab"/>
              <a:buNone/>
              <a:defRPr sz="5200">
                <a:latin typeface="Roboto Slab"/>
                <a:ea typeface="Roboto Slab"/>
                <a:cs typeface="Roboto Slab"/>
                <a:sym typeface="Roboto Slab"/>
              </a:defRPr>
            </a:lvl3pPr>
            <a:lvl4pPr lvl="3" rtl="0">
              <a:spcBef>
                <a:spcPts val="0"/>
              </a:spcBef>
              <a:spcAft>
                <a:spcPts val="0"/>
              </a:spcAft>
              <a:buSzPts val="5200"/>
              <a:buFont typeface="Roboto Slab"/>
              <a:buNone/>
              <a:defRPr sz="5200">
                <a:latin typeface="Roboto Slab"/>
                <a:ea typeface="Roboto Slab"/>
                <a:cs typeface="Roboto Slab"/>
                <a:sym typeface="Roboto Slab"/>
              </a:defRPr>
            </a:lvl4pPr>
            <a:lvl5pPr lvl="4" rtl="0">
              <a:spcBef>
                <a:spcPts val="0"/>
              </a:spcBef>
              <a:spcAft>
                <a:spcPts val="0"/>
              </a:spcAft>
              <a:buSzPts val="5200"/>
              <a:buFont typeface="Roboto Slab"/>
              <a:buNone/>
              <a:defRPr sz="5200">
                <a:latin typeface="Roboto Slab"/>
                <a:ea typeface="Roboto Slab"/>
                <a:cs typeface="Roboto Slab"/>
                <a:sym typeface="Roboto Slab"/>
              </a:defRPr>
            </a:lvl5pPr>
            <a:lvl6pPr lvl="5" rtl="0">
              <a:spcBef>
                <a:spcPts val="0"/>
              </a:spcBef>
              <a:spcAft>
                <a:spcPts val="0"/>
              </a:spcAft>
              <a:buSzPts val="5200"/>
              <a:buFont typeface="Roboto Slab"/>
              <a:buNone/>
              <a:defRPr sz="5200">
                <a:latin typeface="Roboto Slab"/>
                <a:ea typeface="Roboto Slab"/>
                <a:cs typeface="Roboto Slab"/>
                <a:sym typeface="Roboto Slab"/>
              </a:defRPr>
            </a:lvl6pPr>
            <a:lvl7pPr lvl="6" rtl="0">
              <a:spcBef>
                <a:spcPts val="0"/>
              </a:spcBef>
              <a:spcAft>
                <a:spcPts val="0"/>
              </a:spcAft>
              <a:buSzPts val="5200"/>
              <a:buFont typeface="Roboto Slab"/>
              <a:buNone/>
              <a:defRPr sz="5200">
                <a:latin typeface="Roboto Slab"/>
                <a:ea typeface="Roboto Slab"/>
                <a:cs typeface="Roboto Slab"/>
                <a:sym typeface="Roboto Slab"/>
              </a:defRPr>
            </a:lvl7pPr>
            <a:lvl8pPr lvl="7" rtl="0">
              <a:spcBef>
                <a:spcPts val="0"/>
              </a:spcBef>
              <a:spcAft>
                <a:spcPts val="0"/>
              </a:spcAft>
              <a:buSzPts val="5200"/>
              <a:buFont typeface="Roboto Slab"/>
              <a:buNone/>
              <a:defRPr sz="5200">
                <a:latin typeface="Roboto Slab"/>
                <a:ea typeface="Roboto Slab"/>
                <a:cs typeface="Roboto Slab"/>
                <a:sym typeface="Roboto Slab"/>
              </a:defRPr>
            </a:lvl8pPr>
            <a:lvl9pPr lvl="8" rtl="0">
              <a:spcBef>
                <a:spcPts val="0"/>
              </a:spcBef>
              <a:spcAft>
                <a:spcPts val="0"/>
              </a:spcAft>
              <a:buSzPts val="5200"/>
              <a:buFont typeface="Roboto Slab"/>
              <a:buNone/>
              <a:defRPr sz="5200">
                <a:latin typeface="Roboto Slab"/>
                <a:ea typeface="Roboto Slab"/>
                <a:cs typeface="Roboto Slab"/>
                <a:sym typeface="Roboto Slab"/>
              </a:defRPr>
            </a:lvl9pPr>
          </a:lstStyle>
          <a:p>
            <a:endParaRPr/>
          </a:p>
        </p:txBody>
      </p:sp>
      <p:sp>
        <p:nvSpPr>
          <p:cNvPr id="15" name="Google Shape;15;p3"/>
          <p:cNvSpPr txBox="1">
            <a:spLocks noGrp="1"/>
          </p:cNvSpPr>
          <p:nvPr>
            <p:ph type="subTitle" idx="1"/>
          </p:nvPr>
        </p:nvSpPr>
        <p:spPr>
          <a:xfrm>
            <a:off x="441075" y="3838375"/>
            <a:ext cx="51096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1 1">
  <p:cSld name="TITLE_1_1">
    <p:spTree>
      <p:nvGrpSpPr>
        <p:cNvPr id="1" name="Shape 17"/>
        <p:cNvGrpSpPr/>
        <p:nvPr/>
      </p:nvGrpSpPr>
      <p:grpSpPr>
        <a:xfrm>
          <a:off x="0" y="0"/>
          <a:ext cx="0" cy="0"/>
          <a:chOff x="0" y="0"/>
          <a:chExt cx="0" cy="0"/>
        </a:xfrm>
      </p:grpSpPr>
      <p:sp>
        <p:nvSpPr>
          <p:cNvPr id="18" name="Google Shape;18;p4"/>
          <p:cNvSpPr txBox="1">
            <a:spLocks noGrp="1"/>
          </p:cNvSpPr>
          <p:nvPr>
            <p:ph type="ctrTitle"/>
          </p:nvPr>
        </p:nvSpPr>
        <p:spPr>
          <a:xfrm>
            <a:off x="5048500" y="1289275"/>
            <a:ext cx="3528300" cy="1650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b="1"/>
            </a:lvl1pPr>
            <a:lvl2pPr lvl="1" rtl="0">
              <a:spcBef>
                <a:spcPts val="0"/>
              </a:spcBef>
              <a:spcAft>
                <a:spcPts val="0"/>
              </a:spcAft>
              <a:buSzPts val="5200"/>
              <a:buFont typeface="Roboto Condensed"/>
              <a:buNone/>
              <a:defRPr sz="5200">
                <a:latin typeface="Roboto Condensed"/>
                <a:ea typeface="Roboto Condensed"/>
                <a:cs typeface="Roboto Condensed"/>
                <a:sym typeface="Roboto Condensed"/>
              </a:defRPr>
            </a:lvl2pPr>
            <a:lvl3pPr lvl="2" rtl="0">
              <a:spcBef>
                <a:spcPts val="0"/>
              </a:spcBef>
              <a:spcAft>
                <a:spcPts val="0"/>
              </a:spcAft>
              <a:buSzPts val="5200"/>
              <a:buFont typeface="Roboto Condensed"/>
              <a:buNone/>
              <a:defRPr sz="5200">
                <a:latin typeface="Roboto Condensed"/>
                <a:ea typeface="Roboto Condensed"/>
                <a:cs typeface="Roboto Condensed"/>
                <a:sym typeface="Roboto Condensed"/>
              </a:defRPr>
            </a:lvl3pPr>
            <a:lvl4pPr lvl="3" rtl="0">
              <a:spcBef>
                <a:spcPts val="0"/>
              </a:spcBef>
              <a:spcAft>
                <a:spcPts val="0"/>
              </a:spcAft>
              <a:buSzPts val="5200"/>
              <a:buFont typeface="Roboto Condensed"/>
              <a:buNone/>
              <a:defRPr sz="5200">
                <a:latin typeface="Roboto Condensed"/>
                <a:ea typeface="Roboto Condensed"/>
                <a:cs typeface="Roboto Condensed"/>
                <a:sym typeface="Roboto Condensed"/>
              </a:defRPr>
            </a:lvl4pPr>
            <a:lvl5pPr lvl="4" rtl="0">
              <a:spcBef>
                <a:spcPts val="0"/>
              </a:spcBef>
              <a:spcAft>
                <a:spcPts val="0"/>
              </a:spcAft>
              <a:buSzPts val="5200"/>
              <a:buFont typeface="Roboto Condensed"/>
              <a:buNone/>
              <a:defRPr sz="5200">
                <a:latin typeface="Roboto Condensed"/>
                <a:ea typeface="Roboto Condensed"/>
                <a:cs typeface="Roboto Condensed"/>
                <a:sym typeface="Roboto Condensed"/>
              </a:defRPr>
            </a:lvl5pPr>
            <a:lvl6pPr lvl="5" rtl="0">
              <a:spcBef>
                <a:spcPts val="0"/>
              </a:spcBef>
              <a:spcAft>
                <a:spcPts val="0"/>
              </a:spcAft>
              <a:buSzPts val="5200"/>
              <a:buFont typeface="Roboto Condensed"/>
              <a:buNone/>
              <a:defRPr sz="5200">
                <a:latin typeface="Roboto Condensed"/>
                <a:ea typeface="Roboto Condensed"/>
                <a:cs typeface="Roboto Condensed"/>
                <a:sym typeface="Roboto Condensed"/>
              </a:defRPr>
            </a:lvl6pPr>
            <a:lvl7pPr lvl="6" rtl="0">
              <a:spcBef>
                <a:spcPts val="0"/>
              </a:spcBef>
              <a:spcAft>
                <a:spcPts val="0"/>
              </a:spcAft>
              <a:buSzPts val="5200"/>
              <a:buFont typeface="Roboto Condensed"/>
              <a:buNone/>
              <a:defRPr sz="5200">
                <a:latin typeface="Roboto Condensed"/>
                <a:ea typeface="Roboto Condensed"/>
                <a:cs typeface="Roboto Condensed"/>
                <a:sym typeface="Roboto Condensed"/>
              </a:defRPr>
            </a:lvl7pPr>
            <a:lvl8pPr lvl="7" rtl="0">
              <a:spcBef>
                <a:spcPts val="0"/>
              </a:spcBef>
              <a:spcAft>
                <a:spcPts val="0"/>
              </a:spcAft>
              <a:buSzPts val="5200"/>
              <a:buFont typeface="Roboto Condensed"/>
              <a:buNone/>
              <a:defRPr sz="5200">
                <a:latin typeface="Roboto Condensed"/>
                <a:ea typeface="Roboto Condensed"/>
                <a:cs typeface="Roboto Condensed"/>
                <a:sym typeface="Roboto Condensed"/>
              </a:defRPr>
            </a:lvl8pPr>
            <a:lvl9pPr lvl="8" rtl="0">
              <a:spcBef>
                <a:spcPts val="0"/>
              </a:spcBef>
              <a:spcAft>
                <a:spcPts val="0"/>
              </a:spcAft>
              <a:buSzPts val="5200"/>
              <a:buFont typeface="Roboto Condensed"/>
              <a:buNone/>
              <a:defRPr sz="5200">
                <a:latin typeface="Roboto Condensed"/>
                <a:ea typeface="Roboto Condensed"/>
                <a:cs typeface="Roboto Condensed"/>
                <a:sym typeface="Roboto Condensed"/>
              </a:defRPr>
            </a:lvl9pPr>
          </a:lstStyle>
          <a:p>
            <a:endParaRPr/>
          </a:p>
        </p:txBody>
      </p:sp>
      <p:sp>
        <p:nvSpPr>
          <p:cNvPr id="19" name="Google Shape;19;p4"/>
          <p:cNvSpPr txBox="1">
            <a:spLocks noGrp="1"/>
          </p:cNvSpPr>
          <p:nvPr>
            <p:ph type="subTitle" idx="1"/>
          </p:nvPr>
        </p:nvSpPr>
        <p:spPr>
          <a:xfrm>
            <a:off x="5055000" y="3614425"/>
            <a:ext cx="35283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21" name="Google Shape;21;p4"/>
          <p:cNvSpPr txBox="1"/>
          <p:nvPr/>
        </p:nvSpPr>
        <p:spPr>
          <a:xfrm>
            <a:off x="471675" y="4738975"/>
            <a:ext cx="1523400" cy="24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a:solidFill>
                  <a:schemeClr val="dk2"/>
                </a:solidFill>
              </a:rPr>
              <a:t>Your Company Name</a:t>
            </a:r>
            <a:endParaRPr sz="800">
              <a:solidFill>
                <a:schemeClr val="dk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2">
  <p:cSld name="TITLE_AND_BODY_2">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437650" y="527600"/>
            <a:ext cx="8268600" cy="598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CC4125"/>
              </a:buClr>
              <a:buSzPts val="2800"/>
              <a:buNone/>
              <a:defRPr>
                <a:solidFill>
                  <a:srgbClr val="CC412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46" name="Google Shape;46;p9"/>
          <p:cNvSpPr/>
          <p:nvPr/>
        </p:nvSpPr>
        <p:spPr>
          <a:xfrm>
            <a:off x="544926" y="513238"/>
            <a:ext cx="701400" cy="66000"/>
          </a:xfrm>
          <a:prstGeom prst="rect">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p:nvPr/>
        </p:nvSpPr>
        <p:spPr>
          <a:xfrm>
            <a:off x="471675" y="4738975"/>
            <a:ext cx="1523400" cy="24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a:solidFill>
                  <a:schemeClr val="dk2"/>
                </a:solidFill>
              </a:rPr>
              <a:t>Your Company Name</a:t>
            </a:r>
            <a:endParaRPr sz="800">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aragraph Right And Picture Left ">
  <p:cSld name="TITLE_AND_BODY_1_2_1">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37650" y="579250"/>
            <a:ext cx="4124100" cy="1058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CC4125"/>
              </a:buClr>
              <a:buSzPts val="2800"/>
              <a:buNone/>
              <a:defRPr b="1">
                <a:solidFill>
                  <a:srgbClr val="CC412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62" name="Google Shape;62;p12"/>
          <p:cNvSpPr/>
          <p:nvPr/>
        </p:nvSpPr>
        <p:spPr>
          <a:xfrm>
            <a:off x="544926" y="499667"/>
            <a:ext cx="701400" cy="66000"/>
          </a:xfrm>
          <a:prstGeom prst="rect">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2"/>
          <p:cNvSpPr txBox="1"/>
          <p:nvPr/>
        </p:nvSpPr>
        <p:spPr>
          <a:xfrm>
            <a:off x="471675" y="4738975"/>
            <a:ext cx="1523400" cy="24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a:solidFill>
                  <a:schemeClr val="dk2"/>
                </a:solidFill>
              </a:rPr>
              <a:t>Your Company Name</a:t>
            </a:r>
            <a:endParaRPr sz="800">
              <a:solidFill>
                <a:schemeClr val="dk2"/>
              </a:solidFill>
            </a:endParaRPr>
          </a:p>
        </p:txBody>
      </p:sp>
      <p:sp>
        <p:nvSpPr>
          <p:cNvPr id="64" name="Google Shape;64;p12"/>
          <p:cNvSpPr txBox="1">
            <a:spLocks noGrp="1"/>
          </p:cNvSpPr>
          <p:nvPr>
            <p:ph type="subTitle" idx="1"/>
          </p:nvPr>
        </p:nvSpPr>
        <p:spPr>
          <a:xfrm>
            <a:off x="4858500" y="1924850"/>
            <a:ext cx="34065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Open Sans"/>
              <a:buNone/>
              <a:defRPr sz="1000">
                <a:latin typeface="Open Sans"/>
                <a:ea typeface="Open Sans"/>
                <a:cs typeface="Open Sans"/>
                <a:sym typeface="Open Sans"/>
              </a:defRPr>
            </a:lvl1pPr>
            <a:lvl2pPr lvl="1" rtl="0">
              <a:lnSpc>
                <a:spcPct val="100000"/>
              </a:lnSpc>
              <a:spcBef>
                <a:spcPts val="0"/>
              </a:spcBef>
              <a:spcAft>
                <a:spcPts val="0"/>
              </a:spcAft>
              <a:buSzPts val="2800"/>
              <a:buFont typeface="Open Sans"/>
              <a:buNone/>
              <a:defRPr sz="2800">
                <a:latin typeface="Open Sans"/>
                <a:ea typeface="Open Sans"/>
                <a:cs typeface="Open Sans"/>
                <a:sym typeface="Open Sans"/>
              </a:defRPr>
            </a:lvl2pPr>
            <a:lvl3pPr lvl="2" rtl="0">
              <a:lnSpc>
                <a:spcPct val="100000"/>
              </a:lnSpc>
              <a:spcBef>
                <a:spcPts val="0"/>
              </a:spcBef>
              <a:spcAft>
                <a:spcPts val="0"/>
              </a:spcAft>
              <a:buSzPts val="2800"/>
              <a:buFont typeface="Open Sans"/>
              <a:buNone/>
              <a:defRPr sz="2800">
                <a:latin typeface="Open Sans"/>
                <a:ea typeface="Open Sans"/>
                <a:cs typeface="Open Sans"/>
                <a:sym typeface="Open Sans"/>
              </a:defRPr>
            </a:lvl3pPr>
            <a:lvl4pPr lvl="3" rtl="0">
              <a:lnSpc>
                <a:spcPct val="100000"/>
              </a:lnSpc>
              <a:spcBef>
                <a:spcPts val="0"/>
              </a:spcBef>
              <a:spcAft>
                <a:spcPts val="0"/>
              </a:spcAft>
              <a:buSzPts val="2800"/>
              <a:buFont typeface="Open Sans"/>
              <a:buNone/>
              <a:defRPr sz="2800">
                <a:latin typeface="Open Sans"/>
                <a:ea typeface="Open Sans"/>
                <a:cs typeface="Open Sans"/>
                <a:sym typeface="Open Sans"/>
              </a:defRPr>
            </a:lvl4pPr>
            <a:lvl5pPr lvl="4" rtl="0">
              <a:lnSpc>
                <a:spcPct val="100000"/>
              </a:lnSpc>
              <a:spcBef>
                <a:spcPts val="0"/>
              </a:spcBef>
              <a:spcAft>
                <a:spcPts val="0"/>
              </a:spcAft>
              <a:buSzPts val="2800"/>
              <a:buFont typeface="Open Sans"/>
              <a:buNone/>
              <a:defRPr sz="2800">
                <a:latin typeface="Open Sans"/>
                <a:ea typeface="Open Sans"/>
                <a:cs typeface="Open Sans"/>
                <a:sym typeface="Open Sans"/>
              </a:defRPr>
            </a:lvl5pPr>
            <a:lvl6pPr lvl="5" rtl="0">
              <a:lnSpc>
                <a:spcPct val="100000"/>
              </a:lnSpc>
              <a:spcBef>
                <a:spcPts val="0"/>
              </a:spcBef>
              <a:spcAft>
                <a:spcPts val="0"/>
              </a:spcAft>
              <a:buSzPts val="2800"/>
              <a:buFont typeface="Open Sans"/>
              <a:buNone/>
              <a:defRPr sz="2800">
                <a:latin typeface="Open Sans"/>
                <a:ea typeface="Open Sans"/>
                <a:cs typeface="Open Sans"/>
                <a:sym typeface="Open Sans"/>
              </a:defRPr>
            </a:lvl6pPr>
            <a:lvl7pPr lvl="6" rtl="0">
              <a:lnSpc>
                <a:spcPct val="100000"/>
              </a:lnSpc>
              <a:spcBef>
                <a:spcPts val="0"/>
              </a:spcBef>
              <a:spcAft>
                <a:spcPts val="0"/>
              </a:spcAft>
              <a:buSzPts val="2800"/>
              <a:buFont typeface="Open Sans"/>
              <a:buNone/>
              <a:defRPr sz="2800">
                <a:latin typeface="Open Sans"/>
                <a:ea typeface="Open Sans"/>
                <a:cs typeface="Open Sans"/>
                <a:sym typeface="Open Sans"/>
              </a:defRPr>
            </a:lvl7pPr>
            <a:lvl8pPr lvl="7" rtl="0">
              <a:lnSpc>
                <a:spcPct val="100000"/>
              </a:lnSpc>
              <a:spcBef>
                <a:spcPts val="0"/>
              </a:spcBef>
              <a:spcAft>
                <a:spcPts val="0"/>
              </a:spcAft>
              <a:buSzPts val="2800"/>
              <a:buFont typeface="Open Sans"/>
              <a:buNone/>
              <a:defRPr sz="2800">
                <a:latin typeface="Open Sans"/>
                <a:ea typeface="Open Sans"/>
                <a:cs typeface="Open Sans"/>
                <a:sym typeface="Open Sans"/>
              </a:defRPr>
            </a:lvl8pPr>
            <a:lvl9pPr lvl="8" rtl="0">
              <a:lnSpc>
                <a:spcPct val="100000"/>
              </a:lnSpc>
              <a:spcBef>
                <a:spcPts val="0"/>
              </a:spcBef>
              <a:spcAft>
                <a:spcPts val="0"/>
              </a:spcAft>
              <a:buSzPts val="2800"/>
              <a:buFont typeface="Open Sans"/>
              <a:buNone/>
              <a:defRPr sz="2800">
                <a:latin typeface="Open Sans"/>
                <a:ea typeface="Open Sans"/>
                <a:cs typeface="Open Sans"/>
                <a:sym typeface="Open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8" name="Google Shape;8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1" name="Google Shape;91;p1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92" name="Google Shape;9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95" name="Google Shape;9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Roboto Slab"/>
              <a:buNone/>
              <a:defRPr sz="2800">
                <a:solidFill>
                  <a:schemeClr val="dk1"/>
                </a:solidFill>
                <a:latin typeface="Roboto Slab"/>
                <a:ea typeface="Roboto Slab"/>
                <a:cs typeface="Roboto Slab"/>
                <a:sym typeface="Roboto Slab"/>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8" r:id="rId6"/>
    <p:sldLayoutId id="2147483662" r:id="rId7"/>
    <p:sldLayoutId id="2147483663" r:id="rId8"/>
    <p:sldLayoutId id="2147483664" r:id="rId9"/>
    <p:sldLayoutId id="2147483665" r:id="rId10"/>
    <p:sldLayoutId id="2147483666" r:id="rId11"/>
    <p:sldLayoutId id="2147483667" r:id="rId12"/>
    <p:sldLayoutId id="2147483698"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hyperlink" Target="https://www.bitdegree.org/learn/javascript-basic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5"/>
        <p:cNvGrpSpPr/>
        <p:nvPr/>
      </p:nvGrpSpPr>
      <p:grpSpPr>
        <a:xfrm>
          <a:off x="0" y="0"/>
          <a:ext cx="0" cy="0"/>
          <a:chOff x="0" y="0"/>
          <a:chExt cx="0" cy="0"/>
        </a:xfrm>
      </p:grpSpPr>
      <p:sp>
        <p:nvSpPr>
          <p:cNvPr id="276" name="Google Shape;276;p53"/>
          <p:cNvSpPr/>
          <p:nvPr/>
        </p:nvSpPr>
        <p:spPr>
          <a:xfrm>
            <a:off x="-1" y="-2065"/>
            <a:ext cx="9144000" cy="5143500"/>
          </a:xfrm>
          <a:prstGeom prst="rect">
            <a:avLst/>
          </a:prstGeom>
          <a:solidFill>
            <a:srgbClr val="000000">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p>
        </p:txBody>
      </p:sp>
      <p:sp>
        <p:nvSpPr>
          <p:cNvPr id="277" name="Google Shape;277;p53"/>
          <p:cNvSpPr/>
          <p:nvPr/>
        </p:nvSpPr>
        <p:spPr>
          <a:xfrm>
            <a:off x="116088" y="4452222"/>
            <a:ext cx="511500" cy="511500"/>
          </a:xfrm>
          <a:prstGeom prst="round2DiagRect">
            <a:avLst>
              <a:gd name="adj1" fmla="val 0"/>
              <a:gd name="adj2" fmla="val 24301"/>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3"/>
          <p:cNvSpPr/>
          <p:nvPr/>
        </p:nvSpPr>
        <p:spPr>
          <a:xfrm>
            <a:off x="5739715" y="768617"/>
            <a:ext cx="2958900" cy="4091400"/>
          </a:xfrm>
          <a:prstGeom prst="frame">
            <a:avLst>
              <a:gd name="adj1" fmla="val 2221"/>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I</a:t>
            </a:r>
            <a:endParaRPr/>
          </a:p>
        </p:txBody>
      </p:sp>
      <p:sp>
        <p:nvSpPr>
          <p:cNvPr id="279" name="Google Shape;279;p53"/>
          <p:cNvSpPr/>
          <p:nvPr/>
        </p:nvSpPr>
        <p:spPr>
          <a:xfrm>
            <a:off x="6100600" y="1097624"/>
            <a:ext cx="701400" cy="66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53"/>
          <p:cNvCxnSpPr/>
          <p:nvPr/>
        </p:nvCxnSpPr>
        <p:spPr>
          <a:xfrm>
            <a:off x="964400" y="423750"/>
            <a:ext cx="0" cy="0"/>
          </a:xfrm>
          <a:prstGeom prst="straightConnector1">
            <a:avLst/>
          </a:prstGeom>
          <a:noFill/>
          <a:ln w="9525" cap="flat" cmpd="sng">
            <a:solidFill>
              <a:schemeClr val="dk2"/>
            </a:solidFill>
            <a:prstDash val="solid"/>
            <a:round/>
            <a:headEnd type="none" w="med" len="med"/>
            <a:tailEnd type="none" w="med" len="med"/>
          </a:ln>
        </p:spPr>
      </p:cxnSp>
      <p:sp>
        <p:nvSpPr>
          <p:cNvPr id="281" name="Google Shape;281;p53"/>
          <p:cNvSpPr/>
          <p:nvPr/>
        </p:nvSpPr>
        <p:spPr>
          <a:xfrm>
            <a:off x="248388" y="4584522"/>
            <a:ext cx="246900" cy="246900"/>
          </a:xfrm>
          <a:custGeom>
            <a:avLst/>
            <a:gdLst/>
            <a:ahLst/>
            <a:cxnLst/>
            <a:rect l="l" t="t" r="r" b="b"/>
            <a:pathLst>
              <a:path w="120000" h="120000" extrusionOk="0">
                <a:moveTo>
                  <a:pt x="100869" y="57294"/>
                </a:moveTo>
                <a:cubicBezTo>
                  <a:pt x="99227" y="57294"/>
                  <a:pt x="98164" y="58357"/>
                  <a:pt x="98164" y="60000"/>
                </a:cubicBezTo>
                <a:cubicBezTo>
                  <a:pt x="98164" y="61642"/>
                  <a:pt x="99227" y="62801"/>
                  <a:pt x="100869" y="62801"/>
                </a:cubicBezTo>
                <a:cubicBezTo>
                  <a:pt x="102512" y="62801"/>
                  <a:pt x="103574" y="61642"/>
                  <a:pt x="103574" y="60000"/>
                </a:cubicBezTo>
                <a:cubicBezTo>
                  <a:pt x="103574" y="58357"/>
                  <a:pt x="102512" y="57294"/>
                  <a:pt x="100869" y="57294"/>
                </a:cubicBezTo>
                <a:close/>
                <a:moveTo>
                  <a:pt x="40869" y="93043"/>
                </a:moveTo>
                <a:cubicBezTo>
                  <a:pt x="39516" y="92173"/>
                  <a:pt x="37874" y="92753"/>
                  <a:pt x="37101" y="94106"/>
                </a:cubicBezTo>
                <a:cubicBezTo>
                  <a:pt x="36231" y="95458"/>
                  <a:pt x="36811" y="97101"/>
                  <a:pt x="38164" y="97971"/>
                </a:cubicBezTo>
                <a:cubicBezTo>
                  <a:pt x="39516" y="98743"/>
                  <a:pt x="41159" y="98164"/>
                  <a:pt x="42028" y="96811"/>
                </a:cubicBezTo>
                <a:cubicBezTo>
                  <a:pt x="42512" y="95458"/>
                  <a:pt x="42222" y="93816"/>
                  <a:pt x="40869" y="93043"/>
                </a:cubicBezTo>
                <a:close/>
                <a:moveTo>
                  <a:pt x="23188" y="78067"/>
                </a:moveTo>
                <a:cubicBezTo>
                  <a:pt x="21835" y="78840"/>
                  <a:pt x="21545" y="80483"/>
                  <a:pt x="22028" y="81835"/>
                </a:cubicBezTo>
                <a:cubicBezTo>
                  <a:pt x="22898" y="83188"/>
                  <a:pt x="24541" y="83478"/>
                  <a:pt x="25893" y="82898"/>
                </a:cubicBezTo>
                <a:cubicBezTo>
                  <a:pt x="27246" y="82125"/>
                  <a:pt x="27536" y="80483"/>
                  <a:pt x="26956" y="79130"/>
                </a:cubicBezTo>
                <a:cubicBezTo>
                  <a:pt x="26183" y="77777"/>
                  <a:pt x="24541" y="77487"/>
                  <a:pt x="23188" y="78067"/>
                </a:cubicBezTo>
                <a:close/>
                <a:moveTo>
                  <a:pt x="38164" y="22125"/>
                </a:moveTo>
                <a:cubicBezTo>
                  <a:pt x="36811" y="22995"/>
                  <a:pt x="36521" y="24541"/>
                  <a:pt x="37101" y="25990"/>
                </a:cubicBezTo>
                <a:cubicBezTo>
                  <a:pt x="37874" y="27342"/>
                  <a:pt x="39516" y="27536"/>
                  <a:pt x="40869" y="27053"/>
                </a:cubicBezTo>
                <a:cubicBezTo>
                  <a:pt x="42222" y="26183"/>
                  <a:pt x="42512" y="24541"/>
                  <a:pt x="42028" y="23188"/>
                </a:cubicBezTo>
                <a:cubicBezTo>
                  <a:pt x="41159" y="21835"/>
                  <a:pt x="39516" y="21545"/>
                  <a:pt x="38164" y="22125"/>
                </a:cubicBezTo>
                <a:close/>
                <a:moveTo>
                  <a:pt x="19033" y="57294"/>
                </a:moveTo>
                <a:cubicBezTo>
                  <a:pt x="17487" y="57294"/>
                  <a:pt x="16328" y="58357"/>
                  <a:pt x="16328" y="60000"/>
                </a:cubicBezTo>
                <a:cubicBezTo>
                  <a:pt x="16328" y="61642"/>
                  <a:pt x="17487" y="62801"/>
                  <a:pt x="19033" y="62801"/>
                </a:cubicBezTo>
                <a:cubicBezTo>
                  <a:pt x="20676" y="62801"/>
                  <a:pt x="21835" y="61642"/>
                  <a:pt x="21835" y="60000"/>
                </a:cubicBezTo>
                <a:cubicBezTo>
                  <a:pt x="21835" y="58357"/>
                  <a:pt x="20676" y="57294"/>
                  <a:pt x="19033" y="57294"/>
                </a:cubicBezTo>
                <a:close/>
                <a:moveTo>
                  <a:pt x="79033" y="27053"/>
                </a:moveTo>
                <a:cubicBezTo>
                  <a:pt x="80386" y="27826"/>
                  <a:pt x="82028" y="27342"/>
                  <a:pt x="82898" y="25990"/>
                </a:cubicBezTo>
                <a:cubicBezTo>
                  <a:pt x="83671" y="24541"/>
                  <a:pt x="83188" y="22995"/>
                  <a:pt x="81835" y="22125"/>
                </a:cubicBezTo>
                <a:cubicBezTo>
                  <a:pt x="80386" y="21352"/>
                  <a:pt x="78840" y="21835"/>
                  <a:pt x="77971" y="23188"/>
                </a:cubicBezTo>
                <a:cubicBezTo>
                  <a:pt x="77391" y="24541"/>
                  <a:pt x="77681" y="26183"/>
                  <a:pt x="79033" y="27053"/>
                </a:cubicBezTo>
                <a:close/>
                <a:moveTo>
                  <a:pt x="25893" y="37101"/>
                </a:moveTo>
                <a:cubicBezTo>
                  <a:pt x="24541" y="36328"/>
                  <a:pt x="22898" y="36811"/>
                  <a:pt x="22028" y="38260"/>
                </a:cubicBezTo>
                <a:cubicBezTo>
                  <a:pt x="21256" y="39613"/>
                  <a:pt x="21835" y="41256"/>
                  <a:pt x="23188" y="42028"/>
                </a:cubicBezTo>
                <a:cubicBezTo>
                  <a:pt x="24541" y="42898"/>
                  <a:pt x="26183" y="42318"/>
                  <a:pt x="26956" y="40966"/>
                </a:cubicBezTo>
                <a:cubicBezTo>
                  <a:pt x="27826" y="39613"/>
                  <a:pt x="27246" y="37971"/>
                  <a:pt x="25893" y="37101"/>
                </a:cubicBezTo>
                <a:close/>
                <a:moveTo>
                  <a:pt x="96811" y="78067"/>
                </a:moveTo>
                <a:cubicBezTo>
                  <a:pt x="95458" y="77198"/>
                  <a:pt x="93816" y="77777"/>
                  <a:pt x="92946" y="79130"/>
                </a:cubicBezTo>
                <a:cubicBezTo>
                  <a:pt x="92173" y="80483"/>
                  <a:pt x="92657" y="82125"/>
                  <a:pt x="94106" y="82898"/>
                </a:cubicBezTo>
                <a:cubicBezTo>
                  <a:pt x="95458" y="83768"/>
                  <a:pt x="97101" y="83188"/>
                  <a:pt x="97874" y="81835"/>
                </a:cubicBezTo>
                <a:cubicBezTo>
                  <a:pt x="98454" y="80483"/>
                  <a:pt x="98164" y="78840"/>
                  <a:pt x="96811" y="78067"/>
                </a:cubicBezTo>
                <a:close/>
                <a:moveTo>
                  <a:pt x="60000" y="98164"/>
                </a:moveTo>
                <a:cubicBezTo>
                  <a:pt x="58357" y="98164"/>
                  <a:pt x="57294" y="99323"/>
                  <a:pt x="57294" y="100966"/>
                </a:cubicBezTo>
                <a:cubicBezTo>
                  <a:pt x="57294" y="102608"/>
                  <a:pt x="58357" y="103671"/>
                  <a:pt x="60000" y="103671"/>
                </a:cubicBezTo>
                <a:cubicBezTo>
                  <a:pt x="61642" y="103671"/>
                  <a:pt x="62705" y="102608"/>
                  <a:pt x="62705" y="100966"/>
                </a:cubicBezTo>
                <a:cubicBezTo>
                  <a:pt x="62705" y="99323"/>
                  <a:pt x="61642" y="98164"/>
                  <a:pt x="60000" y="98164"/>
                </a:cubicBezTo>
                <a:close/>
                <a:moveTo>
                  <a:pt x="94106" y="37101"/>
                </a:moveTo>
                <a:cubicBezTo>
                  <a:pt x="92657" y="37971"/>
                  <a:pt x="92463" y="39613"/>
                  <a:pt x="92946" y="40966"/>
                </a:cubicBezTo>
                <a:cubicBezTo>
                  <a:pt x="93816" y="42318"/>
                  <a:pt x="95458" y="42608"/>
                  <a:pt x="96811" y="42028"/>
                </a:cubicBezTo>
                <a:cubicBezTo>
                  <a:pt x="98164" y="41256"/>
                  <a:pt x="98454" y="39613"/>
                  <a:pt x="97874" y="38260"/>
                </a:cubicBezTo>
                <a:cubicBezTo>
                  <a:pt x="97101" y="36811"/>
                  <a:pt x="95458" y="36618"/>
                  <a:pt x="94106" y="37101"/>
                </a:cubicBezTo>
                <a:close/>
                <a:moveTo>
                  <a:pt x="84541" y="57294"/>
                </a:moveTo>
                <a:lnTo>
                  <a:pt x="70628" y="57294"/>
                </a:lnTo>
                <a:cubicBezTo>
                  <a:pt x="69565" y="53526"/>
                  <a:pt x="66570" y="50531"/>
                  <a:pt x="62705" y="49371"/>
                </a:cubicBezTo>
                <a:lnTo>
                  <a:pt x="62705" y="19130"/>
                </a:lnTo>
                <a:cubicBezTo>
                  <a:pt x="62705" y="17487"/>
                  <a:pt x="61642" y="16425"/>
                  <a:pt x="60000" y="16425"/>
                </a:cubicBezTo>
                <a:cubicBezTo>
                  <a:pt x="58357" y="16425"/>
                  <a:pt x="57294" y="17487"/>
                  <a:pt x="57294" y="19130"/>
                </a:cubicBezTo>
                <a:lnTo>
                  <a:pt x="57294" y="49371"/>
                </a:lnTo>
                <a:cubicBezTo>
                  <a:pt x="52657" y="50531"/>
                  <a:pt x="49082" y="54879"/>
                  <a:pt x="49082" y="60000"/>
                </a:cubicBezTo>
                <a:cubicBezTo>
                  <a:pt x="49082" y="65990"/>
                  <a:pt x="54009" y="70917"/>
                  <a:pt x="60000" y="70917"/>
                </a:cubicBezTo>
                <a:cubicBezTo>
                  <a:pt x="65120" y="70917"/>
                  <a:pt x="69275" y="67439"/>
                  <a:pt x="70628" y="62801"/>
                </a:cubicBezTo>
                <a:lnTo>
                  <a:pt x="84541" y="62801"/>
                </a:lnTo>
                <a:cubicBezTo>
                  <a:pt x="86183" y="62801"/>
                  <a:pt x="87246" y="61642"/>
                  <a:pt x="87246" y="60000"/>
                </a:cubicBezTo>
                <a:cubicBezTo>
                  <a:pt x="87246" y="58357"/>
                  <a:pt x="86183" y="57294"/>
                  <a:pt x="84541" y="57294"/>
                </a:cubicBezTo>
                <a:close/>
                <a:moveTo>
                  <a:pt x="60000" y="65507"/>
                </a:moveTo>
                <a:cubicBezTo>
                  <a:pt x="57004" y="65507"/>
                  <a:pt x="54492" y="62995"/>
                  <a:pt x="54492" y="60000"/>
                </a:cubicBezTo>
                <a:cubicBezTo>
                  <a:pt x="54492" y="57004"/>
                  <a:pt x="57004" y="54589"/>
                  <a:pt x="60000" y="54589"/>
                </a:cubicBezTo>
                <a:cubicBezTo>
                  <a:pt x="62995" y="54589"/>
                  <a:pt x="65410" y="57004"/>
                  <a:pt x="65410" y="60000"/>
                </a:cubicBezTo>
                <a:cubicBezTo>
                  <a:pt x="65410" y="62995"/>
                  <a:pt x="62995" y="65507"/>
                  <a:pt x="60000" y="65507"/>
                </a:cubicBezTo>
                <a:close/>
                <a:moveTo>
                  <a:pt x="79033" y="93043"/>
                </a:moveTo>
                <a:cubicBezTo>
                  <a:pt x="77681" y="93816"/>
                  <a:pt x="77391" y="95458"/>
                  <a:pt x="77971" y="96811"/>
                </a:cubicBezTo>
                <a:cubicBezTo>
                  <a:pt x="78840" y="98164"/>
                  <a:pt x="80386" y="98454"/>
                  <a:pt x="81835" y="97971"/>
                </a:cubicBezTo>
                <a:cubicBezTo>
                  <a:pt x="83188" y="97101"/>
                  <a:pt x="83381" y="95458"/>
                  <a:pt x="82898" y="94106"/>
                </a:cubicBezTo>
                <a:cubicBezTo>
                  <a:pt x="82028" y="92753"/>
                  <a:pt x="80386" y="92173"/>
                  <a:pt x="79033" y="93043"/>
                </a:cubicBezTo>
                <a:close/>
                <a:moveTo>
                  <a:pt x="60000" y="0"/>
                </a:moveTo>
                <a:cubicBezTo>
                  <a:pt x="26666" y="0"/>
                  <a:pt x="0" y="27053"/>
                  <a:pt x="0" y="60000"/>
                </a:cubicBezTo>
                <a:cubicBezTo>
                  <a:pt x="0" y="93333"/>
                  <a:pt x="26666" y="120000"/>
                  <a:pt x="60000" y="120000"/>
                </a:cubicBezTo>
                <a:cubicBezTo>
                  <a:pt x="93236" y="120000"/>
                  <a:pt x="120000" y="93333"/>
                  <a:pt x="120000" y="60000"/>
                </a:cubicBezTo>
                <a:cubicBezTo>
                  <a:pt x="120000" y="27053"/>
                  <a:pt x="93236" y="0"/>
                  <a:pt x="60000" y="0"/>
                </a:cubicBezTo>
                <a:close/>
                <a:moveTo>
                  <a:pt x="60000" y="114589"/>
                </a:moveTo>
                <a:cubicBezTo>
                  <a:pt x="29951" y="114589"/>
                  <a:pt x="5410" y="90048"/>
                  <a:pt x="5410" y="60000"/>
                </a:cubicBezTo>
                <a:cubicBezTo>
                  <a:pt x="5410" y="30048"/>
                  <a:pt x="29951" y="5507"/>
                  <a:pt x="60000" y="5507"/>
                </a:cubicBezTo>
                <a:cubicBezTo>
                  <a:pt x="89951" y="5507"/>
                  <a:pt x="114492" y="30048"/>
                  <a:pt x="114492" y="60000"/>
                </a:cubicBezTo>
                <a:cubicBezTo>
                  <a:pt x="114492" y="90048"/>
                  <a:pt x="89951" y="114589"/>
                  <a:pt x="60000" y="11458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a:t>
            </a:fld>
            <a:endParaRPr/>
          </a:p>
        </p:txBody>
      </p:sp>
      <p:sp>
        <p:nvSpPr>
          <p:cNvPr id="283" name="Google Shape;283;p53"/>
          <p:cNvSpPr txBox="1">
            <a:spLocks noGrp="1"/>
          </p:cNvSpPr>
          <p:nvPr>
            <p:ph type="ctrTitle"/>
          </p:nvPr>
        </p:nvSpPr>
        <p:spPr>
          <a:xfrm>
            <a:off x="6018850" y="1146775"/>
            <a:ext cx="2453700" cy="246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1"/>
                </a:solidFill>
                <a:latin typeface="Roboto Slab"/>
                <a:ea typeface="Roboto Slab"/>
                <a:cs typeface="Roboto Slab"/>
                <a:sym typeface="Roboto Slab"/>
              </a:rPr>
              <a:t>BÁO CÁO</a:t>
            </a:r>
            <a:br>
              <a:rPr lang="en-US" dirty="0">
                <a:solidFill>
                  <a:schemeClr val="lt1"/>
                </a:solidFill>
                <a:latin typeface="Roboto Slab"/>
                <a:ea typeface="Roboto Slab"/>
                <a:cs typeface="Roboto Slab"/>
                <a:sym typeface="Roboto Slab"/>
              </a:rPr>
            </a:br>
            <a:r>
              <a:rPr lang="en-US" dirty="0">
                <a:solidFill>
                  <a:schemeClr val="lt1"/>
                </a:solidFill>
                <a:latin typeface="Roboto Slab"/>
                <a:ea typeface="Roboto Slab"/>
                <a:cs typeface="Roboto Slab"/>
                <a:sym typeface="Roboto Slab"/>
              </a:rPr>
              <a:t>BÀI TẬP LỚN</a:t>
            </a:r>
            <a:endParaRPr dirty="0"/>
          </a:p>
        </p:txBody>
      </p:sp>
      <p:sp>
        <p:nvSpPr>
          <p:cNvPr id="13" name="TextBox 12">
            <a:extLst>
              <a:ext uri="{FF2B5EF4-FFF2-40B4-BE49-F238E27FC236}">
                <a16:creationId xmlns:a16="http://schemas.microsoft.com/office/drawing/2014/main" xmlns="" id="{93073324-F3B2-4829-9516-FEC5810F51BA}"/>
              </a:ext>
            </a:extLst>
          </p:cNvPr>
          <p:cNvSpPr txBox="1"/>
          <p:nvPr/>
        </p:nvSpPr>
        <p:spPr>
          <a:xfrm>
            <a:off x="1466977" y="167542"/>
            <a:ext cx="6210045" cy="523220"/>
          </a:xfrm>
          <a:prstGeom prst="rect">
            <a:avLst/>
          </a:prstGeom>
          <a:noFill/>
        </p:spPr>
        <p:txBody>
          <a:bodyPr wrap="square">
            <a:spAutoFit/>
          </a:bodyPr>
          <a:lstStyle/>
          <a:p>
            <a:pPr lvl="0" algn="ctr"/>
            <a:r>
              <a:rPr lang="vi-VN" sz="2800" b="1" dirty="0">
                <a:solidFill>
                  <a:schemeClr val="bg1"/>
                </a:solidFill>
                <a:latin typeface="Bahnschrift SemiBold" panose="020B0502040204020203" pitchFamily="34" charset="0"/>
                <a:cs typeface="Times New Roman" panose="02020603050405020304" pitchFamily="18" charset="0"/>
              </a:rPr>
              <a:t>Môn học: </a:t>
            </a:r>
            <a:r>
              <a:rPr lang="en-US" sz="2800" b="1" dirty="0">
                <a:solidFill>
                  <a:schemeClr val="bg1"/>
                </a:solidFill>
                <a:latin typeface="Bahnschrift SemiBold" panose="020B0502040204020203" pitchFamily="34" charset="0"/>
                <a:cs typeface="Times New Roman" panose="02020603050405020304" pitchFamily="18" charset="0"/>
              </a:rPr>
              <a:t>THUẬT TOÁN VÀ ỨNG DỤNG</a:t>
            </a:r>
            <a:endParaRPr lang="vi-VN" sz="2800" b="0" i="1" dirty="0">
              <a:ln w="9525" cap="flat" cmpd="sng">
                <a:solidFill>
                  <a:schemeClr val="lt1"/>
                </a:solidFill>
                <a:prstDash val="solid"/>
                <a:round/>
                <a:headEnd type="none" w="sm" len="sm"/>
                <a:tailEnd type="none" w="sm" len="sm"/>
              </a:ln>
              <a:solidFill>
                <a:schemeClr val="bg1"/>
              </a:solidFill>
              <a:latin typeface="Bahnschrift SemiBold" panose="020B0502040204020203" pitchFamily="34" charset="0"/>
            </a:endParaRPr>
          </a:p>
        </p:txBody>
      </p:sp>
      <p:sp>
        <p:nvSpPr>
          <p:cNvPr id="16" name="Subtitle 2">
            <a:extLst>
              <a:ext uri="{FF2B5EF4-FFF2-40B4-BE49-F238E27FC236}">
                <a16:creationId xmlns:a16="http://schemas.microsoft.com/office/drawing/2014/main" xmlns="" id="{7EF83EAB-B889-4AC7-A4A6-043F8DD393BA}"/>
              </a:ext>
            </a:extLst>
          </p:cNvPr>
          <p:cNvSpPr txBox="1">
            <a:spLocks/>
          </p:cNvSpPr>
          <p:nvPr/>
        </p:nvSpPr>
        <p:spPr>
          <a:xfrm>
            <a:off x="591470" y="3559800"/>
            <a:ext cx="3857625" cy="385762"/>
          </a:xfrm>
          <a:prstGeom prst="rect">
            <a:avLst/>
          </a:prstGeom>
        </p:spPr>
        <p:txBody>
          <a:bodyPr vert="horz" lIns="91440" tIns="45720" rIns="91440" bIns="45720" rtlCol="0" anchor="t">
            <a:normAutofit fontScale="70000" lnSpcReduction="20000"/>
          </a:bodyPr>
          <a:lstStyle>
            <a:defPPr marR="0" lvl="0" algn="l" rtl="0">
              <a:lnSpc>
                <a:spcPct val="100000"/>
              </a:lnSpc>
              <a:spcBef>
                <a:spcPts val="0"/>
              </a:spcBef>
              <a:spcAft>
                <a:spcPts val="0"/>
              </a:spcAft>
            </a:defPPr>
            <a:lvl1pPr marL="0" marR="0" lvl="0" indent="0" algn="l" defTabSz="457200" rtl="0" eaLnBrk="1" latinLnBrk="0" hangingPunct="1">
              <a:lnSpc>
                <a:spcPct val="100000"/>
              </a:lnSpc>
              <a:spcBef>
                <a:spcPct val="20000"/>
              </a:spcBef>
              <a:spcAft>
                <a:spcPts val="600"/>
              </a:spcAft>
              <a:buClr>
                <a:schemeClr val="tx1"/>
              </a:buClr>
              <a:buSzPct val="80000"/>
              <a:buFont typeface="Wingdings 3" panose="05040102010807070707" pitchFamily="18" charset="2"/>
              <a:buNone/>
              <a:defRPr sz="2100" b="0" i="0" u="none" strike="noStrike" kern="1200" cap="none">
                <a:solidFill>
                  <a:schemeClr val="bg2">
                    <a:lumMod val="75000"/>
                  </a:schemeClr>
                </a:solidFill>
                <a:effectLst/>
                <a:latin typeface="+mn-lt"/>
                <a:ea typeface="+mn-ea"/>
                <a:cs typeface="+mn-cs"/>
                <a:sym typeface="Arial"/>
              </a:defRPr>
            </a:lvl1pPr>
            <a:lvl2pPr marL="457200" marR="0" lvl="1" indent="0" algn="ctr" defTabSz="457200" rtl="0" eaLnBrk="1" latinLnBrk="0" hangingPunct="1">
              <a:lnSpc>
                <a:spcPct val="100000"/>
              </a:lnSpc>
              <a:spcBef>
                <a:spcPct val="20000"/>
              </a:spcBef>
              <a:spcAft>
                <a:spcPts val="600"/>
              </a:spcAft>
              <a:buClr>
                <a:schemeClr val="tx1"/>
              </a:buClr>
              <a:buSzPct val="80000"/>
              <a:buFont typeface="Wingdings 3" panose="05040102010807070707" pitchFamily="18" charset="2"/>
              <a:buNone/>
              <a:defRPr sz="1800" b="0" i="0" u="none" strike="noStrike" kern="1200" cap="none">
                <a:solidFill>
                  <a:schemeClr val="tx1">
                    <a:tint val="75000"/>
                  </a:schemeClr>
                </a:solidFill>
                <a:effectLst/>
                <a:latin typeface="+mn-lt"/>
                <a:ea typeface="+mn-ea"/>
                <a:cs typeface="+mn-cs"/>
                <a:sym typeface="Arial"/>
              </a:defRPr>
            </a:lvl2pPr>
            <a:lvl3pPr marL="914400" marR="0" lvl="2" indent="0" algn="ctr" defTabSz="457200" rtl="0" eaLnBrk="1" latinLnBrk="0" hangingPunct="1">
              <a:lnSpc>
                <a:spcPct val="100000"/>
              </a:lnSpc>
              <a:spcBef>
                <a:spcPct val="20000"/>
              </a:spcBef>
              <a:spcAft>
                <a:spcPts val="600"/>
              </a:spcAft>
              <a:buClr>
                <a:schemeClr val="tx1"/>
              </a:buClr>
              <a:buSzPct val="80000"/>
              <a:buFont typeface="Wingdings 3" panose="05040102010807070707" pitchFamily="18" charset="2"/>
              <a:buNone/>
              <a:defRPr sz="1600" b="0" i="0" u="none" strike="noStrike" kern="1200" cap="none">
                <a:solidFill>
                  <a:schemeClr val="tx1">
                    <a:tint val="75000"/>
                  </a:schemeClr>
                </a:solidFill>
                <a:effectLst/>
                <a:latin typeface="+mn-lt"/>
                <a:ea typeface="+mn-ea"/>
                <a:cs typeface="+mn-cs"/>
                <a:sym typeface="Arial"/>
              </a:defRPr>
            </a:lvl3pPr>
            <a:lvl4pPr marL="1371600" marR="0" lvl="3" indent="0" algn="ctr" defTabSz="457200" rtl="0" eaLnBrk="1" latinLnBrk="0" hangingPunct="1">
              <a:lnSpc>
                <a:spcPct val="100000"/>
              </a:lnSpc>
              <a:spcBef>
                <a:spcPct val="20000"/>
              </a:spcBef>
              <a:spcAft>
                <a:spcPts val="600"/>
              </a:spcAft>
              <a:buClr>
                <a:schemeClr val="tx1"/>
              </a:buClr>
              <a:buSzPct val="80000"/>
              <a:buFont typeface="Wingdings 3" panose="05040102010807070707" pitchFamily="18" charset="2"/>
              <a:buNone/>
              <a:defRPr sz="1400" b="0" i="0" u="none" strike="noStrike" kern="1200" cap="none">
                <a:solidFill>
                  <a:schemeClr val="tx1">
                    <a:tint val="75000"/>
                  </a:schemeClr>
                </a:solidFill>
                <a:effectLst/>
                <a:latin typeface="+mn-lt"/>
                <a:ea typeface="+mn-ea"/>
                <a:cs typeface="+mn-cs"/>
                <a:sym typeface="Arial"/>
              </a:defRPr>
            </a:lvl4pPr>
            <a:lvl5pPr marL="1828800" marR="0" lvl="4" indent="0" algn="ctr" defTabSz="457200" rtl="0" eaLnBrk="1" latinLnBrk="0" hangingPunct="1">
              <a:lnSpc>
                <a:spcPct val="100000"/>
              </a:lnSpc>
              <a:spcBef>
                <a:spcPct val="20000"/>
              </a:spcBef>
              <a:spcAft>
                <a:spcPts val="600"/>
              </a:spcAft>
              <a:buClr>
                <a:schemeClr val="tx1"/>
              </a:buClr>
              <a:buSzPct val="80000"/>
              <a:buFont typeface="Wingdings 3" panose="05040102010807070707" pitchFamily="18" charset="2"/>
              <a:buNone/>
              <a:defRPr sz="1400" b="0" i="0" u="none" strike="noStrike" kern="1200" cap="none">
                <a:solidFill>
                  <a:schemeClr val="tx1">
                    <a:tint val="75000"/>
                  </a:schemeClr>
                </a:solidFill>
                <a:effectLst/>
                <a:latin typeface="+mn-lt"/>
                <a:ea typeface="+mn-ea"/>
                <a:cs typeface="+mn-cs"/>
                <a:sym typeface="Arial"/>
              </a:defRPr>
            </a:lvl5pPr>
            <a:lvl6pPr marL="2286000" marR="0" lvl="5" indent="0" algn="ctr" defTabSz="457200" rtl="0" eaLnBrk="1" latinLnBrk="0" hangingPunct="1">
              <a:lnSpc>
                <a:spcPct val="100000"/>
              </a:lnSpc>
              <a:spcBef>
                <a:spcPct val="20000"/>
              </a:spcBef>
              <a:spcAft>
                <a:spcPts val="600"/>
              </a:spcAft>
              <a:buClr>
                <a:schemeClr val="tx1"/>
              </a:buClr>
              <a:buSzPct val="80000"/>
              <a:buFont typeface="Wingdings 3" panose="05040102010807070707" pitchFamily="18" charset="2"/>
              <a:buNone/>
              <a:defRPr sz="1400" b="0" i="0" u="none" strike="noStrike" kern="1200" cap="none">
                <a:solidFill>
                  <a:schemeClr val="tx1">
                    <a:tint val="75000"/>
                  </a:schemeClr>
                </a:solidFill>
                <a:effectLst/>
                <a:latin typeface="+mn-lt"/>
                <a:ea typeface="+mn-ea"/>
                <a:cs typeface="+mn-cs"/>
                <a:sym typeface="Arial"/>
              </a:defRPr>
            </a:lvl6pPr>
            <a:lvl7pPr marL="2743200" marR="0" lvl="6" indent="0" algn="ctr" defTabSz="457200" rtl="0" eaLnBrk="1" latinLnBrk="0" hangingPunct="1">
              <a:lnSpc>
                <a:spcPct val="100000"/>
              </a:lnSpc>
              <a:spcBef>
                <a:spcPct val="20000"/>
              </a:spcBef>
              <a:spcAft>
                <a:spcPts val="600"/>
              </a:spcAft>
              <a:buClr>
                <a:schemeClr val="tx1"/>
              </a:buClr>
              <a:buSzPct val="80000"/>
              <a:buFont typeface="Wingdings 3" panose="05040102010807070707" pitchFamily="18" charset="2"/>
              <a:buNone/>
              <a:defRPr sz="1400" b="0" i="0" u="none" strike="noStrike" kern="1200" cap="none">
                <a:solidFill>
                  <a:schemeClr val="tx1">
                    <a:tint val="75000"/>
                  </a:schemeClr>
                </a:solidFill>
                <a:effectLst/>
                <a:latin typeface="+mn-lt"/>
                <a:ea typeface="+mn-ea"/>
                <a:cs typeface="+mn-cs"/>
                <a:sym typeface="Arial"/>
              </a:defRPr>
            </a:lvl7pPr>
            <a:lvl8pPr marL="3200400" marR="0" lvl="7" indent="0" algn="ctr" defTabSz="457200" rtl="0" eaLnBrk="1" latinLnBrk="0" hangingPunct="1">
              <a:lnSpc>
                <a:spcPct val="100000"/>
              </a:lnSpc>
              <a:spcBef>
                <a:spcPct val="20000"/>
              </a:spcBef>
              <a:spcAft>
                <a:spcPts val="600"/>
              </a:spcAft>
              <a:buClr>
                <a:schemeClr val="tx1"/>
              </a:buClr>
              <a:buSzPct val="80000"/>
              <a:buFont typeface="Wingdings 3" panose="05040102010807070707" pitchFamily="18" charset="2"/>
              <a:buNone/>
              <a:defRPr sz="1400" b="0" i="0" u="none" strike="noStrike" kern="1200" cap="none">
                <a:solidFill>
                  <a:schemeClr val="tx1">
                    <a:tint val="75000"/>
                  </a:schemeClr>
                </a:solidFill>
                <a:effectLst/>
                <a:latin typeface="+mn-lt"/>
                <a:ea typeface="+mn-ea"/>
                <a:cs typeface="+mn-cs"/>
                <a:sym typeface="Arial"/>
              </a:defRPr>
            </a:lvl8pPr>
            <a:lvl9pPr marL="3657600" marR="0" lvl="8" indent="0" algn="ctr" defTabSz="457200" rtl="0" eaLnBrk="1" latinLnBrk="0" hangingPunct="1">
              <a:lnSpc>
                <a:spcPct val="100000"/>
              </a:lnSpc>
              <a:spcBef>
                <a:spcPct val="20000"/>
              </a:spcBef>
              <a:spcAft>
                <a:spcPts val="600"/>
              </a:spcAft>
              <a:buClr>
                <a:schemeClr val="tx1"/>
              </a:buClr>
              <a:buSzPct val="80000"/>
              <a:buFont typeface="Wingdings 3" panose="05040102010807070707" pitchFamily="18" charset="2"/>
              <a:buNone/>
              <a:defRPr sz="1400" b="0" i="0" u="none" strike="noStrike" kern="1200" cap="none">
                <a:solidFill>
                  <a:schemeClr val="tx1">
                    <a:tint val="75000"/>
                  </a:schemeClr>
                </a:solidFill>
                <a:effectLst/>
                <a:latin typeface="+mn-lt"/>
                <a:ea typeface="+mn-ea"/>
                <a:cs typeface="+mn-cs"/>
                <a:sym typeface="Arial"/>
              </a:defRPr>
            </a:lvl9pPr>
          </a:lstStyle>
          <a:p>
            <a:r>
              <a:rPr lang="en-US" sz="2000" b="1" dirty="0">
                <a:solidFill>
                  <a:schemeClr val="bg1"/>
                </a:solidFill>
                <a:latin typeface="Times New Roman" panose="02020603050405020304" pitchFamily="18" charset="0"/>
                <a:cs typeface="Times New Roman" panose="02020603050405020304" pitchFamily="18" charset="0"/>
              </a:rPr>
              <a:t>GV </a:t>
            </a:r>
            <a:r>
              <a:rPr lang="en-US" sz="2000" b="1" dirty="0" err="1">
                <a:solidFill>
                  <a:schemeClr val="bg1"/>
                </a:solidFill>
                <a:latin typeface="Times New Roman" panose="02020603050405020304" pitchFamily="18" charset="0"/>
                <a:cs typeface="Times New Roman" panose="02020603050405020304" pitchFamily="18" charset="0"/>
              </a:rPr>
              <a:t>hướng</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dẫn</a:t>
            </a:r>
            <a:r>
              <a:rPr lang="en-US" sz="2000" b="1" dirty="0">
                <a:solidFill>
                  <a:schemeClr val="bg1"/>
                </a:solidFill>
                <a:latin typeface="Times New Roman" panose="02020603050405020304" pitchFamily="18" charset="0"/>
                <a:cs typeface="Times New Roman" panose="02020603050405020304" pitchFamily="18" charset="0"/>
              </a:rPr>
              <a:t> :                TS. </a:t>
            </a:r>
            <a:r>
              <a:rPr lang="en-US" sz="2000" b="1" dirty="0" err="1">
                <a:solidFill>
                  <a:schemeClr val="bg1"/>
                </a:solidFill>
                <a:latin typeface="Times New Roman" panose="02020603050405020304" pitchFamily="18" charset="0"/>
                <a:cs typeface="Times New Roman" panose="02020603050405020304" pitchFamily="18" charset="0"/>
              </a:rPr>
              <a:t>Nguyễn</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Đình</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Hiển</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17" name="Subtitle 2">
            <a:extLst>
              <a:ext uri="{FF2B5EF4-FFF2-40B4-BE49-F238E27FC236}">
                <a16:creationId xmlns:a16="http://schemas.microsoft.com/office/drawing/2014/main" xmlns="" id="{9A5E6732-93A8-402D-AC60-FA20CE022133}"/>
              </a:ext>
            </a:extLst>
          </p:cNvPr>
          <p:cNvSpPr txBox="1">
            <a:spLocks/>
          </p:cNvSpPr>
          <p:nvPr/>
        </p:nvSpPr>
        <p:spPr>
          <a:xfrm>
            <a:off x="495288" y="3793438"/>
            <a:ext cx="4226792" cy="385762"/>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1400" b="1" dirty="0">
                <a:solidFill>
                  <a:schemeClr val="bg1"/>
                </a:solidFill>
                <a:latin typeface="Times New Roman" panose="02020603050405020304" pitchFamily="18" charset="0"/>
                <a:cs typeface="Times New Roman" panose="02020603050405020304" pitchFamily="18" charset="0"/>
              </a:rPr>
              <a:t>  SV </a:t>
            </a:r>
            <a:r>
              <a:rPr lang="en-US" sz="1400" b="1" dirty="0" err="1">
                <a:solidFill>
                  <a:schemeClr val="bg1"/>
                </a:solidFill>
                <a:latin typeface="Times New Roman" panose="02020603050405020304" pitchFamily="18" charset="0"/>
                <a:cs typeface="Times New Roman" panose="02020603050405020304" pitchFamily="18" charset="0"/>
              </a:rPr>
              <a:t>thực</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hiện</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Bùi</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Văn</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Tân</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22" name="Subtitle 2">
            <a:extLst>
              <a:ext uri="{FF2B5EF4-FFF2-40B4-BE49-F238E27FC236}">
                <a16:creationId xmlns:a16="http://schemas.microsoft.com/office/drawing/2014/main" xmlns="" id="{07B624E4-96E8-46FF-82BB-39366C805BB6}"/>
              </a:ext>
            </a:extLst>
          </p:cNvPr>
          <p:cNvSpPr txBox="1">
            <a:spLocks/>
          </p:cNvSpPr>
          <p:nvPr/>
        </p:nvSpPr>
        <p:spPr>
          <a:xfrm>
            <a:off x="2335699" y="4057831"/>
            <a:ext cx="1450774" cy="385762"/>
          </a:xfrm>
          <a:prstGeom prst="rect">
            <a:avLst/>
          </a:prstGeom>
        </p:spPr>
        <p:txBody>
          <a:bodyPr vert="horz" lIns="91440" tIns="45720" rIns="91440" bIns="45720" rtlCol="0" anchor="t">
            <a:normAutofit fontScale="925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1400" b="1" dirty="0" err="1">
                <a:solidFill>
                  <a:schemeClr val="bg1"/>
                </a:solidFill>
                <a:latin typeface="Times New Roman" panose="02020603050405020304" pitchFamily="18" charset="0"/>
                <a:cs typeface="Times New Roman" panose="02020603050405020304" pitchFamily="18" charset="0"/>
              </a:rPr>
              <a:t>Nguyễn</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Công</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Chí</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27" name="Subtitle 2">
            <a:extLst>
              <a:ext uri="{FF2B5EF4-FFF2-40B4-BE49-F238E27FC236}">
                <a16:creationId xmlns:a16="http://schemas.microsoft.com/office/drawing/2014/main" xmlns="" id="{9D2E21EA-F3B3-4900-BC21-BC5D16611FDD}"/>
              </a:ext>
            </a:extLst>
          </p:cNvPr>
          <p:cNvSpPr txBox="1">
            <a:spLocks/>
          </p:cNvSpPr>
          <p:nvPr/>
        </p:nvSpPr>
        <p:spPr>
          <a:xfrm>
            <a:off x="2335699" y="4277455"/>
            <a:ext cx="4226792" cy="385762"/>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1400" b="1" dirty="0" err="1">
                <a:solidFill>
                  <a:schemeClr val="bg1"/>
                </a:solidFill>
                <a:latin typeface="Times New Roman" panose="02020603050405020304" pitchFamily="18" charset="0"/>
                <a:cs typeface="Times New Roman" panose="02020603050405020304" pitchFamily="18" charset="0"/>
              </a:rPr>
              <a:t>Võ</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Văn</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Trí</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28" name="Subtitle 2">
            <a:extLst>
              <a:ext uri="{FF2B5EF4-FFF2-40B4-BE49-F238E27FC236}">
                <a16:creationId xmlns:a16="http://schemas.microsoft.com/office/drawing/2014/main" xmlns="" id="{AAD94B8A-5D42-45AE-8103-CC0C687F0C8B}"/>
              </a:ext>
            </a:extLst>
          </p:cNvPr>
          <p:cNvSpPr txBox="1">
            <a:spLocks/>
          </p:cNvSpPr>
          <p:nvPr/>
        </p:nvSpPr>
        <p:spPr>
          <a:xfrm>
            <a:off x="2335699" y="4522035"/>
            <a:ext cx="4226792" cy="385762"/>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1400" b="1" dirty="0" err="1">
                <a:solidFill>
                  <a:schemeClr val="bg1"/>
                </a:solidFill>
                <a:latin typeface="Times New Roman" panose="02020603050405020304" pitchFamily="18" charset="0"/>
                <a:cs typeface="Times New Roman" panose="02020603050405020304" pitchFamily="18" charset="0"/>
              </a:rPr>
              <a:t>Huỳnh</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Xuân</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Lãm</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xmlns="" id="{E8370821-C32F-4678-B753-7107C254E1F0}"/>
              </a:ext>
            </a:extLst>
          </p:cNvPr>
          <p:cNvSpPr txBox="1"/>
          <p:nvPr/>
        </p:nvSpPr>
        <p:spPr>
          <a:xfrm>
            <a:off x="2337876" y="4769322"/>
            <a:ext cx="4572000" cy="307777"/>
          </a:xfrm>
          <a:prstGeom prst="rect">
            <a:avLst/>
          </a:prstGeom>
          <a:noFill/>
        </p:spPr>
        <p:txBody>
          <a:bodyPr wrap="square">
            <a:spAutoFit/>
          </a:bodyPr>
          <a:lstStyle/>
          <a:p>
            <a:r>
              <a:rPr lang="en-US" sz="1400" b="1" dirty="0" err="1">
                <a:solidFill>
                  <a:schemeClr val="bg1"/>
                </a:solidFill>
                <a:latin typeface="Times New Roman" panose="02020603050405020304" pitchFamily="18" charset="0"/>
                <a:cs typeface="Times New Roman" panose="02020603050405020304" pitchFamily="18" charset="0"/>
              </a:rPr>
              <a:t>Hồ</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Ngọc</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Thống</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xmlns="" id="{FAB76F0A-16B8-45B8-9DC0-1CBAE8373A39}"/>
              </a:ext>
            </a:extLst>
          </p:cNvPr>
          <p:cNvSpPr txBox="1"/>
          <p:nvPr/>
        </p:nvSpPr>
        <p:spPr>
          <a:xfrm>
            <a:off x="122105" y="999666"/>
            <a:ext cx="5544397" cy="2062103"/>
          </a:xfrm>
          <a:prstGeom prst="rect">
            <a:avLst/>
          </a:prstGeom>
          <a:noFill/>
        </p:spPr>
        <p:txBody>
          <a:bodyPr wrap="square">
            <a:spAutoFit/>
          </a:bodyPr>
          <a:lstStyle/>
          <a:p>
            <a:r>
              <a:rPr lang="en-US" sz="3200" b="1" i="1" dirty="0">
                <a:solidFill>
                  <a:schemeClr val="bg1"/>
                </a:solidFill>
                <a:latin typeface="Algerian" panose="04020705040A02060702" pitchFamily="82" charset="0"/>
                <a:ea typeface="Roboto Slab"/>
                <a:cs typeface="Roboto Slab"/>
                <a:sym typeface="Roboto Slab"/>
              </a:rPr>
              <a:t>XÂY DỰNG CHƯƠNG TRÌNH TRA CỨU KIẾN THỨC MÔN CẤU TRÚC DỮ LIỆU VÀ GIẢI THUẬT </a:t>
            </a:r>
            <a:endParaRPr lang="en-US" sz="3200" b="1" i="1" dirty="0">
              <a:solidFill>
                <a:schemeClr val="bg1"/>
              </a:solidFill>
              <a:latin typeface="Algerian" panose="04020705040A02060702"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anim calcmode="lin" valueType="num">
                                      <p:cBhvr>
                                        <p:cTn id="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fill="hold"/>
                                        <p:tgtEl>
                                          <p:spTgt spid="17"/>
                                        </p:tgtEl>
                                        <p:attrNameLst>
                                          <p:attrName>ppt_x</p:attrName>
                                        </p:attrNameLst>
                                      </p:cBhvr>
                                      <p:tavLst>
                                        <p:tav tm="0">
                                          <p:val>
                                            <p:strVal val="#ppt_x"/>
                                          </p:val>
                                        </p:tav>
                                        <p:tav tm="100000">
                                          <p:val>
                                            <p:strVal val="#ppt_x"/>
                                          </p:val>
                                        </p:tav>
                                      </p:tavLst>
                                    </p:anim>
                                    <p:anim calcmode="lin" valueType="num">
                                      <p:cBhvr additive="base">
                                        <p:cTn id="1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500" fill="hold"/>
                                        <p:tgtEl>
                                          <p:spTgt spid="27"/>
                                        </p:tgtEl>
                                        <p:attrNameLst>
                                          <p:attrName>ppt_x</p:attrName>
                                        </p:attrNameLst>
                                      </p:cBhvr>
                                      <p:tavLst>
                                        <p:tav tm="0">
                                          <p:val>
                                            <p:strVal val="#ppt_x"/>
                                          </p:val>
                                        </p:tav>
                                        <p:tav tm="100000">
                                          <p:val>
                                            <p:strVal val="#ppt_x"/>
                                          </p:val>
                                        </p:tav>
                                      </p:tavLst>
                                    </p:anim>
                                    <p:anim calcmode="lin" valueType="num">
                                      <p:cBhvr additive="base">
                                        <p:cTn id="2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500" fill="hold"/>
                                        <p:tgtEl>
                                          <p:spTgt spid="28"/>
                                        </p:tgtEl>
                                        <p:attrNameLst>
                                          <p:attrName>ppt_x</p:attrName>
                                        </p:attrNameLst>
                                      </p:cBhvr>
                                      <p:tavLst>
                                        <p:tav tm="0">
                                          <p:val>
                                            <p:strVal val="#ppt_x"/>
                                          </p:val>
                                        </p:tav>
                                        <p:tav tm="100000">
                                          <p:val>
                                            <p:strVal val="#ppt_x"/>
                                          </p:val>
                                        </p:tav>
                                      </p:tavLst>
                                    </p:anim>
                                    <p:anim calcmode="lin" valueType="num">
                                      <p:cBhvr additive="base">
                                        <p:cTn id="33"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ppt_x"/>
                                          </p:val>
                                        </p:tav>
                                        <p:tav tm="100000">
                                          <p:val>
                                            <p:strVal val="#ppt_x"/>
                                          </p:val>
                                        </p:tav>
                                      </p:tavLst>
                                    </p:anim>
                                    <p:anim calcmode="lin" valueType="num">
                                      <p:cBhvr additive="base">
                                        <p:cTn id="39"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p:bldP spid="22" grpId="0"/>
      <p:bldP spid="27" grpId="0"/>
      <p:bldP spid="28" grpId="0"/>
      <p:bldP spid="31"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Shape 358"/>
        <p:cNvGrpSpPr/>
        <p:nvPr/>
      </p:nvGrpSpPr>
      <p:grpSpPr>
        <a:xfrm>
          <a:off x="0" y="0"/>
          <a:ext cx="0" cy="0"/>
          <a:chOff x="0" y="0"/>
          <a:chExt cx="0" cy="0"/>
        </a:xfrm>
      </p:grpSpPr>
      <p:sp>
        <p:nvSpPr>
          <p:cNvPr id="361" name="Google Shape;361;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10</a:t>
            </a:fld>
            <a:endParaRPr/>
          </a:p>
        </p:txBody>
      </p:sp>
      <p:sp>
        <p:nvSpPr>
          <p:cNvPr id="362" name="Google Shape;362;p60"/>
          <p:cNvSpPr txBox="1">
            <a:spLocks noGrp="1"/>
          </p:cNvSpPr>
          <p:nvPr>
            <p:ph type="title"/>
          </p:nvPr>
        </p:nvSpPr>
        <p:spPr>
          <a:xfrm>
            <a:off x="437650" y="498567"/>
            <a:ext cx="4124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500" dirty="0">
                <a:solidFill>
                  <a:schemeClr val="lt1"/>
                </a:solidFill>
              </a:rPr>
              <a:t>PHÂN TÍCH &amp; THIẾT KẾ</a:t>
            </a:r>
            <a:endParaRPr dirty="0">
              <a:latin typeface="Roboto Slab"/>
              <a:ea typeface="Roboto Slab"/>
              <a:cs typeface="Roboto Slab"/>
              <a:sym typeface="Roboto Slab"/>
            </a:endParaRPr>
          </a:p>
        </p:txBody>
      </p:sp>
      <p:sp>
        <p:nvSpPr>
          <p:cNvPr id="4" name="AutoShape 2">
            <a:extLst>
              <a:ext uri="{FF2B5EF4-FFF2-40B4-BE49-F238E27FC236}">
                <a16:creationId xmlns:a16="http://schemas.microsoft.com/office/drawing/2014/main" xmlns="" id="{E7E792CA-3704-4A72-82C3-5ACB21BAD6C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xmlns="" id="{B986BF1C-7432-45E0-9B1D-5A2B5B73FB49}"/>
              </a:ext>
            </a:extLst>
          </p:cNvPr>
          <p:cNvPicPr>
            <a:picLocks noChangeAspect="1"/>
          </p:cNvPicPr>
          <p:nvPr/>
        </p:nvPicPr>
        <p:blipFill>
          <a:blip r:embed="rId3"/>
          <a:stretch>
            <a:fillRect/>
          </a:stretch>
        </p:blipFill>
        <p:spPr>
          <a:xfrm>
            <a:off x="1331260" y="1402613"/>
            <a:ext cx="6443382" cy="3260604"/>
          </a:xfrm>
          <a:prstGeom prst="rect">
            <a:avLst/>
          </a:prstGeom>
        </p:spPr>
      </p:pic>
      <p:sp>
        <p:nvSpPr>
          <p:cNvPr id="11" name="TextBox 10">
            <a:extLst>
              <a:ext uri="{FF2B5EF4-FFF2-40B4-BE49-F238E27FC236}">
                <a16:creationId xmlns:a16="http://schemas.microsoft.com/office/drawing/2014/main" xmlns="" id="{1795098F-60A7-415C-B914-4A3BB9007AAE}"/>
              </a:ext>
            </a:extLst>
          </p:cNvPr>
          <p:cNvSpPr txBox="1"/>
          <p:nvPr/>
        </p:nvSpPr>
        <p:spPr>
          <a:xfrm>
            <a:off x="1916604" y="1127676"/>
            <a:ext cx="4572000" cy="307777"/>
          </a:xfrm>
          <a:prstGeom prst="rect">
            <a:avLst/>
          </a:prstGeom>
          <a:noFill/>
        </p:spPr>
        <p:txBody>
          <a:bodyPr wrap="square">
            <a:spAutoFit/>
          </a:bodyPr>
          <a:lstStyle/>
          <a:p>
            <a:r>
              <a:rPr lang="en-US" sz="1400" b="1" dirty="0">
                <a:solidFill>
                  <a:schemeClr val="lt1"/>
                </a:solidFill>
              </a:rPr>
              <a:t>SƠ ĐỒ PHÂN RÃ CHỨC NĂNG CỦA NGƯỜI DÙNG</a:t>
            </a:r>
            <a:endParaRPr lang="en-US" b="1" dirty="0"/>
          </a:p>
        </p:txBody>
      </p:sp>
      <p:pic>
        <p:nvPicPr>
          <p:cNvPr id="5" name="Picture 4">
            <a:extLst>
              <a:ext uri="{FF2B5EF4-FFF2-40B4-BE49-F238E27FC236}">
                <a16:creationId xmlns:a16="http://schemas.microsoft.com/office/drawing/2014/main" xmlns="" id="{384C37B3-6530-4A6B-9B0D-0567EA8532B4}"/>
              </a:ext>
            </a:extLst>
          </p:cNvPr>
          <p:cNvPicPr>
            <a:picLocks noChangeAspect="1"/>
          </p:cNvPicPr>
          <p:nvPr/>
        </p:nvPicPr>
        <p:blipFill>
          <a:blip r:embed="rId4"/>
          <a:stretch>
            <a:fillRect/>
          </a:stretch>
        </p:blipFill>
        <p:spPr>
          <a:xfrm>
            <a:off x="437650" y="4725468"/>
            <a:ext cx="1314633" cy="381053"/>
          </a:xfrm>
          <a:prstGeom prst="rect">
            <a:avLst/>
          </a:prstGeom>
        </p:spPr>
      </p:pic>
    </p:spTree>
    <p:extLst>
      <p:ext uri="{BB962C8B-B14F-4D97-AF65-F5344CB8AC3E}">
        <p14:creationId xmlns:p14="http://schemas.microsoft.com/office/powerpoint/2010/main" val="201258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Shape 358"/>
        <p:cNvGrpSpPr/>
        <p:nvPr/>
      </p:nvGrpSpPr>
      <p:grpSpPr>
        <a:xfrm>
          <a:off x="0" y="0"/>
          <a:ext cx="0" cy="0"/>
          <a:chOff x="0" y="0"/>
          <a:chExt cx="0" cy="0"/>
        </a:xfrm>
      </p:grpSpPr>
      <p:sp>
        <p:nvSpPr>
          <p:cNvPr id="361" name="Google Shape;361;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11</a:t>
            </a:fld>
            <a:endParaRPr/>
          </a:p>
        </p:txBody>
      </p:sp>
      <p:sp>
        <p:nvSpPr>
          <p:cNvPr id="362" name="Google Shape;362;p60"/>
          <p:cNvSpPr txBox="1">
            <a:spLocks noGrp="1"/>
          </p:cNvSpPr>
          <p:nvPr>
            <p:ph type="title"/>
          </p:nvPr>
        </p:nvSpPr>
        <p:spPr>
          <a:xfrm>
            <a:off x="437650" y="498567"/>
            <a:ext cx="4124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500" dirty="0">
                <a:solidFill>
                  <a:schemeClr val="lt1"/>
                </a:solidFill>
              </a:rPr>
              <a:t>PHÂN TÍCH &amp; THIẾT KẾ</a:t>
            </a:r>
            <a:endParaRPr dirty="0">
              <a:latin typeface="Roboto Slab"/>
              <a:ea typeface="Roboto Slab"/>
              <a:cs typeface="Roboto Slab"/>
              <a:sym typeface="Roboto Slab"/>
            </a:endParaRPr>
          </a:p>
        </p:txBody>
      </p:sp>
      <p:sp>
        <p:nvSpPr>
          <p:cNvPr id="4" name="AutoShape 2">
            <a:extLst>
              <a:ext uri="{FF2B5EF4-FFF2-40B4-BE49-F238E27FC236}">
                <a16:creationId xmlns:a16="http://schemas.microsoft.com/office/drawing/2014/main" xmlns="" id="{E7E792CA-3704-4A72-82C3-5ACB21BAD6C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xmlns="" id="{1795098F-60A7-415C-B914-4A3BB9007AAE}"/>
              </a:ext>
            </a:extLst>
          </p:cNvPr>
          <p:cNvSpPr txBox="1"/>
          <p:nvPr/>
        </p:nvSpPr>
        <p:spPr>
          <a:xfrm>
            <a:off x="2683086" y="1088435"/>
            <a:ext cx="4572000" cy="307777"/>
          </a:xfrm>
          <a:prstGeom prst="rect">
            <a:avLst/>
          </a:prstGeom>
          <a:noFill/>
        </p:spPr>
        <p:txBody>
          <a:bodyPr wrap="square">
            <a:spAutoFit/>
          </a:bodyPr>
          <a:lstStyle/>
          <a:p>
            <a:r>
              <a:rPr lang="en-US" sz="1400" b="1" dirty="0">
                <a:solidFill>
                  <a:schemeClr val="lt1"/>
                </a:solidFill>
              </a:rPr>
              <a:t>SƠ ĐỒ PHÂN CẤP CHỨC NĂNG QUẢN LÝ</a:t>
            </a:r>
            <a:endParaRPr lang="en-US" b="1" dirty="0"/>
          </a:p>
        </p:txBody>
      </p:sp>
      <p:pic>
        <p:nvPicPr>
          <p:cNvPr id="5" name="Picture 4">
            <a:extLst>
              <a:ext uri="{FF2B5EF4-FFF2-40B4-BE49-F238E27FC236}">
                <a16:creationId xmlns:a16="http://schemas.microsoft.com/office/drawing/2014/main" xmlns="" id="{384C37B3-6530-4A6B-9B0D-0567EA8532B4}"/>
              </a:ext>
            </a:extLst>
          </p:cNvPr>
          <p:cNvPicPr>
            <a:picLocks noChangeAspect="1"/>
          </p:cNvPicPr>
          <p:nvPr/>
        </p:nvPicPr>
        <p:blipFill>
          <a:blip r:embed="rId3"/>
          <a:stretch>
            <a:fillRect/>
          </a:stretch>
        </p:blipFill>
        <p:spPr>
          <a:xfrm>
            <a:off x="437650" y="4725468"/>
            <a:ext cx="1314633" cy="381053"/>
          </a:xfrm>
          <a:prstGeom prst="rect">
            <a:avLst/>
          </a:prstGeom>
        </p:spPr>
      </p:pic>
      <p:pic>
        <p:nvPicPr>
          <p:cNvPr id="7" name="Picture 6">
            <a:extLst>
              <a:ext uri="{FF2B5EF4-FFF2-40B4-BE49-F238E27FC236}">
                <a16:creationId xmlns:a16="http://schemas.microsoft.com/office/drawing/2014/main" xmlns="" id="{59217EC1-5653-4DFF-8568-CB29D4081256}"/>
              </a:ext>
            </a:extLst>
          </p:cNvPr>
          <p:cNvPicPr>
            <a:picLocks noChangeAspect="1"/>
          </p:cNvPicPr>
          <p:nvPr/>
        </p:nvPicPr>
        <p:blipFill>
          <a:blip r:embed="rId4"/>
          <a:stretch>
            <a:fillRect/>
          </a:stretch>
        </p:blipFill>
        <p:spPr>
          <a:xfrm>
            <a:off x="1406625" y="1435453"/>
            <a:ext cx="6406116" cy="3293410"/>
          </a:xfrm>
          <a:prstGeom prst="rect">
            <a:avLst/>
          </a:prstGeom>
        </p:spPr>
      </p:pic>
    </p:spTree>
    <p:extLst>
      <p:ext uri="{BB962C8B-B14F-4D97-AF65-F5344CB8AC3E}">
        <p14:creationId xmlns:p14="http://schemas.microsoft.com/office/powerpoint/2010/main" val="3562227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Shape 358"/>
        <p:cNvGrpSpPr/>
        <p:nvPr/>
      </p:nvGrpSpPr>
      <p:grpSpPr>
        <a:xfrm>
          <a:off x="0" y="0"/>
          <a:ext cx="0" cy="0"/>
          <a:chOff x="0" y="0"/>
          <a:chExt cx="0" cy="0"/>
        </a:xfrm>
      </p:grpSpPr>
      <p:sp>
        <p:nvSpPr>
          <p:cNvPr id="361" name="Google Shape;361;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12</a:t>
            </a:fld>
            <a:endParaRPr/>
          </a:p>
        </p:txBody>
      </p:sp>
      <p:sp>
        <p:nvSpPr>
          <p:cNvPr id="362" name="Google Shape;362;p60"/>
          <p:cNvSpPr txBox="1">
            <a:spLocks noGrp="1"/>
          </p:cNvSpPr>
          <p:nvPr>
            <p:ph type="title"/>
          </p:nvPr>
        </p:nvSpPr>
        <p:spPr>
          <a:xfrm>
            <a:off x="437650" y="579250"/>
            <a:ext cx="1404597"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200" dirty="0">
                <a:solidFill>
                  <a:schemeClr val="lt1"/>
                </a:solidFill>
              </a:rPr>
              <a:t>DEMO</a:t>
            </a:r>
            <a:endParaRPr sz="3600" dirty="0">
              <a:latin typeface="Roboto Slab"/>
              <a:ea typeface="Roboto Slab"/>
              <a:cs typeface="Roboto Slab"/>
              <a:sym typeface="Roboto Slab"/>
            </a:endParaRPr>
          </a:p>
        </p:txBody>
      </p:sp>
      <p:pic>
        <p:nvPicPr>
          <p:cNvPr id="3" name="Picture 2">
            <a:extLst>
              <a:ext uri="{FF2B5EF4-FFF2-40B4-BE49-F238E27FC236}">
                <a16:creationId xmlns:a16="http://schemas.microsoft.com/office/drawing/2014/main" xmlns="" id="{8E82B2EC-D3D7-4C8E-8D23-D4A5BC3749A7}"/>
              </a:ext>
            </a:extLst>
          </p:cNvPr>
          <p:cNvPicPr>
            <a:picLocks noChangeAspect="1"/>
          </p:cNvPicPr>
          <p:nvPr/>
        </p:nvPicPr>
        <p:blipFill>
          <a:blip r:embed="rId3"/>
          <a:stretch>
            <a:fillRect/>
          </a:stretch>
        </p:blipFill>
        <p:spPr>
          <a:xfrm>
            <a:off x="260923" y="4807526"/>
            <a:ext cx="2124371" cy="280671"/>
          </a:xfrm>
          <a:prstGeom prst="rect">
            <a:avLst/>
          </a:prstGeom>
        </p:spPr>
      </p:pic>
      <p:sp>
        <p:nvSpPr>
          <p:cNvPr id="10" name="Google Shape;1083;p88">
            <a:extLst>
              <a:ext uri="{FF2B5EF4-FFF2-40B4-BE49-F238E27FC236}">
                <a16:creationId xmlns:a16="http://schemas.microsoft.com/office/drawing/2014/main" xmlns="" id="{F38A4407-9A5C-45F5-8788-97D156D75641}"/>
              </a:ext>
            </a:extLst>
          </p:cNvPr>
          <p:cNvSpPr/>
          <p:nvPr/>
        </p:nvSpPr>
        <p:spPr>
          <a:xfrm>
            <a:off x="1842247" y="832282"/>
            <a:ext cx="400493" cy="271937"/>
          </a:xfrm>
          <a:custGeom>
            <a:avLst/>
            <a:gdLst/>
            <a:ahLst/>
            <a:cxnLst/>
            <a:rect l="l" t="t" r="r" b="b"/>
            <a:pathLst>
              <a:path w="120000" h="120000" extrusionOk="0">
                <a:moveTo>
                  <a:pt x="120000" y="3971"/>
                </a:moveTo>
                <a:cubicBezTo>
                  <a:pt x="120000" y="1560"/>
                  <a:pt x="118840" y="0"/>
                  <a:pt x="117198" y="0"/>
                </a:cubicBezTo>
                <a:cubicBezTo>
                  <a:pt x="116425" y="0"/>
                  <a:pt x="115845" y="283"/>
                  <a:pt x="115362" y="1134"/>
                </a:cubicBezTo>
                <a:lnTo>
                  <a:pt x="115362" y="1134"/>
                </a:lnTo>
                <a:lnTo>
                  <a:pt x="43574" y="110496"/>
                </a:lnTo>
                <a:lnTo>
                  <a:pt x="4637" y="53191"/>
                </a:lnTo>
                <a:cubicBezTo>
                  <a:pt x="4057" y="52340"/>
                  <a:pt x="3574" y="52056"/>
                  <a:pt x="2705" y="52056"/>
                </a:cubicBezTo>
                <a:cubicBezTo>
                  <a:pt x="1062" y="52056"/>
                  <a:pt x="0" y="53617"/>
                  <a:pt x="0" y="56028"/>
                </a:cubicBezTo>
                <a:cubicBezTo>
                  <a:pt x="0" y="57163"/>
                  <a:pt x="289" y="58014"/>
                  <a:pt x="772" y="58865"/>
                </a:cubicBezTo>
                <a:lnTo>
                  <a:pt x="41739" y="118865"/>
                </a:lnTo>
                <a:cubicBezTo>
                  <a:pt x="42222" y="119716"/>
                  <a:pt x="42801" y="120000"/>
                  <a:pt x="43574" y="120000"/>
                </a:cubicBezTo>
                <a:cubicBezTo>
                  <a:pt x="44444" y="120000"/>
                  <a:pt x="45024" y="119716"/>
                  <a:pt x="45507" y="118865"/>
                </a:cubicBezTo>
                <a:lnTo>
                  <a:pt x="45507" y="118865"/>
                </a:lnTo>
                <a:lnTo>
                  <a:pt x="119130" y="6808"/>
                </a:lnTo>
                <a:lnTo>
                  <a:pt x="119130" y="6808"/>
                </a:lnTo>
                <a:cubicBezTo>
                  <a:pt x="119710" y="5957"/>
                  <a:pt x="120000" y="5106"/>
                  <a:pt x="120000" y="397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pic>
        <p:nvPicPr>
          <p:cNvPr id="1026" name="Picture 2" descr="Demo là gì?">
            <a:extLst>
              <a:ext uri="{FF2B5EF4-FFF2-40B4-BE49-F238E27FC236}">
                <a16:creationId xmlns:a16="http://schemas.microsoft.com/office/drawing/2014/main" xmlns="" id="{8F65967C-22E6-4E76-B7BB-6B5F6015C3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796" y="1248922"/>
            <a:ext cx="5765427" cy="3558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43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Shape 358"/>
        <p:cNvGrpSpPr/>
        <p:nvPr/>
      </p:nvGrpSpPr>
      <p:grpSpPr>
        <a:xfrm>
          <a:off x="0" y="0"/>
          <a:ext cx="0" cy="0"/>
          <a:chOff x="0" y="0"/>
          <a:chExt cx="0" cy="0"/>
        </a:xfrm>
      </p:grpSpPr>
      <p:sp>
        <p:nvSpPr>
          <p:cNvPr id="359" name="Google Shape;359;p60"/>
          <p:cNvSpPr/>
          <p:nvPr/>
        </p:nvSpPr>
        <p:spPr>
          <a:xfrm>
            <a:off x="522515" y="1419532"/>
            <a:ext cx="8183836" cy="2627239"/>
          </a:xfrm>
          <a:prstGeom prst="rect">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13</a:t>
            </a:fld>
            <a:endParaRPr/>
          </a:p>
        </p:txBody>
      </p:sp>
      <p:sp>
        <p:nvSpPr>
          <p:cNvPr id="362" name="Google Shape;362;p60"/>
          <p:cNvSpPr txBox="1">
            <a:spLocks noGrp="1"/>
          </p:cNvSpPr>
          <p:nvPr>
            <p:ph type="title"/>
          </p:nvPr>
        </p:nvSpPr>
        <p:spPr>
          <a:xfrm>
            <a:off x="437650" y="579250"/>
            <a:ext cx="4124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200" dirty="0">
                <a:solidFill>
                  <a:schemeClr val="lt1"/>
                </a:solidFill>
                <a:latin typeface="Roboto Slab"/>
                <a:ea typeface="Roboto Slab"/>
                <a:cs typeface="Roboto Slab"/>
                <a:sym typeface="Roboto Slab"/>
              </a:rPr>
              <a:t>KẾT LUẬN</a:t>
            </a:r>
            <a:endParaRPr sz="3600" dirty="0">
              <a:latin typeface="Roboto Slab"/>
              <a:ea typeface="Roboto Slab"/>
              <a:cs typeface="Roboto Slab"/>
              <a:sym typeface="Roboto Slab"/>
            </a:endParaRPr>
          </a:p>
        </p:txBody>
      </p:sp>
      <p:pic>
        <p:nvPicPr>
          <p:cNvPr id="3" name="Picture 2">
            <a:extLst>
              <a:ext uri="{FF2B5EF4-FFF2-40B4-BE49-F238E27FC236}">
                <a16:creationId xmlns:a16="http://schemas.microsoft.com/office/drawing/2014/main" xmlns="" id="{8E82B2EC-D3D7-4C8E-8D23-D4A5BC3749A7}"/>
              </a:ext>
            </a:extLst>
          </p:cNvPr>
          <p:cNvPicPr>
            <a:picLocks noChangeAspect="1"/>
          </p:cNvPicPr>
          <p:nvPr/>
        </p:nvPicPr>
        <p:blipFill>
          <a:blip r:embed="rId3"/>
          <a:stretch>
            <a:fillRect/>
          </a:stretch>
        </p:blipFill>
        <p:spPr>
          <a:xfrm>
            <a:off x="260923" y="4807526"/>
            <a:ext cx="2124371" cy="280671"/>
          </a:xfrm>
          <a:prstGeom prst="rect">
            <a:avLst/>
          </a:prstGeom>
        </p:spPr>
      </p:pic>
      <p:sp>
        <p:nvSpPr>
          <p:cNvPr id="5" name="Subtitle 4">
            <a:extLst>
              <a:ext uri="{FF2B5EF4-FFF2-40B4-BE49-F238E27FC236}">
                <a16:creationId xmlns:a16="http://schemas.microsoft.com/office/drawing/2014/main" xmlns="" id="{84853E8E-FF0C-4B17-999E-2E06CE8FC62E}"/>
              </a:ext>
            </a:extLst>
          </p:cNvPr>
          <p:cNvSpPr>
            <a:spLocks noGrp="1"/>
          </p:cNvSpPr>
          <p:nvPr>
            <p:ph type="subTitle" idx="1"/>
          </p:nvPr>
        </p:nvSpPr>
        <p:spPr>
          <a:xfrm>
            <a:off x="437649" y="1442343"/>
            <a:ext cx="8183837" cy="1290809"/>
          </a:xfrm>
        </p:spPr>
        <p:txBody>
          <a:bodyPr/>
          <a:lstStyle/>
          <a:p>
            <a:r>
              <a:rPr lang="en-US" sz="1300" dirty="0">
                <a:solidFill>
                  <a:schemeClr val="bg1"/>
                </a:solidFill>
              </a:rPr>
              <a:t>KẾT QUẢ</a:t>
            </a:r>
          </a:p>
          <a:p>
            <a:endParaRPr lang="en-US" sz="1300" dirty="0">
              <a:solidFill>
                <a:schemeClr val="bg1"/>
              </a:solidFill>
            </a:endParaRPr>
          </a:p>
          <a:p>
            <a:r>
              <a:rPr lang="en-US" sz="1300" dirty="0">
                <a:solidFill>
                  <a:schemeClr val="bg1"/>
                </a:solidFill>
              </a:rPr>
              <a:t>+        </a:t>
            </a:r>
            <a:r>
              <a:rPr lang="en-US" sz="1300" dirty="0" err="1">
                <a:solidFill>
                  <a:schemeClr val="bg1"/>
                </a:solidFill>
              </a:rPr>
              <a:t>Xây</a:t>
            </a:r>
            <a:r>
              <a:rPr lang="en-US" sz="1300" dirty="0">
                <a:solidFill>
                  <a:schemeClr val="bg1"/>
                </a:solidFill>
              </a:rPr>
              <a:t> </a:t>
            </a:r>
            <a:r>
              <a:rPr lang="en-US" sz="1300" dirty="0" err="1">
                <a:solidFill>
                  <a:schemeClr val="bg1"/>
                </a:solidFill>
              </a:rPr>
              <a:t>dựng</a:t>
            </a:r>
            <a:r>
              <a:rPr lang="en-US" sz="1300" dirty="0">
                <a:solidFill>
                  <a:schemeClr val="bg1"/>
                </a:solidFill>
              </a:rPr>
              <a:t> </a:t>
            </a:r>
            <a:r>
              <a:rPr lang="en-US" sz="1300" dirty="0" err="1">
                <a:solidFill>
                  <a:schemeClr val="bg1"/>
                </a:solidFill>
              </a:rPr>
              <a:t>thành</a:t>
            </a:r>
            <a:r>
              <a:rPr lang="en-US" sz="1300" dirty="0">
                <a:solidFill>
                  <a:schemeClr val="bg1"/>
                </a:solidFill>
              </a:rPr>
              <a:t> </a:t>
            </a:r>
            <a:r>
              <a:rPr lang="en-US" sz="1300" dirty="0" err="1">
                <a:solidFill>
                  <a:schemeClr val="bg1"/>
                </a:solidFill>
              </a:rPr>
              <a:t>công</a:t>
            </a:r>
            <a:r>
              <a:rPr lang="en-US" sz="1300" dirty="0">
                <a:solidFill>
                  <a:schemeClr val="bg1"/>
                </a:solidFill>
              </a:rPr>
              <a:t> website </a:t>
            </a:r>
            <a:r>
              <a:rPr lang="en-US" sz="1300" dirty="0" err="1">
                <a:solidFill>
                  <a:schemeClr val="bg1"/>
                </a:solidFill>
              </a:rPr>
              <a:t>Khóa</a:t>
            </a:r>
            <a:r>
              <a:rPr lang="en-US" sz="1300" dirty="0">
                <a:solidFill>
                  <a:schemeClr val="bg1"/>
                </a:solidFill>
              </a:rPr>
              <a:t> </a:t>
            </a:r>
            <a:r>
              <a:rPr lang="en-US" sz="1300" dirty="0" err="1">
                <a:solidFill>
                  <a:schemeClr val="bg1"/>
                </a:solidFill>
              </a:rPr>
              <a:t>học</a:t>
            </a:r>
            <a:r>
              <a:rPr lang="en-US" sz="1300" dirty="0">
                <a:solidFill>
                  <a:schemeClr val="bg1"/>
                </a:solidFill>
              </a:rPr>
              <a:t> </a:t>
            </a:r>
            <a:r>
              <a:rPr lang="en-US" sz="1300" dirty="0" err="1">
                <a:solidFill>
                  <a:schemeClr val="bg1"/>
                </a:solidFill>
              </a:rPr>
              <a:t>với</a:t>
            </a:r>
            <a:r>
              <a:rPr lang="en-US" sz="1300" dirty="0">
                <a:solidFill>
                  <a:schemeClr val="bg1"/>
                </a:solidFill>
              </a:rPr>
              <a:t> </a:t>
            </a:r>
            <a:r>
              <a:rPr lang="en-US" sz="1300" dirty="0" err="1">
                <a:solidFill>
                  <a:schemeClr val="bg1"/>
                </a:solidFill>
              </a:rPr>
              <a:t>các</a:t>
            </a:r>
            <a:r>
              <a:rPr lang="en-US" sz="1300" dirty="0">
                <a:solidFill>
                  <a:schemeClr val="bg1"/>
                </a:solidFill>
              </a:rPr>
              <a:t> </a:t>
            </a:r>
            <a:r>
              <a:rPr lang="en-US" sz="1300" dirty="0" err="1">
                <a:solidFill>
                  <a:schemeClr val="bg1"/>
                </a:solidFill>
              </a:rPr>
              <a:t>chức</a:t>
            </a:r>
            <a:r>
              <a:rPr lang="en-US" sz="1300" dirty="0">
                <a:solidFill>
                  <a:schemeClr val="bg1"/>
                </a:solidFill>
              </a:rPr>
              <a:t> </a:t>
            </a:r>
            <a:r>
              <a:rPr lang="en-US" sz="1300" dirty="0" err="1">
                <a:solidFill>
                  <a:schemeClr val="bg1"/>
                </a:solidFill>
              </a:rPr>
              <a:t>năng</a:t>
            </a:r>
            <a:r>
              <a:rPr lang="en-US" sz="1300" dirty="0">
                <a:solidFill>
                  <a:schemeClr val="bg1"/>
                </a:solidFill>
              </a:rPr>
              <a:t> </a:t>
            </a:r>
            <a:r>
              <a:rPr lang="en-US" sz="1300" dirty="0" err="1">
                <a:solidFill>
                  <a:schemeClr val="bg1"/>
                </a:solidFill>
              </a:rPr>
              <a:t>cơ</a:t>
            </a:r>
            <a:r>
              <a:rPr lang="en-US" sz="1300" dirty="0">
                <a:solidFill>
                  <a:schemeClr val="bg1"/>
                </a:solidFill>
              </a:rPr>
              <a:t> </a:t>
            </a:r>
            <a:r>
              <a:rPr lang="en-US" sz="1300" dirty="0" err="1">
                <a:solidFill>
                  <a:schemeClr val="bg1"/>
                </a:solidFill>
              </a:rPr>
              <a:t>bản</a:t>
            </a:r>
            <a:r>
              <a:rPr lang="en-US" sz="1300" dirty="0">
                <a:solidFill>
                  <a:schemeClr val="bg1"/>
                </a:solidFill>
              </a:rPr>
              <a:t> </a:t>
            </a:r>
            <a:r>
              <a:rPr lang="en-US" sz="1300" dirty="0" err="1">
                <a:solidFill>
                  <a:schemeClr val="bg1"/>
                </a:solidFill>
              </a:rPr>
              <a:t>để</a:t>
            </a:r>
            <a:r>
              <a:rPr lang="en-US" sz="1300" dirty="0">
                <a:solidFill>
                  <a:schemeClr val="bg1"/>
                </a:solidFill>
              </a:rPr>
              <a:t> </a:t>
            </a:r>
            <a:r>
              <a:rPr lang="en-US" sz="1300" dirty="0" err="1">
                <a:solidFill>
                  <a:schemeClr val="bg1"/>
                </a:solidFill>
              </a:rPr>
              <a:t>người</a:t>
            </a:r>
            <a:r>
              <a:rPr lang="en-US" sz="1300" dirty="0">
                <a:solidFill>
                  <a:schemeClr val="bg1"/>
                </a:solidFill>
              </a:rPr>
              <a:t> </a:t>
            </a:r>
            <a:r>
              <a:rPr lang="en-US" sz="1300" dirty="0" err="1">
                <a:solidFill>
                  <a:schemeClr val="bg1"/>
                </a:solidFill>
              </a:rPr>
              <a:t>dùng</a:t>
            </a:r>
            <a:r>
              <a:rPr lang="en-US" sz="1300" dirty="0">
                <a:solidFill>
                  <a:schemeClr val="bg1"/>
                </a:solidFill>
              </a:rPr>
              <a:t> </a:t>
            </a:r>
            <a:r>
              <a:rPr lang="en-US" sz="1300" dirty="0" err="1">
                <a:solidFill>
                  <a:schemeClr val="bg1"/>
                </a:solidFill>
              </a:rPr>
              <a:t>sử</a:t>
            </a:r>
            <a:r>
              <a:rPr lang="en-US" sz="1300" dirty="0">
                <a:solidFill>
                  <a:schemeClr val="bg1"/>
                </a:solidFill>
              </a:rPr>
              <a:t> </a:t>
            </a:r>
            <a:r>
              <a:rPr lang="en-US" sz="1300" dirty="0" err="1">
                <a:solidFill>
                  <a:schemeClr val="bg1"/>
                </a:solidFill>
              </a:rPr>
              <a:t>dụng</a:t>
            </a:r>
            <a:r>
              <a:rPr lang="en-US" sz="1300" dirty="0">
                <a:solidFill>
                  <a:schemeClr val="bg1"/>
                </a:solidFill>
              </a:rPr>
              <a:t>. </a:t>
            </a:r>
            <a:r>
              <a:rPr lang="en-US" sz="1300" dirty="0" err="1">
                <a:solidFill>
                  <a:schemeClr val="bg1"/>
                </a:solidFill>
              </a:rPr>
              <a:t>Có</a:t>
            </a:r>
            <a:r>
              <a:rPr lang="en-US" sz="1300" dirty="0">
                <a:solidFill>
                  <a:schemeClr val="bg1"/>
                </a:solidFill>
              </a:rPr>
              <a:t> </a:t>
            </a:r>
            <a:r>
              <a:rPr lang="en-US" sz="1300" dirty="0" err="1">
                <a:solidFill>
                  <a:schemeClr val="bg1"/>
                </a:solidFill>
              </a:rPr>
              <a:t>thêm</a:t>
            </a:r>
            <a:r>
              <a:rPr lang="en-US" sz="1300" dirty="0">
                <a:solidFill>
                  <a:schemeClr val="bg1"/>
                </a:solidFill>
              </a:rPr>
              <a:t> </a:t>
            </a:r>
            <a:r>
              <a:rPr lang="en-US" sz="1300" dirty="0" err="1">
                <a:solidFill>
                  <a:schemeClr val="bg1"/>
                </a:solidFill>
              </a:rPr>
              <a:t>kiến</a:t>
            </a:r>
            <a:r>
              <a:rPr lang="en-US" sz="1300" dirty="0">
                <a:solidFill>
                  <a:schemeClr val="bg1"/>
                </a:solidFill>
              </a:rPr>
              <a:t> </a:t>
            </a:r>
            <a:r>
              <a:rPr lang="en-US" sz="1300" dirty="0" err="1">
                <a:solidFill>
                  <a:schemeClr val="bg1"/>
                </a:solidFill>
              </a:rPr>
              <a:t>thức</a:t>
            </a:r>
            <a:r>
              <a:rPr lang="en-US" sz="1300" dirty="0">
                <a:solidFill>
                  <a:schemeClr val="bg1"/>
                </a:solidFill>
              </a:rPr>
              <a:t> </a:t>
            </a:r>
            <a:r>
              <a:rPr lang="en-US" sz="1300" dirty="0" err="1">
                <a:solidFill>
                  <a:schemeClr val="bg1"/>
                </a:solidFill>
              </a:rPr>
              <a:t>về</a:t>
            </a:r>
            <a:r>
              <a:rPr lang="en-US" sz="1300" dirty="0">
                <a:solidFill>
                  <a:schemeClr val="bg1"/>
                </a:solidFill>
              </a:rPr>
              <a:t> </a:t>
            </a:r>
            <a:r>
              <a:rPr lang="en-US" sz="1300" dirty="0" err="1">
                <a:solidFill>
                  <a:schemeClr val="bg1"/>
                </a:solidFill>
              </a:rPr>
              <a:t>cơ</a:t>
            </a:r>
            <a:r>
              <a:rPr lang="en-US" sz="1300" dirty="0">
                <a:solidFill>
                  <a:schemeClr val="bg1"/>
                </a:solidFill>
              </a:rPr>
              <a:t> </a:t>
            </a:r>
            <a:r>
              <a:rPr lang="en-US" sz="1300" dirty="0" err="1">
                <a:solidFill>
                  <a:schemeClr val="bg1"/>
                </a:solidFill>
              </a:rPr>
              <a:t>sở</a:t>
            </a:r>
            <a:r>
              <a:rPr lang="en-US" sz="1300" dirty="0">
                <a:solidFill>
                  <a:schemeClr val="bg1"/>
                </a:solidFill>
              </a:rPr>
              <a:t> </a:t>
            </a:r>
            <a:r>
              <a:rPr lang="en-US" sz="1300" dirty="0" err="1">
                <a:solidFill>
                  <a:schemeClr val="bg1"/>
                </a:solidFill>
              </a:rPr>
              <a:t>dữ</a:t>
            </a:r>
            <a:r>
              <a:rPr lang="en-US" sz="1300" dirty="0">
                <a:solidFill>
                  <a:schemeClr val="bg1"/>
                </a:solidFill>
              </a:rPr>
              <a:t> </a:t>
            </a:r>
            <a:r>
              <a:rPr lang="en-US" sz="1300" dirty="0" err="1">
                <a:solidFill>
                  <a:schemeClr val="bg1"/>
                </a:solidFill>
              </a:rPr>
              <a:t>liệu</a:t>
            </a:r>
            <a:r>
              <a:rPr lang="en-US" sz="1300" dirty="0">
                <a:solidFill>
                  <a:schemeClr val="bg1"/>
                </a:solidFill>
              </a:rPr>
              <a:t> </a:t>
            </a:r>
            <a:r>
              <a:rPr lang="en-US" sz="1300" dirty="0" err="1">
                <a:solidFill>
                  <a:schemeClr val="bg1"/>
                </a:solidFill>
              </a:rPr>
              <a:t>và</a:t>
            </a:r>
            <a:r>
              <a:rPr lang="en-US" sz="1300" dirty="0">
                <a:solidFill>
                  <a:schemeClr val="bg1"/>
                </a:solidFill>
              </a:rPr>
              <a:t> </a:t>
            </a:r>
            <a:r>
              <a:rPr lang="en-US" sz="1300" dirty="0" err="1">
                <a:solidFill>
                  <a:schemeClr val="bg1"/>
                </a:solidFill>
              </a:rPr>
              <a:t>ngôn</a:t>
            </a:r>
            <a:r>
              <a:rPr lang="en-US" sz="1300" dirty="0">
                <a:solidFill>
                  <a:schemeClr val="bg1"/>
                </a:solidFill>
              </a:rPr>
              <a:t> </a:t>
            </a:r>
            <a:r>
              <a:rPr lang="en-US" sz="1300" dirty="0" err="1">
                <a:solidFill>
                  <a:schemeClr val="bg1"/>
                </a:solidFill>
              </a:rPr>
              <a:t>ngữ</a:t>
            </a:r>
            <a:r>
              <a:rPr lang="en-US" sz="1300" dirty="0">
                <a:solidFill>
                  <a:schemeClr val="bg1"/>
                </a:solidFill>
              </a:rPr>
              <a:t> </a:t>
            </a:r>
            <a:r>
              <a:rPr lang="en-US" sz="1300" dirty="0" err="1">
                <a:solidFill>
                  <a:schemeClr val="bg1"/>
                </a:solidFill>
              </a:rPr>
              <a:t>lập</a:t>
            </a:r>
            <a:r>
              <a:rPr lang="en-US" sz="1300" dirty="0">
                <a:solidFill>
                  <a:schemeClr val="bg1"/>
                </a:solidFill>
              </a:rPr>
              <a:t> </a:t>
            </a:r>
            <a:r>
              <a:rPr lang="en-US" sz="1300" dirty="0" err="1">
                <a:solidFill>
                  <a:schemeClr val="bg1"/>
                </a:solidFill>
              </a:rPr>
              <a:t>trình</a:t>
            </a:r>
            <a:r>
              <a:rPr lang="en-US" sz="1300" dirty="0">
                <a:solidFill>
                  <a:schemeClr val="bg1"/>
                </a:solidFill>
              </a:rPr>
              <a:t> </a:t>
            </a:r>
            <a:r>
              <a:rPr lang="en-US" sz="1300" dirty="0" err="1">
                <a:solidFill>
                  <a:schemeClr val="bg1"/>
                </a:solidFill>
              </a:rPr>
              <a:t>Javascript</a:t>
            </a:r>
            <a:r>
              <a:rPr lang="en-US" sz="1300" dirty="0">
                <a:solidFill>
                  <a:schemeClr val="bg1"/>
                </a:solidFill>
              </a:rPr>
              <a:t> </a:t>
            </a:r>
            <a:r>
              <a:rPr lang="en-US" sz="1300" dirty="0" err="1">
                <a:solidFill>
                  <a:schemeClr val="bg1"/>
                </a:solidFill>
              </a:rPr>
              <a:t>cũng</a:t>
            </a:r>
            <a:r>
              <a:rPr lang="en-US" sz="1300" dirty="0">
                <a:solidFill>
                  <a:schemeClr val="bg1"/>
                </a:solidFill>
              </a:rPr>
              <a:t> </a:t>
            </a:r>
            <a:r>
              <a:rPr lang="en-US" sz="1300" dirty="0" err="1">
                <a:solidFill>
                  <a:schemeClr val="bg1"/>
                </a:solidFill>
              </a:rPr>
              <a:t>như</a:t>
            </a:r>
            <a:r>
              <a:rPr lang="en-US" sz="1300" dirty="0">
                <a:solidFill>
                  <a:schemeClr val="bg1"/>
                </a:solidFill>
              </a:rPr>
              <a:t> Framework React </a:t>
            </a:r>
          </a:p>
        </p:txBody>
      </p:sp>
      <p:sp>
        <p:nvSpPr>
          <p:cNvPr id="7" name="Subtitle 4">
            <a:extLst>
              <a:ext uri="{FF2B5EF4-FFF2-40B4-BE49-F238E27FC236}">
                <a16:creationId xmlns:a16="http://schemas.microsoft.com/office/drawing/2014/main" xmlns="" id="{23B4E406-8CEF-4D19-BEA6-236E25CF3907}"/>
              </a:ext>
            </a:extLst>
          </p:cNvPr>
          <p:cNvSpPr txBox="1">
            <a:spLocks/>
          </p:cNvSpPr>
          <p:nvPr/>
        </p:nvSpPr>
        <p:spPr>
          <a:xfrm>
            <a:off x="437648" y="2571750"/>
            <a:ext cx="8183837" cy="12908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000"/>
              <a:buFont typeface="Open Sans"/>
              <a:buNone/>
              <a:defRPr sz="1000" b="0" i="0" u="none" strike="noStrike" cap="none">
                <a:solidFill>
                  <a:schemeClr val="dk2"/>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9pPr>
          </a:lstStyle>
          <a:p>
            <a:r>
              <a:rPr lang="en-US" sz="1300" dirty="0">
                <a:solidFill>
                  <a:schemeClr val="bg1"/>
                </a:solidFill>
              </a:rPr>
              <a:t>HƯỚNG PHÁT TRIỂN</a:t>
            </a:r>
          </a:p>
          <a:p>
            <a:endParaRPr lang="en-US" sz="1300" dirty="0">
              <a:solidFill>
                <a:schemeClr val="bg1"/>
              </a:solidFill>
            </a:endParaRPr>
          </a:p>
          <a:p>
            <a:r>
              <a:rPr lang="en-US" sz="1300" dirty="0">
                <a:solidFill>
                  <a:schemeClr val="bg1"/>
                </a:solidFill>
              </a:rPr>
              <a:t>+        </a:t>
            </a:r>
            <a:r>
              <a:rPr lang="en-US" sz="1300" dirty="0" err="1">
                <a:solidFill>
                  <a:schemeClr val="bg1"/>
                </a:solidFill>
              </a:rPr>
              <a:t>Khắc</a:t>
            </a:r>
            <a:r>
              <a:rPr lang="en-US" sz="1300" dirty="0">
                <a:solidFill>
                  <a:schemeClr val="bg1"/>
                </a:solidFill>
              </a:rPr>
              <a:t> </a:t>
            </a:r>
            <a:r>
              <a:rPr lang="en-US" sz="1300" dirty="0" err="1">
                <a:solidFill>
                  <a:schemeClr val="bg1"/>
                </a:solidFill>
              </a:rPr>
              <a:t>phục</a:t>
            </a:r>
            <a:r>
              <a:rPr lang="en-US" sz="1300" dirty="0">
                <a:solidFill>
                  <a:schemeClr val="bg1"/>
                </a:solidFill>
              </a:rPr>
              <a:t> </a:t>
            </a:r>
            <a:r>
              <a:rPr lang="en-US" sz="1300" dirty="0" err="1">
                <a:solidFill>
                  <a:schemeClr val="bg1"/>
                </a:solidFill>
              </a:rPr>
              <a:t>các</a:t>
            </a:r>
            <a:r>
              <a:rPr lang="en-US" sz="1300" dirty="0">
                <a:solidFill>
                  <a:schemeClr val="bg1"/>
                </a:solidFill>
              </a:rPr>
              <a:t> </a:t>
            </a:r>
            <a:r>
              <a:rPr lang="en-US" sz="1300" dirty="0" err="1">
                <a:solidFill>
                  <a:schemeClr val="bg1"/>
                </a:solidFill>
              </a:rPr>
              <a:t>chức</a:t>
            </a:r>
            <a:r>
              <a:rPr lang="en-US" sz="1300" dirty="0">
                <a:solidFill>
                  <a:schemeClr val="bg1"/>
                </a:solidFill>
              </a:rPr>
              <a:t> </a:t>
            </a:r>
            <a:r>
              <a:rPr lang="en-US" sz="1300" dirty="0" err="1">
                <a:solidFill>
                  <a:schemeClr val="bg1"/>
                </a:solidFill>
              </a:rPr>
              <a:t>năng</a:t>
            </a:r>
            <a:r>
              <a:rPr lang="en-US" sz="1300" dirty="0">
                <a:solidFill>
                  <a:schemeClr val="bg1"/>
                </a:solidFill>
              </a:rPr>
              <a:t> </a:t>
            </a:r>
            <a:r>
              <a:rPr lang="en-US" sz="1300" dirty="0" err="1">
                <a:solidFill>
                  <a:schemeClr val="bg1"/>
                </a:solidFill>
              </a:rPr>
              <a:t>còn</a:t>
            </a:r>
            <a:r>
              <a:rPr lang="en-US" sz="1300" dirty="0">
                <a:solidFill>
                  <a:schemeClr val="bg1"/>
                </a:solidFill>
              </a:rPr>
              <a:t> </a:t>
            </a:r>
            <a:r>
              <a:rPr lang="en-US" sz="1300" dirty="0" err="1">
                <a:solidFill>
                  <a:schemeClr val="bg1"/>
                </a:solidFill>
              </a:rPr>
              <a:t>thiếu</a:t>
            </a:r>
            <a:r>
              <a:rPr lang="en-US" sz="1300" dirty="0">
                <a:solidFill>
                  <a:schemeClr val="bg1"/>
                </a:solidFill>
              </a:rPr>
              <a:t> </a:t>
            </a:r>
            <a:r>
              <a:rPr lang="en-US" sz="1300" dirty="0" err="1">
                <a:solidFill>
                  <a:schemeClr val="bg1"/>
                </a:solidFill>
              </a:rPr>
              <a:t>sót</a:t>
            </a:r>
            <a:r>
              <a:rPr lang="en-US" sz="1300" dirty="0">
                <a:solidFill>
                  <a:schemeClr val="bg1"/>
                </a:solidFill>
              </a:rPr>
              <a:t>, </a:t>
            </a:r>
            <a:r>
              <a:rPr lang="en-US" sz="1300" dirty="0" err="1">
                <a:solidFill>
                  <a:schemeClr val="bg1"/>
                </a:solidFill>
              </a:rPr>
              <a:t>phát</a:t>
            </a:r>
            <a:r>
              <a:rPr lang="en-US" sz="1300" dirty="0">
                <a:solidFill>
                  <a:schemeClr val="bg1"/>
                </a:solidFill>
              </a:rPr>
              <a:t> </a:t>
            </a:r>
            <a:r>
              <a:rPr lang="en-US" sz="1300" dirty="0" err="1">
                <a:solidFill>
                  <a:schemeClr val="bg1"/>
                </a:solidFill>
              </a:rPr>
              <a:t>triển</a:t>
            </a:r>
            <a:r>
              <a:rPr lang="en-US" sz="1300" dirty="0">
                <a:solidFill>
                  <a:schemeClr val="bg1"/>
                </a:solidFill>
              </a:rPr>
              <a:t> </a:t>
            </a:r>
            <a:r>
              <a:rPr lang="en-US" sz="1300" dirty="0" err="1">
                <a:solidFill>
                  <a:schemeClr val="bg1"/>
                </a:solidFill>
              </a:rPr>
              <a:t>thêm</a:t>
            </a:r>
            <a:r>
              <a:rPr lang="en-US" sz="1300" dirty="0">
                <a:solidFill>
                  <a:schemeClr val="bg1"/>
                </a:solidFill>
              </a:rPr>
              <a:t> </a:t>
            </a:r>
            <a:r>
              <a:rPr lang="en-US" sz="1300" dirty="0" err="1">
                <a:solidFill>
                  <a:schemeClr val="bg1"/>
                </a:solidFill>
              </a:rPr>
              <a:t>nhiều</a:t>
            </a:r>
            <a:r>
              <a:rPr lang="en-US" sz="1300" dirty="0">
                <a:solidFill>
                  <a:schemeClr val="bg1"/>
                </a:solidFill>
              </a:rPr>
              <a:t> </a:t>
            </a:r>
            <a:r>
              <a:rPr lang="en-US" sz="1300" dirty="0" err="1">
                <a:solidFill>
                  <a:schemeClr val="bg1"/>
                </a:solidFill>
              </a:rPr>
              <a:t>chức</a:t>
            </a:r>
            <a:r>
              <a:rPr lang="en-US" sz="1300" dirty="0">
                <a:solidFill>
                  <a:schemeClr val="bg1"/>
                </a:solidFill>
              </a:rPr>
              <a:t> </a:t>
            </a:r>
            <a:r>
              <a:rPr lang="en-US" sz="1300" dirty="0" err="1">
                <a:solidFill>
                  <a:schemeClr val="bg1"/>
                </a:solidFill>
              </a:rPr>
              <a:t>năng</a:t>
            </a:r>
            <a:r>
              <a:rPr lang="en-US" sz="1300" dirty="0">
                <a:solidFill>
                  <a:schemeClr val="bg1"/>
                </a:solidFill>
              </a:rPr>
              <a:t> </a:t>
            </a:r>
            <a:r>
              <a:rPr lang="en-US" sz="1300" dirty="0" err="1">
                <a:solidFill>
                  <a:schemeClr val="bg1"/>
                </a:solidFill>
              </a:rPr>
              <a:t>giúp</a:t>
            </a:r>
            <a:r>
              <a:rPr lang="en-US" sz="1300" dirty="0">
                <a:solidFill>
                  <a:schemeClr val="bg1"/>
                </a:solidFill>
              </a:rPr>
              <a:t> </a:t>
            </a:r>
            <a:r>
              <a:rPr lang="en-US" sz="1300" dirty="0" err="1">
                <a:solidFill>
                  <a:schemeClr val="bg1"/>
                </a:solidFill>
              </a:rPr>
              <a:t>người</a:t>
            </a:r>
            <a:r>
              <a:rPr lang="en-US" sz="1300" dirty="0">
                <a:solidFill>
                  <a:schemeClr val="bg1"/>
                </a:solidFill>
              </a:rPr>
              <a:t> </a:t>
            </a:r>
            <a:r>
              <a:rPr lang="en-US" sz="1300" dirty="0" err="1">
                <a:solidFill>
                  <a:schemeClr val="bg1"/>
                </a:solidFill>
              </a:rPr>
              <a:t>dùng</a:t>
            </a:r>
            <a:r>
              <a:rPr lang="en-US" sz="1300" dirty="0">
                <a:solidFill>
                  <a:schemeClr val="bg1"/>
                </a:solidFill>
              </a:rPr>
              <a:t> </a:t>
            </a:r>
            <a:r>
              <a:rPr lang="en-US" sz="1300" dirty="0" err="1">
                <a:solidFill>
                  <a:schemeClr val="bg1"/>
                </a:solidFill>
              </a:rPr>
              <a:t>thuận</a:t>
            </a:r>
            <a:r>
              <a:rPr lang="en-US" sz="1300" dirty="0">
                <a:solidFill>
                  <a:schemeClr val="bg1"/>
                </a:solidFill>
              </a:rPr>
              <a:t> </a:t>
            </a:r>
            <a:r>
              <a:rPr lang="en-US" sz="1300" dirty="0" err="1">
                <a:solidFill>
                  <a:schemeClr val="bg1"/>
                </a:solidFill>
              </a:rPr>
              <a:t>tiện</a:t>
            </a:r>
            <a:r>
              <a:rPr lang="en-US" sz="1300" dirty="0">
                <a:solidFill>
                  <a:schemeClr val="bg1"/>
                </a:solidFill>
              </a:rPr>
              <a:t> </a:t>
            </a:r>
            <a:r>
              <a:rPr lang="en-US" sz="1300" dirty="0" err="1">
                <a:solidFill>
                  <a:schemeClr val="bg1"/>
                </a:solidFill>
              </a:rPr>
              <a:t>sử</a:t>
            </a:r>
            <a:r>
              <a:rPr lang="en-US" sz="1300" dirty="0">
                <a:solidFill>
                  <a:schemeClr val="bg1"/>
                </a:solidFill>
              </a:rPr>
              <a:t> </a:t>
            </a:r>
            <a:r>
              <a:rPr lang="en-US" sz="1300" dirty="0" err="1">
                <a:solidFill>
                  <a:schemeClr val="bg1"/>
                </a:solidFill>
              </a:rPr>
              <a:t>dụng</a:t>
            </a:r>
            <a:r>
              <a:rPr lang="en-US" sz="1300" dirty="0">
                <a:solidFill>
                  <a:schemeClr val="bg1"/>
                </a:solidFill>
              </a:rPr>
              <a:t> </a:t>
            </a:r>
            <a:r>
              <a:rPr lang="en-US" sz="1300" dirty="0" err="1">
                <a:solidFill>
                  <a:schemeClr val="bg1"/>
                </a:solidFill>
              </a:rPr>
              <a:t>và</a:t>
            </a:r>
            <a:r>
              <a:rPr lang="en-US" sz="1300" dirty="0">
                <a:solidFill>
                  <a:schemeClr val="bg1"/>
                </a:solidFill>
              </a:rPr>
              <a:t> </a:t>
            </a:r>
            <a:r>
              <a:rPr lang="en-US" sz="1300" dirty="0" err="1">
                <a:solidFill>
                  <a:schemeClr val="bg1"/>
                </a:solidFill>
              </a:rPr>
              <a:t>có</a:t>
            </a:r>
            <a:r>
              <a:rPr lang="en-US" sz="1300" dirty="0">
                <a:solidFill>
                  <a:schemeClr val="bg1"/>
                </a:solidFill>
              </a:rPr>
              <a:t> </a:t>
            </a:r>
            <a:r>
              <a:rPr lang="en-US" sz="1300" dirty="0" err="1">
                <a:solidFill>
                  <a:schemeClr val="bg1"/>
                </a:solidFill>
              </a:rPr>
              <a:t>thể</a:t>
            </a:r>
            <a:r>
              <a:rPr lang="en-US" sz="1300" dirty="0">
                <a:solidFill>
                  <a:schemeClr val="bg1"/>
                </a:solidFill>
              </a:rPr>
              <a:t> </a:t>
            </a:r>
            <a:r>
              <a:rPr lang="en-US" sz="1300" dirty="0" err="1">
                <a:solidFill>
                  <a:schemeClr val="bg1"/>
                </a:solidFill>
              </a:rPr>
              <a:t>giải</a:t>
            </a:r>
            <a:r>
              <a:rPr lang="en-US" sz="1300" dirty="0">
                <a:solidFill>
                  <a:schemeClr val="bg1"/>
                </a:solidFill>
              </a:rPr>
              <a:t> </a:t>
            </a:r>
            <a:r>
              <a:rPr lang="en-US" sz="1300" dirty="0" err="1">
                <a:solidFill>
                  <a:schemeClr val="bg1"/>
                </a:solidFill>
              </a:rPr>
              <a:t>quyết</a:t>
            </a:r>
            <a:r>
              <a:rPr lang="en-US" sz="1300" dirty="0">
                <a:solidFill>
                  <a:schemeClr val="bg1"/>
                </a:solidFill>
              </a:rPr>
              <a:t> </a:t>
            </a:r>
            <a:r>
              <a:rPr lang="en-US" sz="1300" dirty="0" err="1">
                <a:solidFill>
                  <a:schemeClr val="bg1"/>
                </a:solidFill>
              </a:rPr>
              <a:t>các</a:t>
            </a:r>
            <a:r>
              <a:rPr lang="en-US" sz="1300" dirty="0">
                <a:solidFill>
                  <a:schemeClr val="bg1"/>
                </a:solidFill>
              </a:rPr>
              <a:t> </a:t>
            </a:r>
            <a:r>
              <a:rPr lang="en-US" sz="1300" dirty="0" err="1">
                <a:solidFill>
                  <a:schemeClr val="bg1"/>
                </a:solidFill>
              </a:rPr>
              <a:t>vấn</a:t>
            </a:r>
            <a:r>
              <a:rPr lang="en-US" sz="1300" dirty="0">
                <a:solidFill>
                  <a:schemeClr val="bg1"/>
                </a:solidFill>
              </a:rPr>
              <a:t> </a:t>
            </a:r>
            <a:r>
              <a:rPr lang="en-US" sz="1300" dirty="0" err="1">
                <a:solidFill>
                  <a:schemeClr val="bg1"/>
                </a:solidFill>
              </a:rPr>
              <a:t>đề</a:t>
            </a:r>
            <a:r>
              <a:rPr lang="en-US" sz="1300" dirty="0">
                <a:solidFill>
                  <a:schemeClr val="bg1"/>
                </a:solidFill>
              </a:rPr>
              <a:t> </a:t>
            </a:r>
            <a:r>
              <a:rPr lang="en-US" sz="1300" dirty="0" err="1">
                <a:solidFill>
                  <a:schemeClr val="bg1"/>
                </a:solidFill>
              </a:rPr>
              <a:t>gặp</a:t>
            </a:r>
            <a:r>
              <a:rPr lang="en-US" sz="1300" dirty="0">
                <a:solidFill>
                  <a:schemeClr val="bg1"/>
                </a:solidFill>
              </a:rPr>
              <a:t> </a:t>
            </a:r>
            <a:r>
              <a:rPr lang="en-US" sz="1300" dirty="0" err="1">
                <a:solidFill>
                  <a:schemeClr val="bg1"/>
                </a:solidFill>
              </a:rPr>
              <a:t>phải</a:t>
            </a:r>
            <a:r>
              <a:rPr lang="en-US" sz="1300" dirty="0">
                <a:solidFill>
                  <a:schemeClr val="bg1"/>
                </a:solidFill>
              </a:rPr>
              <a:t> </a:t>
            </a:r>
            <a:r>
              <a:rPr lang="en-US" sz="1300" dirty="0" err="1">
                <a:solidFill>
                  <a:schemeClr val="bg1"/>
                </a:solidFill>
              </a:rPr>
              <a:t>trong</a:t>
            </a:r>
            <a:r>
              <a:rPr lang="en-US" sz="1300" dirty="0">
                <a:solidFill>
                  <a:schemeClr val="bg1"/>
                </a:solidFill>
              </a:rPr>
              <a:t> </a:t>
            </a:r>
            <a:r>
              <a:rPr lang="en-US" sz="1300" dirty="0" err="1">
                <a:solidFill>
                  <a:schemeClr val="bg1"/>
                </a:solidFill>
              </a:rPr>
              <a:t>thực</a:t>
            </a:r>
            <a:r>
              <a:rPr lang="en-US" sz="1300" dirty="0">
                <a:solidFill>
                  <a:schemeClr val="bg1"/>
                </a:solidFill>
              </a:rPr>
              <a:t> </a:t>
            </a:r>
            <a:r>
              <a:rPr lang="en-US" sz="1300" dirty="0" err="1">
                <a:solidFill>
                  <a:schemeClr val="bg1"/>
                </a:solidFill>
              </a:rPr>
              <a:t>tế</a:t>
            </a:r>
            <a:endParaRPr lang="en-US" sz="1300" dirty="0">
              <a:solidFill>
                <a:schemeClr val="bg1"/>
              </a:solidFill>
            </a:endParaRPr>
          </a:p>
        </p:txBody>
      </p:sp>
      <p:sp>
        <p:nvSpPr>
          <p:cNvPr id="10" name="Google Shape;1083;p88">
            <a:extLst>
              <a:ext uri="{FF2B5EF4-FFF2-40B4-BE49-F238E27FC236}">
                <a16:creationId xmlns:a16="http://schemas.microsoft.com/office/drawing/2014/main" xmlns="" id="{F38A4407-9A5C-45F5-8788-97D156D75641}"/>
              </a:ext>
            </a:extLst>
          </p:cNvPr>
          <p:cNvSpPr/>
          <p:nvPr/>
        </p:nvSpPr>
        <p:spPr>
          <a:xfrm>
            <a:off x="2782719" y="803086"/>
            <a:ext cx="400493" cy="271937"/>
          </a:xfrm>
          <a:custGeom>
            <a:avLst/>
            <a:gdLst/>
            <a:ahLst/>
            <a:cxnLst/>
            <a:rect l="l" t="t" r="r" b="b"/>
            <a:pathLst>
              <a:path w="120000" h="120000" extrusionOk="0">
                <a:moveTo>
                  <a:pt x="120000" y="3971"/>
                </a:moveTo>
                <a:cubicBezTo>
                  <a:pt x="120000" y="1560"/>
                  <a:pt x="118840" y="0"/>
                  <a:pt x="117198" y="0"/>
                </a:cubicBezTo>
                <a:cubicBezTo>
                  <a:pt x="116425" y="0"/>
                  <a:pt x="115845" y="283"/>
                  <a:pt x="115362" y="1134"/>
                </a:cubicBezTo>
                <a:lnTo>
                  <a:pt x="115362" y="1134"/>
                </a:lnTo>
                <a:lnTo>
                  <a:pt x="43574" y="110496"/>
                </a:lnTo>
                <a:lnTo>
                  <a:pt x="4637" y="53191"/>
                </a:lnTo>
                <a:cubicBezTo>
                  <a:pt x="4057" y="52340"/>
                  <a:pt x="3574" y="52056"/>
                  <a:pt x="2705" y="52056"/>
                </a:cubicBezTo>
                <a:cubicBezTo>
                  <a:pt x="1062" y="52056"/>
                  <a:pt x="0" y="53617"/>
                  <a:pt x="0" y="56028"/>
                </a:cubicBezTo>
                <a:cubicBezTo>
                  <a:pt x="0" y="57163"/>
                  <a:pt x="289" y="58014"/>
                  <a:pt x="772" y="58865"/>
                </a:cubicBezTo>
                <a:lnTo>
                  <a:pt x="41739" y="118865"/>
                </a:lnTo>
                <a:cubicBezTo>
                  <a:pt x="42222" y="119716"/>
                  <a:pt x="42801" y="120000"/>
                  <a:pt x="43574" y="120000"/>
                </a:cubicBezTo>
                <a:cubicBezTo>
                  <a:pt x="44444" y="120000"/>
                  <a:pt x="45024" y="119716"/>
                  <a:pt x="45507" y="118865"/>
                </a:cubicBezTo>
                <a:lnTo>
                  <a:pt x="45507" y="118865"/>
                </a:lnTo>
                <a:lnTo>
                  <a:pt x="119130" y="6808"/>
                </a:lnTo>
                <a:lnTo>
                  <a:pt x="119130" y="6808"/>
                </a:lnTo>
                <a:cubicBezTo>
                  <a:pt x="119710" y="5957"/>
                  <a:pt x="120000" y="5106"/>
                  <a:pt x="120000" y="397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1026" name="Picture 2" descr="19 Background ý tưởng trong 2021 | sandbox, mạng máy tính, cắt bao quy đầu">
            <a:extLst>
              <a:ext uri="{FF2B5EF4-FFF2-40B4-BE49-F238E27FC236}">
                <a16:creationId xmlns:a16="http://schemas.microsoft.com/office/drawing/2014/main" xmlns="" id="{A3B7CFC1-4F24-453C-9247-D8DE9FCFB2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0088" y="3337036"/>
            <a:ext cx="2123186" cy="1719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2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 calcmode="lin" valueType="num">
                                      <p:cBhvr additive="base">
                                        <p:cTn id="25" dur="500" fill="hold"/>
                                        <p:tgtEl>
                                          <p:spTgt spid="1026"/>
                                        </p:tgtEl>
                                        <p:attrNameLst>
                                          <p:attrName>ppt_x</p:attrName>
                                        </p:attrNameLst>
                                      </p:cBhvr>
                                      <p:tavLst>
                                        <p:tav tm="0">
                                          <p:val>
                                            <p:strVal val="#ppt_x"/>
                                          </p:val>
                                        </p:tav>
                                        <p:tav tm="100000">
                                          <p:val>
                                            <p:strVal val="#ppt_x"/>
                                          </p:val>
                                        </p:tav>
                                      </p:tavLst>
                                    </p:anim>
                                    <p:anim calcmode="lin" valueType="num">
                                      <p:cBhvr additive="base">
                                        <p:cTn id="2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pic>
        <p:nvPicPr>
          <p:cNvPr id="331" name="Google Shape;331;p34" descr="photo-1434030216411-0b793f4b4173.jpg"/>
          <p:cNvPicPr preferRelativeResize="0"/>
          <p:nvPr/>
        </p:nvPicPr>
        <p:blipFill rotWithShape="1">
          <a:blip r:embed="rId3">
            <a:alphaModFix amt="11000"/>
          </a:blip>
          <a:srcRect t="28895" b="14855"/>
          <a:stretch/>
        </p:blipFill>
        <p:spPr>
          <a:xfrm>
            <a:off x="0" y="0"/>
            <a:ext cx="9144000" cy="5143500"/>
          </a:xfrm>
          <a:prstGeom prst="rect">
            <a:avLst/>
          </a:prstGeom>
          <a:solidFill>
            <a:schemeClr val="accent3">
              <a:lumMod val="50000"/>
            </a:schemeClr>
          </a:solidFill>
          <a:ln>
            <a:noFill/>
          </a:ln>
        </p:spPr>
      </p:pic>
      <p:sp>
        <p:nvSpPr>
          <p:cNvPr id="332" name="Google Shape;332;p34"/>
          <p:cNvSpPr txBox="1">
            <a:spLocks noGrp="1"/>
          </p:cNvSpPr>
          <p:nvPr>
            <p:ph type="ctrTitle" idx="4294967295"/>
          </p:nvPr>
        </p:nvSpPr>
        <p:spPr>
          <a:xfrm>
            <a:off x="-400050" y="821350"/>
            <a:ext cx="95442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0" dirty="0">
                <a:solidFill>
                  <a:srgbClr val="FFFFFF"/>
                </a:solidFill>
              </a:rPr>
              <a:t>THANKS!</a:t>
            </a:r>
            <a:endParaRPr sz="15000" dirty="0">
              <a:solidFill>
                <a:srgbClr val="FFFFFF"/>
              </a:solidFill>
            </a:endParaRPr>
          </a:p>
        </p:txBody>
      </p:sp>
      <p:sp>
        <p:nvSpPr>
          <p:cNvPr id="333" name="Google Shape;333;p34"/>
          <p:cNvSpPr txBox="1">
            <a:spLocks noGrp="1"/>
          </p:cNvSpPr>
          <p:nvPr>
            <p:ph type="subTitle" idx="4294967295"/>
          </p:nvPr>
        </p:nvSpPr>
        <p:spPr>
          <a:xfrm>
            <a:off x="866775" y="2990850"/>
            <a:ext cx="6412800" cy="1723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solidFill>
                  <a:srgbClr val="FFFFFF"/>
                </a:solidFill>
              </a:rPr>
              <a:t>Any questions?</a:t>
            </a:r>
            <a:endParaRPr sz="3600" b="1" dirty="0">
              <a:solidFill>
                <a:srgbClr val="FFFFFF"/>
              </a:solidFill>
            </a:endParaRPr>
          </a:p>
        </p:txBody>
      </p:sp>
      <p:sp>
        <p:nvSpPr>
          <p:cNvPr id="334" name="Google Shape;334;p34"/>
          <p:cNvSpPr txBox="1">
            <a:spLocks noGrp="1"/>
          </p:cNvSpPr>
          <p:nvPr>
            <p:ph type="sldNum" idx="12"/>
          </p:nvPr>
        </p:nvSpPr>
        <p:spPr>
          <a:xfrm>
            <a:off x="851611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14</a:t>
            </a:fld>
            <a:endParaRPr>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barn(inVertical)">
                                      <p:cBhvr>
                                        <p:cTn id="7" dur="500"/>
                                        <p:tgtEl>
                                          <p:spTgt spid="33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33">
                                            <p:txEl>
                                              <p:pRg st="0" end="0"/>
                                            </p:txEl>
                                          </p:spTgt>
                                        </p:tgtEl>
                                        <p:attrNameLst>
                                          <p:attrName>style.visibility</p:attrName>
                                        </p:attrNameLst>
                                      </p:cBhvr>
                                      <p:to>
                                        <p:strVal val="visible"/>
                                      </p:to>
                                    </p:set>
                                    <p:anim calcmode="lin" valueType="num">
                                      <p:cBhvr additive="base">
                                        <p:cTn id="12" dur="500" fill="hold"/>
                                        <p:tgtEl>
                                          <p:spTgt spid="33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3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p:bldP spid="33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Shape 410"/>
        <p:cNvGrpSpPr/>
        <p:nvPr/>
      </p:nvGrpSpPr>
      <p:grpSpPr>
        <a:xfrm>
          <a:off x="0" y="0"/>
          <a:ext cx="0" cy="0"/>
          <a:chOff x="0" y="0"/>
          <a:chExt cx="0" cy="0"/>
        </a:xfrm>
      </p:grpSpPr>
      <p:grpSp>
        <p:nvGrpSpPr>
          <p:cNvPr id="411" name="Google Shape;411;p64"/>
          <p:cNvGrpSpPr/>
          <p:nvPr/>
        </p:nvGrpSpPr>
        <p:grpSpPr>
          <a:xfrm>
            <a:off x="142711" y="1287458"/>
            <a:ext cx="1720826" cy="2664135"/>
            <a:chOff x="521813" y="1289300"/>
            <a:chExt cx="1951806" cy="3038100"/>
          </a:xfrm>
        </p:grpSpPr>
        <p:sp>
          <p:nvSpPr>
            <p:cNvPr id="412" name="Google Shape;412;p64"/>
            <p:cNvSpPr/>
            <p:nvPr/>
          </p:nvSpPr>
          <p:spPr>
            <a:xfrm>
              <a:off x="534419" y="1289300"/>
              <a:ext cx="1939200" cy="303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4"/>
            <p:cNvSpPr txBox="1"/>
            <p:nvPr/>
          </p:nvSpPr>
          <p:spPr>
            <a:xfrm>
              <a:off x="521813" y="3238550"/>
              <a:ext cx="19392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750" b="1" dirty="0">
                  <a:solidFill>
                    <a:srgbClr val="CC4125"/>
                  </a:solidFill>
                  <a:latin typeface="Roboto Slab"/>
                  <a:ea typeface="Roboto Slab"/>
                  <a:cs typeface="Roboto Slab"/>
                  <a:sym typeface="Roboto Slab"/>
                </a:rPr>
                <a:t>TỔNG QUAN </a:t>
              </a:r>
              <a:br>
                <a:rPr lang="en-GB" sz="1750" b="1" dirty="0">
                  <a:solidFill>
                    <a:srgbClr val="CC4125"/>
                  </a:solidFill>
                  <a:latin typeface="Roboto Slab"/>
                  <a:ea typeface="Roboto Slab"/>
                  <a:cs typeface="Roboto Slab"/>
                  <a:sym typeface="Roboto Slab"/>
                </a:rPr>
              </a:br>
              <a:r>
                <a:rPr lang="en-GB" sz="1750" b="1" dirty="0">
                  <a:solidFill>
                    <a:srgbClr val="CC4125"/>
                  </a:solidFill>
                  <a:latin typeface="Roboto Slab"/>
                  <a:ea typeface="Roboto Slab"/>
                  <a:cs typeface="Roboto Slab"/>
                  <a:sym typeface="Roboto Slab"/>
                </a:rPr>
                <a:t>ĐỀ TÀI</a:t>
              </a:r>
              <a:endParaRPr sz="1850" b="1" dirty="0">
                <a:solidFill>
                  <a:srgbClr val="CC4125"/>
                </a:solidFill>
                <a:latin typeface="Roboto Slab"/>
                <a:ea typeface="Roboto Slab"/>
                <a:cs typeface="Roboto Slab"/>
                <a:sym typeface="Roboto Slab"/>
              </a:endParaRPr>
            </a:p>
          </p:txBody>
        </p:sp>
        <p:sp>
          <p:nvSpPr>
            <p:cNvPr id="414" name="Google Shape;414;p64"/>
            <p:cNvSpPr/>
            <p:nvPr/>
          </p:nvSpPr>
          <p:spPr>
            <a:xfrm>
              <a:off x="534419" y="1289300"/>
              <a:ext cx="1939200" cy="15180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64"/>
          <p:cNvGrpSpPr/>
          <p:nvPr/>
        </p:nvGrpSpPr>
        <p:grpSpPr>
          <a:xfrm>
            <a:off x="2494099" y="1293629"/>
            <a:ext cx="1709712" cy="2664135"/>
            <a:chOff x="2583505" y="1289300"/>
            <a:chExt cx="1939200" cy="3038100"/>
          </a:xfrm>
        </p:grpSpPr>
        <p:sp>
          <p:nvSpPr>
            <p:cNvPr id="418" name="Google Shape;418;p64"/>
            <p:cNvSpPr/>
            <p:nvPr/>
          </p:nvSpPr>
          <p:spPr>
            <a:xfrm>
              <a:off x="2583505" y="1289300"/>
              <a:ext cx="1939200" cy="303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4"/>
            <p:cNvSpPr txBox="1"/>
            <p:nvPr/>
          </p:nvSpPr>
          <p:spPr>
            <a:xfrm>
              <a:off x="2583505" y="3236449"/>
              <a:ext cx="19392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750" b="1" dirty="0">
                  <a:solidFill>
                    <a:srgbClr val="CC4125"/>
                  </a:solidFill>
                  <a:latin typeface="Roboto Slab"/>
                  <a:ea typeface="Roboto Slab"/>
                  <a:cs typeface="Roboto Slab"/>
                  <a:sym typeface="Roboto Slab"/>
                </a:rPr>
                <a:t>CƠ SỞ </a:t>
              </a:r>
              <a:br>
                <a:rPr lang="en-GB" sz="1750" b="1" dirty="0">
                  <a:solidFill>
                    <a:srgbClr val="CC4125"/>
                  </a:solidFill>
                  <a:latin typeface="Roboto Slab"/>
                  <a:ea typeface="Roboto Slab"/>
                  <a:cs typeface="Roboto Slab"/>
                  <a:sym typeface="Roboto Slab"/>
                </a:rPr>
              </a:br>
              <a:r>
                <a:rPr lang="en-GB" sz="1750" b="1" dirty="0">
                  <a:solidFill>
                    <a:srgbClr val="CC4125"/>
                  </a:solidFill>
                  <a:latin typeface="Roboto Slab"/>
                  <a:ea typeface="Roboto Slab"/>
                  <a:cs typeface="Roboto Slab"/>
                  <a:sym typeface="Roboto Slab"/>
                </a:rPr>
                <a:t>LÝ THUYẾT</a:t>
              </a:r>
              <a:endParaRPr sz="1850" b="1" dirty="0">
                <a:solidFill>
                  <a:srgbClr val="CC4125"/>
                </a:solidFill>
                <a:latin typeface="Roboto Slab"/>
                <a:ea typeface="Roboto Slab"/>
                <a:cs typeface="Roboto Slab"/>
                <a:sym typeface="Roboto Slab"/>
              </a:endParaRPr>
            </a:p>
          </p:txBody>
        </p:sp>
        <p:sp>
          <p:nvSpPr>
            <p:cNvPr id="420" name="Google Shape;420;p64"/>
            <p:cNvSpPr/>
            <p:nvPr/>
          </p:nvSpPr>
          <p:spPr>
            <a:xfrm>
              <a:off x="2583505" y="1289300"/>
              <a:ext cx="1939200" cy="15180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4"/>
            <p:cNvSpPr/>
            <p:nvPr/>
          </p:nvSpPr>
          <p:spPr>
            <a:xfrm>
              <a:off x="3270205" y="1806901"/>
              <a:ext cx="565800" cy="565800"/>
            </a:xfrm>
            <a:custGeom>
              <a:avLst/>
              <a:gdLst/>
              <a:ahLst/>
              <a:cxnLst/>
              <a:rect l="l" t="t" r="r" b="b"/>
              <a:pathLst>
                <a:path w="120000" h="120000" extrusionOk="0">
                  <a:moveTo>
                    <a:pt x="24541" y="32753"/>
                  </a:moveTo>
                  <a:lnTo>
                    <a:pt x="57294" y="32753"/>
                  </a:lnTo>
                  <a:cubicBezTo>
                    <a:pt x="58840" y="32753"/>
                    <a:pt x="60000" y="31594"/>
                    <a:pt x="60000" y="30048"/>
                  </a:cubicBezTo>
                  <a:cubicBezTo>
                    <a:pt x="60000" y="28405"/>
                    <a:pt x="58840" y="27246"/>
                    <a:pt x="57294" y="27246"/>
                  </a:cubicBezTo>
                  <a:lnTo>
                    <a:pt x="24541" y="27246"/>
                  </a:lnTo>
                  <a:cubicBezTo>
                    <a:pt x="22898" y="27246"/>
                    <a:pt x="21835" y="28405"/>
                    <a:pt x="21835" y="30048"/>
                  </a:cubicBezTo>
                  <a:cubicBezTo>
                    <a:pt x="21835" y="31594"/>
                    <a:pt x="22898" y="32753"/>
                    <a:pt x="24541" y="32753"/>
                  </a:cubicBezTo>
                  <a:close/>
                  <a:moveTo>
                    <a:pt x="24541" y="49082"/>
                  </a:moveTo>
                  <a:lnTo>
                    <a:pt x="95458" y="49082"/>
                  </a:lnTo>
                  <a:cubicBezTo>
                    <a:pt x="97101" y="49082"/>
                    <a:pt x="98164" y="48019"/>
                    <a:pt x="98164" y="46376"/>
                  </a:cubicBezTo>
                  <a:cubicBezTo>
                    <a:pt x="98164" y="44734"/>
                    <a:pt x="97101" y="43671"/>
                    <a:pt x="95458" y="43671"/>
                  </a:cubicBezTo>
                  <a:lnTo>
                    <a:pt x="24541" y="43671"/>
                  </a:lnTo>
                  <a:cubicBezTo>
                    <a:pt x="22898" y="43671"/>
                    <a:pt x="21835" y="44734"/>
                    <a:pt x="21835" y="46376"/>
                  </a:cubicBezTo>
                  <a:cubicBezTo>
                    <a:pt x="21835" y="48019"/>
                    <a:pt x="22898" y="49082"/>
                    <a:pt x="24541" y="49082"/>
                  </a:cubicBezTo>
                  <a:close/>
                  <a:moveTo>
                    <a:pt x="114492" y="0"/>
                  </a:moveTo>
                  <a:lnTo>
                    <a:pt x="5410" y="0"/>
                  </a:lnTo>
                  <a:cubicBezTo>
                    <a:pt x="2415" y="0"/>
                    <a:pt x="0" y="2512"/>
                    <a:pt x="0" y="5507"/>
                  </a:cubicBezTo>
                  <a:lnTo>
                    <a:pt x="0" y="92753"/>
                  </a:lnTo>
                  <a:lnTo>
                    <a:pt x="27246" y="120000"/>
                  </a:lnTo>
                  <a:lnTo>
                    <a:pt x="114492" y="120000"/>
                  </a:lnTo>
                  <a:cubicBezTo>
                    <a:pt x="117487" y="120000"/>
                    <a:pt x="120000" y="117487"/>
                    <a:pt x="120000" y="114492"/>
                  </a:cubicBezTo>
                  <a:lnTo>
                    <a:pt x="120000" y="5507"/>
                  </a:lnTo>
                  <a:cubicBezTo>
                    <a:pt x="120000" y="2512"/>
                    <a:pt x="117487" y="0"/>
                    <a:pt x="114492" y="0"/>
                  </a:cubicBezTo>
                  <a:close/>
                  <a:moveTo>
                    <a:pt x="27246" y="111787"/>
                  </a:moveTo>
                  <a:lnTo>
                    <a:pt x="8212" y="92753"/>
                  </a:lnTo>
                  <a:lnTo>
                    <a:pt x="27246" y="92753"/>
                  </a:lnTo>
                  <a:lnTo>
                    <a:pt x="27246" y="111787"/>
                  </a:lnTo>
                  <a:close/>
                  <a:moveTo>
                    <a:pt x="114492" y="114492"/>
                  </a:moveTo>
                  <a:lnTo>
                    <a:pt x="32753" y="114492"/>
                  </a:lnTo>
                  <a:lnTo>
                    <a:pt x="32753" y="89951"/>
                  </a:lnTo>
                  <a:cubicBezTo>
                    <a:pt x="32753" y="88405"/>
                    <a:pt x="31594" y="87246"/>
                    <a:pt x="29951" y="87246"/>
                  </a:cubicBezTo>
                  <a:lnTo>
                    <a:pt x="5410" y="87246"/>
                  </a:lnTo>
                  <a:lnTo>
                    <a:pt x="5410" y="5507"/>
                  </a:lnTo>
                  <a:lnTo>
                    <a:pt x="114492" y="5507"/>
                  </a:lnTo>
                  <a:lnTo>
                    <a:pt x="114492" y="114492"/>
                  </a:lnTo>
                  <a:close/>
                  <a:moveTo>
                    <a:pt x="24541" y="65410"/>
                  </a:moveTo>
                  <a:lnTo>
                    <a:pt x="79033" y="65410"/>
                  </a:lnTo>
                  <a:cubicBezTo>
                    <a:pt x="80676" y="65410"/>
                    <a:pt x="81835" y="64347"/>
                    <a:pt x="81835" y="62705"/>
                  </a:cubicBezTo>
                  <a:cubicBezTo>
                    <a:pt x="81835" y="61062"/>
                    <a:pt x="80676" y="60000"/>
                    <a:pt x="79033" y="60000"/>
                  </a:cubicBezTo>
                  <a:lnTo>
                    <a:pt x="24541" y="60000"/>
                  </a:lnTo>
                  <a:cubicBezTo>
                    <a:pt x="22898" y="60000"/>
                    <a:pt x="21835" y="61062"/>
                    <a:pt x="21835" y="62705"/>
                  </a:cubicBezTo>
                  <a:cubicBezTo>
                    <a:pt x="21835" y="64347"/>
                    <a:pt x="22898" y="65410"/>
                    <a:pt x="24541" y="6541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3" name="Google Shape;423;p64"/>
          <p:cNvGrpSpPr/>
          <p:nvPr/>
        </p:nvGrpSpPr>
        <p:grpSpPr>
          <a:xfrm>
            <a:off x="4961239" y="1282853"/>
            <a:ext cx="1735233" cy="2664135"/>
            <a:chOff x="4601272" y="1289300"/>
            <a:chExt cx="1968147" cy="3038100"/>
          </a:xfrm>
        </p:grpSpPr>
        <p:sp>
          <p:nvSpPr>
            <p:cNvPr id="424" name="Google Shape;424;p64"/>
            <p:cNvSpPr/>
            <p:nvPr/>
          </p:nvSpPr>
          <p:spPr>
            <a:xfrm>
              <a:off x="4630219" y="1289300"/>
              <a:ext cx="1939200" cy="303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4"/>
            <p:cNvSpPr txBox="1"/>
            <p:nvPr/>
          </p:nvSpPr>
          <p:spPr>
            <a:xfrm>
              <a:off x="4601272" y="3236006"/>
              <a:ext cx="19392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750" b="1" dirty="0">
                  <a:solidFill>
                    <a:srgbClr val="CC4125"/>
                  </a:solidFill>
                  <a:latin typeface="Roboto Slab"/>
                  <a:ea typeface="Roboto Slab"/>
                  <a:cs typeface="Roboto Slab"/>
                  <a:sym typeface="Roboto Slab"/>
                </a:rPr>
                <a:t>PHÂN TÍCH &amp; THIẾT KẾ</a:t>
              </a:r>
              <a:endParaRPr sz="1850" b="1" dirty="0">
                <a:solidFill>
                  <a:srgbClr val="CC4125"/>
                </a:solidFill>
                <a:latin typeface="Roboto Slab"/>
                <a:ea typeface="Roboto Slab"/>
                <a:cs typeface="Roboto Slab"/>
                <a:sym typeface="Roboto Slab"/>
              </a:endParaRPr>
            </a:p>
          </p:txBody>
        </p:sp>
        <p:sp>
          <p:nvSpPr>
            <p:cNvPr id="426" name="Google Shape;426;p64"/>
            <p:cNvSpPr/>
            <p:nvPr/>
          </p:nvSpPr>
          <p:spPr>
            <a:xfrm>
              <a:off x="4630219" y="1289300"/>
              <a:ext cx="1939200" cy="1518000"/>
            </a:xfrm>
            <a:prstGeom prst="rect">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4"/>
            <p:cNvSpPr/>
            <p:nvPr/>
          </p:nvSpPr>
          <p:spPr>
            <a:xfrm>
              <a:off x="5345419" y="1793826"/>
              <a:ext cx="508800" cy="508800"/>
            </a:xfrm>
            <a:custGeom>
              <a:avLst/>
              <a:gdLst/>
              <a:ahLst/>
              <a:cxnLst/>
              <a:rect l="l" t="t" r="r" b="b"/>
              <a:pathLst>
                <a:path w="120000" h="120000" extrusionOk="0">
                  <a:moveTo>
                    <a:pt x="98164" y="0"/>
                  </a:moveTo>
                  <a:cubicBezTo>
                    <a:pt x="92173" y="0"/>
                    <a:pt x="86763" y="2415"/>
                    <a:pt x="82608" y="6280"/>
                  </a:cubicBezTo>
                  <a:lnTo>
                    <a:pt x="8985" y="79903"/>
                  </a:lnTo>
                  <a:lnTo>
                    <a:pt x="0" y="120000"/>
                  </a:lnTo>
                  <a:lnTo>
                    <a:pt x="40096" y="110917"/>
                  </a:lnTo>
                  <a:lnTo>
                    <a:pt x="113719" y="37294"/>
                  </a:lnTo>
                  <a:cubicBezTo>
                    <a:pt x="117584" y="33526"/>
                    <a:pt x="120000" y="28019"/>
                    <a:pt x="120000" y="21835"/>
                  </a:cubicBezTo>
                  <a:cubicBezTo>
                    <a:pt x="120000" y="9758"/>
                    <a:pt x="110144" y="0"/>
                    <a:pt x="98164" y="0"/>
                  </a:cubicBezTo>
                  <a:close/>
                  <a:moveTo>
                    <a:pt x="35458" y="105797"/>
                  </a:moveTo>
                  <a:lnTo>
                    <a:pt x="16425" y="110144"/>
                  </a:lnTo>
                  <a:lnTo>
                    <a:pt x="16425" y="103574"/>
                  </a:lnTo>
                  <a:lnTo>
                    <a:pt x="9855" y="103574"/>
                  </a:lnTo>
                  <a:lnTo>
                    <a:pt x="14202" y="84541"/>
                  </a:lnTo>
                  <a:lnTo>
                    <a:pt x="35458" y="84541"/>
                  </a:lnTo>
                  <a:lnTo>
                    <a:pt x="35458" y="105797"/>
                  </a:lnTo>
                  <a:close/>
                  <a:moveTo>
                    <a:pt x="40966" y="102222"/>
                  </a:moveTo>
                  <a:lnTo>
                    <a:pt x="40966" y="81739"/>
                  </a:lnTo>
                  <a:cubicBezTo>
                    <a:pt x="40966" y="80193"/>
                    <a:pt x="39806" y="79033"/>
                    <a:pt x="38164" y="79033"/>
                  </a:cubicBezTo>
                  <a:lnTo>
                    <a:pt x="17777" y="79033"/>
                  </a:lnTo>
                  <a:lnTo>
                    <a:pt x="76328" y="20386"/>
                  </a:lnTo>
                  <a:lnTo>
                    <a:pt x="99516" y="43574"/>
                  </a:lnTo>
                  <a:lnTo>
                    <a:pt x="40966" y="102222"/>
                  </a:lnTo>
                  <a:close/>
                  <a:moveTo>
                    <a:pt x="109661" y="33236"/>
                  </a:moveTo>
                  <a:lnTo>
                    <a:pt x="103381" y="39516"/>
                  </a:lnTo>
                  <a:lnTo>
                    <a:pt x="80193" y="16328"/>
                  </a:lnTo>
                  <a:lnTo>
                    <a:pt x="86473" y="10048"/>
                  </a:lnTo>
                  <a:cubicBezTo>
                    <a:pt x="86473" y="10048"/>
                    <a:pt x="90821" y="5120"/>
                    <a:pt x="97874" y="5120"/>
                  </a:cubicBezTo>
                  <a:cubicBezTo>
                    <a:pt x="106956" y="5120"/>
                    <a:pt x="114299" y="12560"/>
                    <a:pt x="114299" y="21545"/>
                  </a:cubicBezTo>
                  <a:cubicBezTo>
                    <a:pt x="114589" y="26473"/>
                    <a:pt x="112657" y="30531"/>
                    <a:pt x="109661" y="3323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5" name="Google Shape;435;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a:t>
            </a:fld>
            <a:endParaRPr/>
          </a:p>
        </p:txBody>
      </p:sp>
      <p:sp>
        <p:nvSpPr>
          <p:cNvPr id="436" name="Google Shape;436;p64"/>
          <p:cNvSpPr txBox="1">
            <a:spLocks noGrp="1"/>
          </p:cNvSpPr>
          <p:nvPr>
            <p:ph type="title"/>
          </p:nvPr>
        </p:nvSpPr>
        <p:spPr>
          <a:xfrm>
            <a:off x="437650" y="527600"/>
            <a:ext cx="8268600" cy="59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b="1" dirty="0">
                <a:solidFill>
                  <a:schemeClr val="lt1"/>
                </a:solidFill>
              </a:rPr>
              <a:t>NỘI DUNG THUYẾT TRÌNH</a:t>
            </a:r>
            <a:endParaRPr dirty="0"/>
          </a:p>
        </p:txBody>
      </p:sp>
      <p:grpSp>
        <p:nvGrpSpPr>
          <p:cNvPr id="28" name="Google Shape;429;p64">
            <a:extLst>
              <a:ext uri="{FF2B5EF4-FFF2-40B4-BE49-F238E27FC236}">
                <a16:creationId xmlns:a16="http://schemas.microsoft.com/office/drawing/2014/main" xmlns="" id="{CC326B32-F115-489C-8EE8-AC3441F1474C}"/>
              </a:ext>
            </a:extLst>
          </p:cNvPr>
          <p:cNvGrpSpPr/>
          <p:nvPr/>
        </p:nvGrpSpPr>
        <p:grpSpPr>
          <a:xfrm>
            <a:off x="7277626" y="1282853"/>
            <a:ext cx="1723663" cy="2664135"/>
            <a:chOff x="6657091" y="1289300"/>
            <a:chExt cx="1955044" cy="3038100"/>
          </a:xfrm>
        </p:grpSpPr>
        <p:sp>
          <p:nvSpPr>
            <p:cNvPr id="29" name="Google Shape;430;p64">
              <a:extLst>
                <a:ext uri="{FF2B5EF4-FFF2-40B4-BE49-F238E27FC236}">
                  <a16:creationId xmlns:a16="http://schemas.microsoft.com/office/drawing/2014/main" xmlns="" id="{9120F3A5-F528-4198-B059-BD0DF8871055}"/>
                </a:ext>
              </a:extLst>
            </p:cNvPr>
            <p:cNvSpPr/>
            <p:nvPr/>
          </p:nvSpPr>
          <p:spPr>
            <a:xfrm>
              <a:off x="6672935" y="1289300"/>
              <a:ext cx="1939200" cy="303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31;p64">
              <a:extLst>
                <a:ext uri="{FF2B5EF4-FFF2-40B4-BE49-F238E27FC236}">
                  <a16:creationId xmlns:a16="http://schemas.microsoft.com/office/drawing/2014/main" xmlns="" id="{23DE5F46-1D24-4D56-9EEB-E7841A54D7A7}"/>
                </a:ext>
              </a:extLst>
            </p:cNvPr>
            <p:cNvSpPr txBox="1"/>
            <p:nvPr/>
          </p:nvSpPr>
          <p:spPr>
            <a:xfrm>
              <a:off x="6657091" y="3243160"/>
              <a:ext cx="19392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750" b="1" dirty="0">
                  <a:solidFill>
                    <a:srgbClr val="CC4125"/>
                  </a:solidFill>
                  <a:latin typeface="Roboto Slab"/>
                  <a:ea typeface="Roboto Slab"/>
                  <a:cs typeface="Roboto Slab"/>
                  <a:sym typeface="Roboto Slab"/>
                </a:rPr>
                <a:t>DEMO VÀ KẾT LUẬN</a:t>
              </a:r>
              <a:endParaRPr sz="1850" b="1" dirty="0">
                <a:solidFill>
                  <a:srgbClr val="CC4125"/>
                </a:solidFill>
                <a:latin typeface="Roboto Slab"/>
                <a:ea typeface="Roboto Slab"/>
                <a:cs typeface="Roboto Slab"/>
                <a:sym typeface="Roboto Slab"/>
              </a:endParaRPr>
            </a:p>
          </p:txBody>
        </p:sp>
        <p:sp>
          <p:nvSpPr>
            <p:cNvPr id="31" name="Google Shape;432;p64">
              <a:extLst>
                <a:ext uri="{FF2B5EF4-FFF2-40B4-BE49-F238E27FC236}">
                  <a16:creationId xmlns:a16="http://schemas.microsoft.com/office/drawing/2014/main" xmlns="" id="{B5BDC583-9579-42A9-896B-3B0A4FFE8221}"/>
                </a:ext>
              </a:extLst>
            </p:cNvPr>
            <p:cNvSpPr/>
            <p:nvPr/>
          </p:nvSpPr>
          <p:spPr>
            <a:xfrm>
              <a:off x="6672915" y="1289300"/>
              <a:ext cx="1939200" cy="1518000"/>
            </a:xfrm>
            <a:prstGeom prst="rect">
              <a:avLst/>
            </a:pr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1069;p88">
            <a:extLst>
              <a:ext uri="{FF2B5EF4-FFF2-40B4-BE49-F238E27FC236}">
                <a16:creationId xmlns:a16="http://schemas.microsoft.com/office/drawing/2014/main" xmlns="" id="{DDF12B40-2E02-4C54-982B-077278049142}"/>
              </a:ext>
            </a:extLst>
          </p:cNvPr>
          <p:cNvSpPr/>
          <p:nvPr/>
        </p:nvSpPr>
        <p:spPr>
          <a:xfrm>
            <a:off x="737834" y="1763826"/>
            <a:ext cx="519466" cy="475517"/>
          </a:xfrm>
          <a:custGeom>
            <a:avLst/>
            <a:gdLst/>
            <a:ahLst/>
            <a:cxnLst/>
            <a:rect l="l" t="t" r="r" b="b"/>
            <a:pathLst>
              <a:path w="120000" h="120000" extrusionOk="0">
                <a:moveTo>
                  <a:pt x="119227" y="58164"/>
                </a:moveTo>
                <a:lnTo>
                  <a:pt x="98164" y="37101"/>
                </a:lnTo>
                <a:lnTo>
                  <a:pt x="98164" y="8212"/>
                </a:lnTo>
                <a:cubicBezTo>
                  <a:pt x="98164" y="6570"/>
                  <a:pt x="97101" y="5507"/>
                  <a:pt x="95458" y="5507"/>
                </a:cubicBezTo>
                <a:lnTo>
                  <a:pt x="79130" y="5507"/>
                </a:lnTo>
                <a:cubicBezTo>
                  <a:pt x="77487" y="5507"/>
                  <a:pt x="76328" y="6570"/>
                  <a:pt x="76328" y="8212"/>
                </a:cubicBezTo>
                <a:lnTo>
                  <a:pt x="76328" y="15265"/>
                </a:lnTo>
                <a:lnTo>
                  <a:pt x="61932" y="869"/>
                </a:lnTo>
                <a:cubicBezTo>
                  <a:pt x="61352" y="289"/>
                  <a:pt x="60869" y="0"/>
                  <a:pt x="60000" y="0"/>
                </a:cubicBezTo>
                <a:cubicBezTo>
                  <a:pt x="59227" y="0"/>
                  <a:pt x="58647" y="289"/>
                  <a:pt x="58067" y="869"/>
                </a:cubicBezTo>
                <a:lnTo>
                  <a:pt x="869" y="58164"/>
                </a:lnTo>
                <a:cubicBezTo>
                  <a:pt x="289" y="58647"/>
                  <a:pt x="0" y="59227"/>
                  <a:pt x="0" y="60000"/>
                </a:cubicBezTo>
                <a:cubicBezTo>
                  <a:pt x="0" y="61642"/>
                  <a:pt x="1159" y="62801"/>
                  <a:pt x="2705" y="62801"/>
                </a:cubicBezTo>
                <a:cubicBezTo>
                  <a:pt x="3574" y="62801"/>
                  <a:pt x="4154" y="62512"/>
                  <a:pt x="4637" y="61932"/>
                </a:cubicBezTo>
                <a:lnTo>
                  <a:pt x="16425" y="50241"/>
                </a:lnTo>
                <a:lnTo>
                  <a:pt x="16425" y="117294"/>
                </a:lnTo>
                <a:cubicBezTo>
                  <a:pt x="16425" y="118937"/>
                  <a:pt x="17487" y="120000"/>
                  <a:pt x="19130" y="120000"/>
                </a:cubicBezTo>
                <a:lnTo>
                  <a:pt x="100869" y="120000"/>
                </a:lnTo>
                <a:cubicBezTo>
                  <a:pt x="102512" y="120000"/>
                  <a:pt x="103671" y="118937"/>
                  <a:pt x="103671" y="117294"/>
                </a:cubicBezTo>
                <a:lnTo>
                  <a:pt x="103671" y="50241"/>
                </a:lnTo>
                <a:lnTo>
                  <a:pt x="115362" y="61932"/>
                </a:lnTo>
                <a:cubicBezTo>
                  <a:pt x="115942" y="62512"/>
                  <a:pt x="116425" y="62801"/>
                  <a:pt x="117294" y="62801"/>
                </a:cubicBezTo>
                <a:cubicBezTo>
                  <a:pt x="118937" y="62801"/>
                  <a:pt x="120000" y="61642"/>
                  <a:pt x="120000" y="60000"/>
                </a:cubicBezTo>
                <a:cubicBezTo>
                  <a:pt x="120000" y="59227"/>
                  <a:pt x="119710" y="58647"/>
                  <a:pt x="119227" y="58164"/>
                </a:cubicBezTo>
                <a:close/>
                <a:moveTo>
                  <a:pt x="81835" y="10917"/>
                </a:moveTo>
                <a:lnTo>
                  <a:pt x="92753" y="10917"/>
                </a:lnTo>
                <a:lnTo>
                  <a:pt x="92753" y="31690"/>
                </a:lnTo>
                <a:lnTo>
                  <a:pt x="81835" y="20772"/>
                </a:lnTo>
                <a:lnTo>
                  <a:pt x="81835" y="10917"/>
                </a:lnTo>
                <a:close/>
                <a:moveTo>
                  <a:pt x="43671" y="114589"/>
                </a:moveTo>
                <a:lnTo>
                  <a:pt x="21835" y="114589"/>
                </a:lnTo>
                <a:lnTo>
                  <a:pt x="21835" y="109082"/>
                </a:lnTo>
                <a:lnTo>
                  <a:pt x="43671" y="109082"/>
                </a:lnTo>
                <a:lnTo>
                  <a:pt x="43671" y="114589"/>
                </a:lnTo>
                <a:close/>
                <a:moveTo>
                  <a:pt x="70917" y="114589"/>
                </a:moveTo>
                <a:lnTo>
                  <a:pt x="49082" y="114589"/>
                </a:lnTo>
                <a:lnTo>
                  <a:pt x="49082" y="70917"/>
                </a:lnTo>
                <a:lnTo>
                  <a:pt x="70917" y="70917"/>
                </a:lnTo>
                <a:lnTo>
                  <a:pt x="70917" y="114589"/>
                </a:lnTo>
                <a:close/>
                <a:moveTo>
                  <a:pt x="98164" y="114589"/>
                </a:moveTo>
                <a:lnTo>
                  <a:pt x="76328" y="114589"/>
                </a:lnTo>
                <a:lnTo>
                  <a:pt x="76328" y="109082"/>
                </a:lnTo>
                <a:lnTo>
                  <a:pt x="98164" y="109082"/>
                </a:lnTo>
                <a:lnTo>
                  <a:pt x="98164" y="114589"/>
                </a:lnTo>
                <a:close/>
                <a:moveTo>
                  <a:pt x="98164" y="103671"/>
                </a:moveTo>
                <a:lnTo>
                  <a:pt x="76328" y="103671"/>
                </a:lnTo>
                <a:lnTo>
                  <a:pt x="76328" y="68212"/>
                </a:lnTo>
                <a:cubicBezTo>
                  <a:pt x="76328" y="66570"/>
                  <a:pt x="75265" y="65507"/>
                  <a:pt x="73623" y="65507"/>
                </a:cubicBezTo>
                <a:lnTo>
                  <a:pt x="46376" y="65507"/>
                </a:lnTo>
                <a:cubicBezTo>
                  <a:pt x="44734" y="65507"/>
                  <a:pt x="43671" y="66570"/>
                  <a:pt x="43671" y="68212"/>
                </a:cubicBezTo>
                <a:lnTo>
                  <a:pt x="43671" y="103671"/>
                </a:lnTo>
                <a:lnTo>
                  <a:pt x="21835" y="103671"/>
                </a:lnTo>
                <a:lnTo>
                  <a:pt x="21835" y="44734"/>
                </a:lnTo>
                <a:lnTo>
                  <a:pt x="60000" y="6570"/>
                </a:lnTo>
                <a:lnTo>
                  <a:pt x="98164" y="44734"/>
                </a:lnTo>
                <a:lnTo>
                  <a:pt x="98164" y="103671"/>
                </a:lnTo>
                <a:close/>
                <a:moveTo>
                  <a:pt x="62705" y="98164"/>
                </a:moveTo>
                <a:cubicBezTo>
                  <a:pt x="64347" y="98164"/>
                  <a:pt x="65507" y="97101"/>
                  <a:pt x="65507" y="95458"/>
                </a:cubicBezTo>
                <a:cubicBezTo>
                  <a:pt x="65507" y="93816"/>
                  <a:pt x="64347" y="92753"/>
                  <a:pt x="62705" y="92753"/>
                </a:cubicBezTo>
                <a:cubicBezTo>
                  <a:pt x="61062" y="92753"/>
                  <a:pt x="60000" y="93816"/>
                  <a:pt x="60000" y="95458"/>
                </a:cubicBezTo>
                <a:cubicBezTo>
                  <a:pt x="60000" y="97101"/>
                  <a:pt x="61062" y="98164"/>
                  <a:pt x="62705" y="9816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083;p88">
            <a:extLst>
              <a:ext uri="{FF2B5EF4-FFF2-40B4-BE49-F238E27FC236}">
                <a16:creationId xmlns:a16="http://schemas.microsoft.com/office/drawing/2014/main" xmlns="" id="{C88D9AF1-4030-473B-9D14-127BFAE1DB4C}"/>
              </a:ext>
            </a:extLst>
          </p:cNvPr>
          <p:cNvSpPr/>
          <p:nvPr/>
        </p:nvSpPr>
        <p:spPr>
          <a:xfrm>
            <a:off x="7980361" y="1779822"/>
            <a:ext cx="425805" cy="342734"/>
          </a:xfrm>
          <a:custGeom>
            <a:avLst/>
            <a:gdLst/>
            <a:ahLst/>
            <a:cxnLst/>
            <a:rect l="l" t="t" r="r" b="b"/>
            <a:pathLst>
              <a:path w="120000" h="120000" extrusionOk="0">
                <a:moveTo>
                  <a:pt x="120000" y="3971"/>
                </a:moveTo>
                <a:cubicBezTo>
                  <a:pt x="120000" y="1560"/>
                  <a:pt x="118840" y="0"/>
                  <a:pt x="117198" y="0"/>
                </a:cubicBezTo>
                <a:cubicBezTo>
                  <a:pt x="116425" y="0"/>
                  <a:pt x="115845" y="283"/>
                  <a:pt x="115362" y="1134"/>
                </a:cubicBezTo>
                <a:lnTo>
                  <a:pt x="115362" y="1134"/>
                </a:lnTo>
                <a:lnTo>
                  <a:pt x="43574" y="110496"/>
                </a:lnTo>
                <a:lnTo>
                  <a:pt x="4637" y="53191"/>
                </a:lnTo>
                <a:cubicBezTo>
                  <a:pt x="4057" y="52340"/>
                  <a:pt x="3574" y="52056"/>
                  <a:pt x="2705" y="52056"/>
                </a:cubicBezTo>
                <a:cubicBezTo>
                  <a:pt x="1062" y="52056"/>
                  <a:pt x="0" y="53617"/>
                  <a:pt x="0" y="56028"/>
                </a:cubicBezTo>
                <a:cubicBezTo>
                  <a:pt x="0" y="57163"/>
                  <a:pt x="289" y="58014"/>
                  <a:pt x="772" y="58865"/>
                </a:cubicBezTo>
                <a:lnTo>
                  <a:pt x="41739" y="118865"/>
                </a:lnTo>
                <a:cubicBezTo>
                  <a:pt x="42222" y="119716"/>
                  <a:pt x="42801" y="120000"/>
                  <a:pt x="43574" y="120000"/>
                </a:cubicBezTo>
                <a:cubicBezTo>
                  <a:pt x="44444" y="120000"/>
                  <a:pt x="45024" y="119716"/>
                  <a:pt x="45507" y="118865"/>
                </a:cubicBezTo>
                <a:lnTo>
                  <a:pt x="45507" y="118865"/>
                </a:lnTo>
                <a:lnTo>
                  <a:pt x="119130" y="6808"/>
                </a:lnTo>
                <a:lnTo>
                  <a:pt x="119130" y="6808"/>
                </a:lnTo>
                <a:cubicBezTo>
                  <a:pt x="119710" y="5957"/>
                  <a:pt x="120000" y="5106"/>
                  <a:pt x="120000" y="397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5" name="Picture 4">
            <a:extLst>
              <a:ext uri="{FF2B5EF4-FFF2-40B4-BE49-F238E27FC236}">
                <a16:creationId xmlns:a16="http://schemas.microsoft.com/office/drawing/2014/main" xmlns="" id="{56FFE11B-D577-4624-BB06-986A2A9908AB}"/>
              </a:ext>
            </a:extLst>
          </p:cNvPr>
          <p:cNvPicPr>
            <a:picLocks noChangeAspect="1"/>
          </p:cNvPicPr>
          <p:nvPr/>
        </p:nvPicPr>
        <p:blipFill>
          <a:blip r:embed="rId3"/>
          <a:stretch>
            <a:fillRect/>
          </a:stretch>
        </p:blipFill>
        <p:spPr>
          <a:xfrm>
            <a:off x="195114" y="4510341"/>
            <a:ext cx="2124371" cy="5239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1"/>
                                        </p:tgtEl>
                                        <p:attrNameLst>
                                          <p:attrName>style.visibility</p:attrName>
                                        </p:attrNameLst>
                                      </p:cBhvr>
                                      <p:to>
                                        <p:strVal val="visible"/>
                                      </p:to>
                                    </p:set>
                                    <p:anim calcmode="lin" valueType="num">
                                      <p:cBhvr additive="base">
                                        <p:cTn id="11" dur="500" fill="hold"/>
                                        <p:tgtEl>
                                          <p:spTgt spid="411"/>
                                        </p:tgtEl>
                                        <p:attrNameLst>
                                          <p:attrName>ppt_x</p:attrName>
                                        </p:attrNameLst>
                                      </p:cBhvr>
                                      <p:tavLst>
                                        <p:tav tm="0">
                                          <p:val>
                                            <p:strVal val="#ppt_x"/>
                                          </p:val>
                                        </p:tav>
                                        <p:tav tm="100000">
                                          <p:val>
                                            <p:strVal val="#ppt_x"/>
                                          </p:val>
                                        </p:tav>
                                      </p:tavLst>
                                    </p:anim>
                                    <p:anim calcmode="lin" valueType="num">
                                      <p:cBhvr additive="base">
                                        <p:cTn id="12" dur="500" fill="hold"/>
                                        <p:tgtEl>
                                          <p:spTgt spid="4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17"/>
                                        </p:tgtEl>
                                        <p:attrNameLst>
                                          <p:attrName>style.visibility</p:attrName>
                                        </p:attrNameLst>
                                      </p:cBhvr>
                                      <p:to>
                                        <p:strVal val="visible"/>
                                      </p:to>
                                    </p:set>
                                    <p:anim calcmode="lin" valueType="num">
                                      <p:cBhvr additive="base">
                                        <p:cTn id="17" dur="500" fill="hold"/>
                                        <p:tgtEl>
                                          <p:spTgt spid="417"/>
                                        </p:tgtEl>
                                        <p:attrNameLst>
                                          <p:attrName>ppt_x</p:attrName>
                                        </p:attrNameLst>
                                      </p:cBhvr>
                                      <p:tavLst>
                                        <p:tav tm="0">
                                          <p:val>
                                            <p:strVal val="#ppt_x"/>
                                          </p:val>
                                        </p:tav>
                                        <p:tav tm="100000">
                                          <p:val>
                                            <p:strVal val="#ppt_x"/>
                                          </p:val>
                                        </p:tav>
                                      </p:tavLst>
                                    </p:anim>
                                    <p:anim calcmode="lin" valueType="num">
                                      <p:cBhvr additive="base">
                                        <p:cTn id="18" dur="500" fill="hold"/>
                                        <p:tgtEl>
                                          <p:spTgt spid="41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23"/>
                                        </p:tgtEl>
                                        <p:attrNameLst>
                                          <p:attrName>style.visibility</p:attrName>
                                        </p:attrNameLst>
                                      </p:cBhvr>
                                      <p:to>
                                        <p:strVal val="visible"/>
                                      </p:to>
                                    </p:set>
                                    <p:anim calcmode="lin" valueType="num">
                                      <p:cBhvr additive="base">
                                        <p:cTn id="23" dur="500" fill="hold"/>
                                        <p:tgtEl>
                                          <p:spTgt spid="423"/>
                                        </p:tgtEl>
                                        <p:attrNameLst>
                                          <p:attrName>ppt_x</p:attrName>
                                        </p:attrNameLst>
                                      </p:cBhvr>
                                      <p:tavLst>
                                        <p:tav tm="0">
                                          <p:val>
                                            <p:strVal val="#ppt_x"/>
                                          </p:val>
                                        </p:tav>
                                        <p:tav tm="100000">
                                          <p:val>
                                            <p:strVal val="#ppt_x"/>
                                          </p:val>
                                        </p:tav>
                                      </p:tavLst>
                                    </p:anim>
                                    <p:anim calcmode="lin" valueType="num">
                                      <p:cBhvr additive="base">
                                        <p:cTn id="24" dur="500" fill="hold"/>
                                        <p:tgtEl>
                                          <p:spTgt spid="42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ppt_x"/>
                                          </p:val>
                                        </p:tav>
                                        <p:tav tm="100000">
                                          <p:val>
                                            <p:strVal val="#ppt_x"/>
                                          </p:val>
                                        </p:tav>
                                      </p:tavLst>
                                    </p:anim>
                                    <p:anim calcmode="lin" valueType="num">
                                      <p:cBhvr additive="base">
                                        <p:cTn id="30" dur="500" fill="hold"/>
                                        <p:tgtEl>
                                          <p:spTgt spid="2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500" fill="hold"/>
                                        <p:tgtEl>
                                          <p:spTgt spid="36"/>
                                        </p:tgtEl>
                                        <p:attrNameLst>
                                          <p:attrName>ppt_x</p:attrName>
                                        </p:attrNameLst>
                                      </p:cBhvr>
                                      <p:tavLst>
                                        <p:tav tm="0">
                                          <p:val>
                                            <p:strVal val="#ppt_x"/>
                                          </p:val>
                                        </p:tav>
                                        <p:tav tm="100000">
                                          <p:val>
                                            <p:strVal val="#ppt_x"/>
                                          </p:val>
                                        </p:tav>
                                      </p:tavLst>
                                    </p:anim>
                                    <p:anim calcmode="lin" valueType="num">
                                      <p:cBhvr additive="base">
                                        <p:cTn id="3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4"/>
        <p:cNvGrpSpPr/>
        <p:nvPr/>
      </p:nvGrpSpPr>
      <p:grpSpPr>
        <a:xfrm>
          <a:off x="0" y="0"/>
          <a:ext cx="0" cy="0"/>
          <a:chOff x="0" y="0"/>
          <a:chExt cx="0" cy="0"/>
        </a:xfrm>
      </p:grpSpPr>
      <p:sp>
        <p:nvSpPr>
          <p:cNvPr id="305" name="Google Shape;305;p55"/>
          <p:cNvSpPr/>
          <p:nvPr/>
        </p:nvSpPr>
        <p:spPr>
          <a:xfrm>
            <a:off x="4592625" y="-110002"/>
            <a:ext cx="4572000" cy="5143500"/>
          </a:xfrm>
          <a:prstGeom prst="rect">
            <a:avLst/>
          </a:prstGeom>
          <a:solidFill>
            <a:schemeClr val="accent3">
              <a:lumMod val="50000"/>
            </a:schemeClr>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06" name="Google Shape;306;p55"/>
          <p:cNvSpPr/>
          <p:nvPr/>
        </p:nvSpPr>
        <p:spPr>
          <a:xfrm>
            <a:off x="531750" y="268976"/>
            <a:ext cx="8080500" cy="1515767"/>
          </a:xfrm>
          <a:prstGeom prst="frame">
            <a:avLst>
              <a:gd name="adj1" fmla="val 2221"/>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CC4125"/>
                </a:solidFill>
              </a:rPr>
              <a:t>I</a:t>
            </a:r>
            <a:endParaRPr>
              <a:solidFill>
                <a:srgbClr val="CC4125"/>
              </a:solidFill>
            </a:endParaRPr>
          </a:p>
        </p:txBody>
      </p:sp>
      <p:sp>
        <p:nvSpPr>
          <p:cNvPr id="307" name="Google Shape;307;p55"/>
          <p:cNvSpPr/>
          <p:nvPr/>
        </p:nvSpPr>
        <p:spPr>
          <a:xfrm>
            <a:off x="4784390" y="436113"/>
            <a:ext cx="701400" cy="66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a:t>
            </a:fld>
            <a:endParaRPr/>
          </a:p>
        </p:txBody>
      </p:sp>
      <p:sp>
        <p:nvSpPr>
          <p:cNvPr id="309" name="Google Shape;309;p55"/>
          <p:cNvSpPr txBox="1">
            <a:spLocks noGrp="1"/>
          </p:cNvSpPr>
          <p:nvPr>
            <p:ph type="ctrTitle"/>
          </p:nvPr>
        </p:nvSpPr>
        <p:spPr>
          <a:xfrm>
            <a:off x="4784390" y="502113"/>
            <a:ext cx="3528300" cy="165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lt1"/>
                </a:solidFill>
                <a:latin typeface="Roboto Slab"/>
                <a:ea typeface="Roboto Slab"/>
                <a:cs typeface="Roboto Slab"/>
                <a:sym typeface="Roboto Slab"/>
              </a:rPr>
              <a:t>TỔNG QUAN VỀ ĐỀ TÀI</a:t>
            </a:r>
            <a:endParaRPr dirty="0"/>
          </a:p>
        </p:txBody>
      </p:sp>
      <p:pic>
        <p:nvPicPr>
          <p:cNvPr id="6" name="Picture 5">
            <a:extLst>
              <a:ext uri="{FF2B5EF4-FFF2-40B4-BE49-F238E27FC236}">
                <a16:creationId xmlns:a16="http://schemas.microsoft.com/office/drawing/2014/main" xmlns="" id="{6AFEE87C-CBDE-4B60-AE62-BFD371D35CB4}"/>
              </a:ext>
            </a:extLst>
          </p:cNvPr>
          <p:cNvPicPr>
            <a:picLocks noChangeAspect="1"/>
          </p:cNvPicPr>
          <p:nvPr/>
        </p:nvPicPr>
        <p:blipFill>
          <a:blip r:embed="rId4"/>
          <a:stretch>
            <a:fillRect/>
          </a:stretch>
        </p:blipFill>
        <p:spPr>
          <a:xfrm>
            <a:off x="426014" y="4628132"/>
            <a:ext cx="1286054" cy="428685"/>
          </a:xfrm>
          <a:prstGeom prst="rect">
            <a:avLst/>
          </a:prstGeom>
        </p:spPr>
      </p:pic>
      <p:sp>
        <p:nvSpPr>
          <p:cNvPr id="9" name="TextBox 8">
            <a:extLst>
              <a:ext uri="{FF2B5EF4-FFF2-40B4-BE49-F238E27FC236}">
                <a16:creationId xmlns:a16="http://schemas.microsoft.com/office/drawing/2014/main" xmlns="" id="{7EE948FB-8A2F-44EE-8D6F-D14F244A070E}"/>
              </a:ext>
            </a:extLst>
          </p:cNvPr>
          <p:cNvSpPr txBox="1"/>
          <p:nvPr/>
        </p:nvSpPr>
        <p:spPr>
          <a:xfrm>
            <a:off x="4387198" y="1785138"/>
            <a:ext cx="4777427" cy="2893100"/>
          </a:xfrm>
          <a:prstGeom prst="rect">
            <a:avLst/>
          </a:prstGeom>
          <a:noFill/>
        </p:spPr>
        <p:txBody>
          <a:bodyPr wrap="square">
            <a:spAutoFit/>
          </a:bodyPr>
          <a:lstStyle/>
          <a:p>
            <a:pPr marL="285750" indent="-285750">
              <a:buFontTx/>
              <a:buChar char="-"/>
            </a:pPr>
            <a:r>
              <a:rPr lang="en-US" sz="1300" b="0" i="0" dirty="0">
                <a:solidFill>
                  <a:schemeClr val="bg1"/>
                </a:solidFill>
                <a:effectLst/>
                <a:latin typeface="FacebookEmoji"/>
              </a:rPr>
              <a:t>- </a:t>
            </a:r>
            <a:r>
              <a:rPr lang="vi-VN" sz="1300" b="0" i="0" dirty="0">
                <a:solidFill>
                  <a:schemeClr val="bg1"/>
                </a:solidFill>
                <a:effectLst/>
                <a:latin typeface="FacebookEmoji"/>
              </a:rPr>
              <a:t>Thế giới ngày càng hiện đại là do nghành công nghệ thông tin ngày càng phát triển. Chính vì tầm quan trọng và đa dạng của ngành công nghệ thông tin mà đòi hỏi các sinh viên công nghệ thông tin cần phải nắm vững các nguyên lý và ứng dụng của của các môn học công nghệ thông tin nói chung và môn Thuật toán &amp; ứng dụng nói riêng.</a:t>
            </a:r>
            <a:endParaRPr lang="en-US" sz="1300" b="0" i="0" dirty="0">
              <a:solidFill>
                <a:schemeClr val="bg1"/>
              </a:solidFill>
              <a:effectLst/>
              <a:latin typeface="FacebookEmoji"/>
            </a:endParaRPr>
          </a:p>
          <a:p>
            <a:pPr marL="285750" indent="-285750">
              <a:buFontTx/>
              <a:buChar char="-"/>
            </a:pPr>
            <a:r>
              <a:rPr lang="en-US" sz="1300" dirty="0">
                <a:solidFill>
                  <a:schemeClr val="bg1"/>
                </a:solidFill>
                <a:latin typeface="FacebookEmoji"/>
              </a:rPr>
              <a:t>- </a:t>
            </a:r>
            <a:r>
              <a:rPr lang="vi-VN" sz="1300" b="0" i="0" dirty="0">
                <a:solidFill>
                  <a:schemeClr val="bg1"/>
                </a:solidFill>
                <a:effectLst/>
                <a:latin typeface="FacebookEmoji"/>
              </a:rPr>
              <a:t> Môn học trang bị cho sinh viên những kiến thức cơ bản về các thuật toán dựa trên cấu trúc dữ liệu để thiết kế và cài đặt các phần mềm. Trong phạm vi môn học, nhằm tìm hiểu về các thuật toán, cấu trúc dữ liệu, nhóm em xin trình bày đề tài: “Xây dựng chương trình tra cứu kiến thức môn Cấu trúc dữ liệu và Giải thuật” nhằm cài đặt chương trình tạo kết nối danh sách liên kết, thực hiện các thao tác, thủ tục trên cấu trúc dữ liệu, phân dạng nội dung theo từng chương của bài học.</a:t>
            </a:r>
            <a:endParaRPr lang="en-US" sz="1300" dirty="0">
              <a:solidFill>
                <a:schemeClr val="bg1"/>
              </a:solidFill>
            </a:endParaRPr>
          </a:p>
        </p:txBody>
      </p:sp>
      <p:pic>
        <p:nvPicPr>
          <p:cNvPr id="2050" name="Picture 2" descr="Ngành Công nghệ thông tin nên học trường nào? Các trường đào tạo chuyên  ngành CNTT được đánh giá tốt">
            <a:extLst>
              <a:ext uri="{FF2B5EF4-FFF2-40B4-BE49-F238E27FC236}">
                <a16:creationId xmlns:a16="http://schemas.microsoft.com/office/drawing/2014/main" xmlns="" id="{1F721C3C-770D-4A37-8E08-EEE219F238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02" y="1784743"/>
            <a:ext cx="4553123" cy="30354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Shape 358"/>
        <p:cNvGrpSpPr/>
        <p:nvPr/>
      </p:nvGrpSpPr>
      <p:grpSpPr>
        <a:xfrm>
          <a:off x="0" y="0"/>
          <a:ext cx="0" cy="0"/>
          <a:chOff x="0" y="0"/>
          <a:chExt cx="0" cy="0"/>
        </a:xfrm>
      </p:grpSpPr>
      <p:sp>
        <p:nvSpPr>
          <p:cNvPr id="359" name="Google Shape;359;p60"/>
          <p:cNvSpPr/>
          <p:nvPr/>
        </p:nvSpPr>
        <p:spPr>
          <a:xfrm>
            <a:off x="73960" y="1028700"/>
            <a:ext cx="8398498" cy="3953435"/>
          </a:xfrm>
          <a:prstGeom prst="rect">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361" name="Google Shape;361;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a:t>
            </a:fld>
            <a:endParaRPr/>
          </a:p>
        </p:txBody>
      </p:sp>
      <p:sp>
        <p:nvSpPr>
          <p:cNvPr id="362" name="Google Shape;362;p60"/>
          <p:cNvSpPr txBox="1">
            <a:spLocks noGrp="1"/>
          </p:cNvSpPr>
          <p:nvPr>
            <p:ph type="title"/>
          </p:nvPr>
        </p:nvSpPr>
        <p:spPr>
          <a:xfrm>
            <a:off x="437650" y="579250"/>
            <a:ext cx="4124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500" dirty="0">
                <a:solidFill>
                  <a:schemeClr val="lt1"/>
                </a:solidFill>
                <a:latin typeface="Roboto Slab"/>
                <a:ea typeface="Roboto Slab"/>
                <a:cs typeface="Roboto Slab"/>
                <a:sym typeface="Roboto Slab"/>
              </a:rPr>
              <a:t>CƠ SỞ LÝ THUYẾT</a:t>
            </a:r>
            <a:endParaRPr dirty="0">
              <a:latin typeface="Roboto Slab"/>
              <a:ea typeface="Roboto Slab"/>
              <a:cs typeface="Roboto Slab"/>
              <a:sym typeface="Roboto Slab"/>
            </a:endParaRPr>
          </a:p>
        </p:txBody>
      </p:sp>
      <p:pic>
        <p:nvPicPr>
          <p:cNvPr id="1026" name="Picture 2" descr="JavaScript là gì? Giới thiệu cơ bản về JS cho người mới bắt đầu">
            <a:extLst>
              <a:ext uri="{FF2B5EF4-FFF2-40B4-BE49-F238E27FC236}">
                <a16:creationId xmlns:a16="http://schemas.microsoft.com/office/drawing/2014/main" xmlns="" id="{651B9D66-B1FB-4638-A3BD-04D2209460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97" y="1088469"/>
            <a:ext cx="3819863" cy="209848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xmlns="" id="{1EF840AD-6EE3-4238-98CD-26F3851349DE}"/>
              </a:ext>
            </a:extLst>
          </p:cNvPr>
          <p:cNvSpPr txBox="1"/>
          <p:nvPr/>
        </p:nvSpPr>
        <p:spPr>
          <a:xfrm>
            <a:off x="3960410" y="1268618"/>
            <a:ext cx="4572000" cy="738664"/>
          </a:xfrm>
          <a:prstGeom prst="rect">
            <a:avLst/>
          </a:prstGeom>
          <a:noFill/>
        </p:spPr>
        <p:txBody>
          <a:bodyPr wrap="square">
            <a:spAutoFit/>
          </a:bodyPr>
          <a:lstStyle/>
          <a:p>
            <a:r>
              <a:rPr lang="en-US" b="1" i="0" dirty="0">
                <a:solidFill>
                  <a:schemeClr val="bg1"/>
                </a:solidFill>
                <a:effectLst/>
                <a:latin typeface="muli"/>
              </a:rPr>
              <a:t>JavaScript</a:t>
            </a:r>
            <a:r>
              <a:rPr lang="en-US" b="0" i="0" dirty="0">
                <a:solidFill>
                  <a:schemeClr val="bg1"/>
                </a:solidFill>
                <a:effectLst/>
                <a:latin typeface="muli"/>
              </a:rPr>
              <a:t> </a:t>
            </a:r>
            <a:r>
              <a:rPr lang="en-US" b="0" i="0" dirty="0" err="1">
                <a:solidFill>
                  <a:schemeClr val="bg1"/>
                </a:solidFill>
                <a:effectLst/>
                <a:latin typeface="muli"/>
              </a:rPr>
              <a:t>là</a:t>
            </a:r>
            <a:r>
              <a:rPr lang="en-US" b="0" i="0" dirty="0">
                <a:solidFill>
                  <a:schemeClr val="bg1"/>
                </a:solidFill>
                <a:effectLst/>
                <a:latin typeface="muli"/>
              </a:rPr>
              <a:t> </a:t>
            </a:r>
            <a:r>
              <a:rPr lang="en-US" b="0" i="0" dirty="0" err="1">
                <a:solidFill>
                  <a:schemeClr val="bg1"/>
                </a:solidFill>
                <a:effectLst/>
                <a:latin typeface="muli"/>
              </a:rPr>
              <a:t>ngôn</a:t>
            </a:r>
            <a:r>
              <a:rPr lang="en-US" b="0" i="0" dirty="0">
                <a:solidFill>
                  <a:schemeClr val="bg1"/>
                </a:solidFill>
                <a:effectLst/>
                <a:latin typeface="muli"/>
              </a:rPr>
              <a:t> </a:t>
            </a:r>
            <a:r>
              <a:rPr lang="en-US" b="0" i="0" dirty="0" err="1">
                <a:solidFill>
                  <a:schemeClr val="bg1"/>
                </a:solidFill>
                <a:effectLst/>
                <a:latin typeface="muli"/>
              </a:rPr>
              <a:t>ngữ</a:t>
            </a:r>
            <a:r>
              <a:rPr lang="en-US" b="0" i="0" dirty="0">
                <a:solidFill>
                  <a:schemeClr val="bg1"/>
                </a:solidFill>
                <a:effectLst/>
                <a:latin typeface="muli"/>
              </a:rPr>
              <a:t> </a:t>
            </a:r>
            <a:r>
              <a:rPr lang="en-US" b="0" i="0" dirty="0" err="1">
                <a:solidFill>
                  <a:schemeClr val="bg1"/>
                </a:solidFill>
                <a:effectLst/>
                <a:latin typeface="muli"/>
              </a:rPr>
              <a:t>lập</a:t>
            </a:r>
            <a:r>
              <a:rPr lang="en-US" b="0" i="0" dirty="0">
                <a:solidFill>
                  <a:schemeClr val="bg1"/>
                </a:solidFill>
                <a:effectLst/>
                <a:latin typeface="muli"/>
              </a:rPr>
              <a:t> </a:t>
            </a:r>
            <a:r>
              <a:rPr lang="en-US" b="0" i="0" dirty="0" err="1">
                <a:solidFill>
                  <a:schemeClr val="bg1"/>
                </a:solidFill>
                <a:effectLst/>
                <a:latin typeface="muli"/>
              </a:rPr>
              <a:t>trình</a:t>
            </a:r>
            <a:r>
              <a:rPr lang="en-US" b="0" i="0" dirty="0">
                <a:solidFill>
                  <a:schemeClr val="bg1"/>
                </a:solidFill>
                <a:effectLst/>
                <a:latin typeface="muli"/>
              </a:rPr>
              <a:t> </a:t>
            </a:r>
            <a:r>
              <a:rPr lang="en-US" b="0" i="0" dirty="0" err="1">
                <a:solidFill>
                  <a:schemeClr val="bg1"/>
                </a:solidFill>
                <a:effectLst/>
                <a:latin typeface="muli"/>
              </a:rPr>
              <a:t>phổ</a:t>
            </a:r>
            <a:r>
              <a:rPr lang="en-US" b="0" i="0" dirty="0">
                <a:solidFill>
                  <a:schemeClr val="bg1"/>
                </a:solidFill>
                <a:effectLst/>
                <a:latin typeface="muli"/>
              </a:rPr>
              <a:t> </a:t>
            </a:r>
            <a:r>
              <a:rPr lang="en-US" b="0" i="0" dirty="0" err="1">
                <a:solidFill>
                  <a:schemeClr val="bg1"/>
                </a:solidFill>
                <a:effectLst/>
                <a:latin typeface="muli"/>
              </a:rPr>
              <a:t>biến</a:t>
            </a:r>
            <a:r>
              <a:rPr lang="en-US" b="0" i="0" dirty="0">
                <a:solidFill>
                  <a:schemeClr val="bg1"/>
                </a:solidFill>
                <a:effectLst/>
                <a:latin typeface="muli"/>
              </a:rPr>
              <a:t> </a:t>
            </a:r>
            <a:r>
              <a:rPr lang="en-US" b="0" i="0" dirty="0" err="1">
                <a:solidFill>
                  <a:schemeClr val="bg1"/>
                </a:solidFill>
                <a:effectLst/>
                <a:latin typeface="muli"/>
              </a:rPr>
              <a:t>nhất</a:t>
            </a:r>
            <a:r>
              <a:rPr lang="en-US" b="0" i="0" dirty="0">
                <a:solidFill>
                  <a:schemeClr val="bg1"/>
                </a:solidFill>
                <a:effectLst/>
                <a:latin typeface="muli"/>
              </a:rPr>
              <a:t> </a:t>
            </a:r>
            <a:r>
              <a:rPr lang="en-US" b="0" i="0" dirty="0" err="1">
                <a:solidFill>
                  <a:schemeClr val="bg1"/>
                </a:solidFill>
                <a:effectLst/>
                <a:latin typeface="muli"/>
              </a:rPr>
              <a:t>trên</a:t>
            </a:r>
            <a:r>
              <a:rPr lang="en-US" b="0" i="0" dirty="0">
                <a:solidFill>
                  <a:schemeClr val="bg1"/>
                </a:solidFill>
                <a:effectLst/>
                <a:latin typeface="muli"/>
              </a:rPr>
              <a:t> </a:t>
            </a:r>
            <a:r>
              <a:rPr lang="en-US" b="0" i="0" dirty="0" err="1">
                <a:solidFill>
                  <a:schemeClr val="bg1"/>
                </a:solidFill>
                <a:effectLst/>
                <a:latin typeface="muli"/>
              </a:rPr>
              <a:t>thế</a:t>
            </a:r>
            <a:r>
              <a:rPr lang="en-US" b="0" i="0" dirty="0">
                <a:solidFill>
                  <a:schemeClr val="bg1"/>
                </a:solidFill>
                <a:effectLst/>
                <a:latin typeface="muli"/>
              </a:rPr>
              <a:t> </a:t>
            </a:r>
            <a:r>
              <a:rPr lang="en-US" b="0" i="0" dirty="0" err="1">
                <a:solidFill>
                  <a:schemeClr val="bg1"/>
                </a:solidFill>
                <a:effectLst/>
                <a:latin typeface="muli"/>
              </a:rPr>
              <a:t>giới</a:t>
            </a:r>
            <a:r>
              <a:rPr lang="en-US" b="0" i="0" dirty="0">
                <a:solidFill>
                  <a:schemeClr val="bg1"/>
                </a:solidFill>
                <a:effectLst/>
                <a:latin typeface="muli"/>
              </a:rPr>
              <a:t> </a:t>
            </a:r>
            <a:r>
              <a:rPr lang="en-US" b="0" i="0" dirty="0" err="1">
                <a:solidFill>
                  <a:schemeClr val="bg1"/>
                </a:solidFill>
                <a:effectLst/>
                <a:latin typeface="muli"/>
              </a:rPr>
              <a:t>trong</a:t>
            </a:r>
            <a:r>
              <a:rPr lang="en-US" b="0" i="0" dirty="0">
                <a:solidFill>
                  <a:schemeClr val="bg1"/>
                </a:solidFill>
                <a:effectLst/>
                <a:latin typeface="muli"/>
              </a:rPr>
              <a:t> </a:t>
            </a:r>
            <a:r>
              <a:rPr lang="en-US" b="0" i="0" dirty="0" err="1">
                <a:solidFill>
                  <a:schemeClr val="bg1"/>
                </a:solidFill>
                <a:effectLst/>
                <a:latin typeface="muli"/>
              </a:rPr>
              <a:t>suốt</a:t>
            </a:r>
            <a:r>
              <a:rPr lang="en-US" b="0" i="0" dirty="0">
                <a:solidFill>
                  <a:schemeClr val="bg1"/>
                </a:solidFill>
                <a:effectLst/>
                <a:latin typeface="muli"/>
              </a:rPr>
              <a:t> 20 </a:t>
            </a:r>
            <a:r>
              <a:rPr lang="en-US" b="0" i="0" dirty="0" err="1">
                <a:solidFill>
                  <a:schemeClr val="bg1"/>
                </a:solidFill>
                <a:effectLst/>
                <a:latin typeface="muli"/>
              </a:rPr>
              <a:t>năm</a:t>
            </a:r>
            <a:r>
              <a:rPr lang="en-US" b="0" i="0" dirty="0">
                <a:solidFill>
                  <a:schemeClr val="bg1"/>
                </a:solidFill>
                <a:effectLst/>
                <a:latin typeface="muli"/>
              </a:rPr>
              <a:t> qua. </a:t>
            </a:r>
            <a:r>
              <a:rPr lang="en-US" b="0" i="0" dirty="0" err="1">
                <a:solidFill>
                  <a:schemeClr val="bg1"/>
                </a:solidFill>
                <a:effectLst/>
                <a:latin typeface="muli"/>
              </a:rPr>
              <a:t>Nó</a:t>
            </a:r>
            <a:r>
              <a:rPr lang="en-US" b="0" i="0" dirty="0">
                <a:solidFill>
                  <a:schemeClr val="bg1"/>
                </a:solidFill>
                <a:effectLst/>
                <a:latin typeface="muli"/>
              </a:rPr>
              <a:t> </a:t>
            </a:r>
            <a:r>
              <a:rPr lang="en-US" b="0" i="0" dirty="0" err="1">
                <a:solidFill>
                  <a:schemeClr val="bg1"/>
                </a:solidFill>
                <a:effectLst/>
                <a:latin typeface="muli"/>
              </a:rPr>
              <a:t>cũng</a:t>
            </a:r>
            <a:r>
              <a:rPr lang="en-US" b="0" i="0" dirty="0">
                <a:solidFill>
                  <a:schemeClr val="bg1"/>
                </a:solidFill>
                <a:effectLst/>
                <a:latin typeface="muli"/>
              </a:rPr>
              <a:t> </a:t>
            </a:r>
            <a:r>
              <a:rPr lang="en-US" b="0" i="0" dirty="0" err="1">
                <a:solidFill>
                  <a:schemeClr val="bg1"/>
                </a:solidFill>
                <a:effectLst/>
                <a:latin typeface="muli"/>
              </a:rPr>
              <a:t>là</a:t>
            </a:r>
            <a:r>
              <a:rPr lang="en-US" b="0" i="0" dirty="0">
                <a:solidFill>
                  <a:schemeClr val="bg1"/>
                </a:solidFill>
                <a:effectLst/>
                <a:latin typeface="muli"/>
              </a:rPr>
              <a:t> </a:t>
            </a:r>
            <a:r>
              <a:rPr lang="en-US" b="0" i="0" dirty="0" err="1">
                <a:solidFill>
                  <a:schemeClr val="bg1"/>
                </a:solidFill>
                <a:effectLst/>
                <a:latin typeface="muli"/>
              </a:rPr>
              <a:t>một</a:t>
            </a:r>
            <a:r>
              <a:rPr lang="en-US" b="0" i="0" dirty="0">
                <a:solidFill>
                  <a:schemeClr val="bg1"/>
                </a:solidFill>
                <a:effectLst/>
                <a:latin typeface="muli"/>
              </a:rPr>
              <a:t> </a:t>
            </a:r>
            <a:r>
              <a:rPr lang="en-US" b="0" i="0" dirty="0" err="1">
                <a:solidFill>
                  <a:schemeClr val="bg1"/>
                </a:solidFill>
                <a:effectLst/>
                <a:latin typeface="muli"/>
              </a:rPr>
              <a:t>trong</a:t>
            </a:r>
            <a:r>
              <a:rPr lang="en-US" b="0" i="0" dirty="0">
                <a:solidFill>
                  <a:schemeClr val="bg1"/>
                </a:solidFill>
                <a:effectLst/>
                <a:latin typeface="muli"/>
              </a:rPr>
              <a:t> </a:t>
            </a:r>
            <a:r>
              <a:rPr lang="en-US" b="0" i="0" dirty="0" err="1">
                <a:solidFill>
                  <a:schemeClr val="bg1"/>
                </a:solidFill>
                <a:effectLst/>
                <a:latin typeface="muli"/>
              </a:rPr>
              <a:t>số</a:t>
            </a:r>
            <a:r>
              <a:rPr lang="en-US" b="0" i="0" dirty="0">
                <a:solidFill>
                  <a:schemeClr val="bg1"/>
                </a:solidFill>
                <a:effectLst/>
                <a:latin typeface="muli"/>
              </a:rPr>
              <a:t> 3 </a:t>
            </a:r>
            <a:r>
              <a:rPr lang="en-US" b="0" i="0" dirty="0" err="1">
                <a:solidFill>
                  <a:schemeClr val="bg1"/>
                </a:solidFill>
                <a:effectLst/>
                <a:latin typeface="muli"/>
              </a:rPr>
              <a:t>ngôn</a:t>
            </a:r>
            <a:r>
              <a:rPr lang="en-US" b="0" i="0" dirty="0">
                <a:solidFill>
                  <a:schemeClr val="bg1"/>
                </a:solidFill>
                <a:effectLst/>
                <a:latin typeface="muli"/>
              </a:rPr>
              <a:t> </a:t>
            </a:r>
            <a:r>
              <a:rPr lang="en-US" b="0" i="0" dirty="0" err="1">
                <a:solidFill>
                  <a:schemeClr val="bg1"/>
                </a:solidFill>
                <a:effectLst/>
                <a:latin typeface="muli"/>
              </a:rPr>
              <a:t>ngữ</a:t>
            </a:r>
            <a:r>
              <a:rPr lang="en-US" b="0" i="0" dirty="0">
                <a:solidFill>
                  <a:schemeClr val="bg1"/>
                </a:solidFill>
                <a:effectLst/>
                <a:latin typeface="muli"/>
              </a:rPr>
              <a:t> </a:t>
            </a:r>
            <a:r>
              <a:rPr lang="en-US" b="0" i="0" dirty="0" err="1">
                <a:solidFill>
                  <a:schemeClr val="bg1"/>
                </a:solidFill>
                <a:effectLst/>
                <a:latin typeface="muli"/>
              </a:rPr>
              <a:t>chính</a:t>
            </a:r>
            <a:r>
              <a:rPr lang="en-US" b="0" i="0" dirty="0">
                <a:solidFill>
                  <a:schemeClr val="bg1"/>
                </a:solidFill>
                <a:effectLst/>
                <a:latin typeface="muli"/>
              </a:rPr>
              <a:t> </a:t>
            </a:r>
            <a:r>
              <a:rPr lang="en-US" b="0" i="0" dirty="0" err="1">
                <a:solidFill>
                  <a:schemeClr val="bg1"/>
                </a:solidFill>
                <a:effectLst/>
                <a:latin typeface="muli"/>
              </a:rPr>
              <a:t>của</a:t>
            </a:r>
            <a:r>
              <a:rPr lang="en-US" b="0" i="0" dirty="0">
                <a:solidFill>
                  <a:schemeClr val="bg1"/>
                </a:solidFill>
                <a:effectLst/>
                <a:latin typeface="muli"/>
              </a:rPr>
              <a:t> </a:t>
            </a:r>
            <a:r>
              <a:rPr lang="en-US" b="0" i="0" dirty="0" err="1">
                <a:solidFill>
                  <a:schemeClr val="bg1"/>
                </a:solidFill>
                <a:effectLst/>
                <a:latin typeface="muli"/>
              </a:rPr>
              <a:t>lập</a:t>
            </a:r>
            <a:r>
              <a:rPr lang="en-US" b="0" i="0" dirty="0">
                <a:solidFill>
                  <a:schemeClr val="bg1"/>
                </a:solidFill>
                <a:effectLst/>
                <a:latin typeface="muli"/>
              </a:rPr>
              <a:t> </a:t>
            </a:r>
            <a:r>
              <a:rPr lang="en-US" b="0" i="0" dirty="0" err="1">
                <a:solidFill>
                  <a:schemeClr val="bg1"/>
                </a:solidFill>
                <a:effectLst/>
                <a:latin typeface="muli"/>
              </a:rPr>
              <a:t>trình</a:t>
            </a:r>
            <a:r>
              <a:rPr lang="en-US" b="0" i="0" dirty="0">
                <a:solidFill>
                  <a:schemeClr val="bg1"/>
                </a:solidFill>
                <a:effectLst/>
                <a:latin typeface="muli"/>
              </a:rPr>
              <a:t> web:</a:t>
            </a:r>
            <a:endParaRPr lang="en-US" dirty="0">
              <a:solidFill>
                <a:schemeClr val="bg1"/>
              </a:solidFill>
            </a:endParaRPr>
          </a:p>
        </p:txBody>
      </p:sp>
      <p:sp>
        <p:nvSpPr>
          <p:cNvPr id="14" name="TextBox 13">
            <a:extLst>
              <a:ext uri="{FF2B5EF4-FFF2-40B4-BE49-F238E27FC236}">
                <a16:creationId xmlns:a16="http://schemas.microsoft.com/office/drawing/2014/main" xmlns="" id="{016B7AFB-1E6D-4B6B-A30B-E0933E9A2471}"/>
              </a:ext>
            </a:extLst>
          </p:cNvPr>
          <p:cNvSpPr txBox="1"/>
          <p:nvPr/>
        </p:nvSpPr>
        <p:spPr>
          <a:xfrm>
            <a:off x="3960410" y="2085835"/>
            <a:ext cx="4572000" cy="738664"/>
          </a:xfrm>
          <a:prstGeom prst="rect">
            <a:avLst/>
          </a:prstGeom>
          <a:noFill/>
        </p:spPr>
        <p:txBody>
          <a:bodyPr wrap="square">
            <a:spAutoFit/>
          </a:bodyPr>
          <a:lstStyle/>
          <a:p>
            <a:r>
              <a:rPr lang="en-US" b="0" i="0" dirty="0">
                <a:solidFill>
                  <a:schemeClr val="bg1"/>
                </a:solidFill>
                <a:effectLst/>
                <a:latin typeface="muli"/>
              </a:rPr>
              <a:t>JavaScript </a:t>
            </a:r>
            <a:r>
              <a:rPr lang="en-US" b="0" i="0" dirty="0" err="1">
                <a:solidFill>
                  <a:schemeClr val="bg1"/>
                </a:solidFill>
                <a:effectLst/>
                <a:latin typeface="muli"/>
              </a:rPr>
              <a:t>có</a:t>
            </a:r>
            <a:r>
              <a:rPr lang="en-US" b="0" i="0" dirty="0">
                <a:solidFill>
                  <a:schemeClr val="bg1"/>
                </a:solidFill>
                <a:effectLst/>
                <a:latin typeface="muli"/>
              </a:rPr>
              <a:t> </a:t>
            </a:r>
            <a:r>
              <a:rPr lang="en-US" b="0" i="0" dirty="0" err="1">
                <a:solidFill>
                  <a:schemeClr val="bg1"/>
                </a:solidFill>
                <a:effectLst/>
                <a:latin typeface="muli"/>
              </a:rPr>
              <a:t>thể</a:t>
            </a:r>
            <a:r>
              <a:rPr lang="en-US" b="0" i="0" dirty="0">
                <a:solidFill>
                  <a:schemeClr val="bg1"/>
                </a:solidFill>
                <a:effectLst/>
                <a:latin typeface="muli"/>
              </a:rPr>
              <a:t> </a:t>
            </a:r>
            <a:r>
              <a:rPr lang="en-US" b="1" i="0" dirty="0" err="1">
                <a:solidFill>
                  <a:schemeClr val="bg1"/>
                </a:solidFill>
                <a:effectLst/>
                <a:latin typeface="muli"/>
                <a:hlinkClick r:id="rId4">
                  <a:extLst>
                    <a:ext uri="{A12FA001-AC4F-418D-AE19-62706E023703}">
                      <ahyp:hlinkClr xmlns:ahyp="http://schemas.microsoft.com/office/drawing/2018/hyperlinkcolor" xmlns="" val="tx"/>
                    </a:ext>
                  </a:extLst>
                </a:hlinkClick>
              </a:rPr>
              <a:t>học</a:t>
            </a:r>
            <a:r>
              <a:rPr lang="en-US" b="1" i="0" dirty="0">
                <a:solidFill>
                  <a:schemeClr val="bg1"/>
                </a:solidFill>
                <a:effectLst/>
                <a:latin typeface="muli"/>
                <a:hlinkClick r:id="rId4">
                  <a:extLst>
                    <a:ext uri="{A12FA001-AC4F-418D-AE19-62706E023703}">
                      <ahyp:hlinkClr xmlns:ahyp="http://schemas.microsoft.com/office/drawing/2018/hyperlinkcolor" xmlns="" val="tx"/>
                    </a:ext>
                  </a:extLst>
                </a:hlinkClick>
              </a:rPr>
              <a:t> </a:t>
            </a:r>
            <a:r>
              <a:rPr lang="en-US" b="1" i="0" dirty="0" err="1">
                <a:solidFill>
                  <a:schemeClr val="bg1"/>
                </a:solidFill>
                <a:effectLst/>
                <a:latin typeface="muli"/>
                <a:hlinkClick r:id="rId4">
                  <a:extLst>
                    <a:ext uri="{A12FA001-AC4F-418D-AE19-62706E023703}">
                      <ahyp:hlinkClr xmlns:ahyp="http://schemas.microsoft.com/office/drawing/2018/hyperlinkcolor" xmlns="" val="tx"/>
                    </a:ext>
                  </a:extLst>
                </a:hlinkClick>
              </a:rPr>
              <a:t>nhanh</a:t>
            </a:r>
            <a:r>
              <a:rPr lang="en-US" b="0" i="0" dirty="0">
                <a:solidFill>
                  <a:schemeClr val="bg1"/>
                </a:solidFill>
                <a:effectLst/>
                <a:latin typeface="muli"/>
              </a:rPr>
              <a:t> </a:t>
            </a:r>
            <a:r>
              <a:rPr lang="en-US" b="0" i="0" dirty="0" err="1">
                <a:solidFill>
                  <a:schemeClr val="bg1"/>
                </a:solidFill>
                <a:effectLst/>
                <a:latin typeface="muli"/>
              </a:rPr>
              <a:t>và</a:t>
            </a:r>
            <a:r>
              <a:rPr lang="en-US" b="0" i="0" dirty="0">
                <a:solidFill>
                  <a:schemeClr val="bg1"/>
                </a:solidFill>
                <a:effectLst/>
                <a:latin typeface="muli"/>
              </a:rPr>
              <a:t> </a:t>
            </a:r>
            <a:r>
              <a:rPr lang="en-US" b="0" i="0" dirty="0" err="1">
                <a:solidFill>
                  <a:schemeClr val="bg1"/>
                </a:solidFill>
                <a:effectLst/>
                <a:latin typeface="muli"/>
              </a:rPr>
              <a:t>dễ</a:t>
            </a:r>
            <a:r>
              <a:rPr lang="en-US" b="0" i="0" dirty="0">
                <a:solidFill>
                  <a:schemeClr val="bg1"/>
                </a:solidFill>
                <a:effectLst/>
                <a:latin typeface="muli"/>
              </a:rPr>
              <a:t> </a:t>
            </a:r>
            <a:r>
              <a:rPr lang="en-US" b="0" i="0" dirty="0" err="1">
                <a:solidFill>
                  <a:schemeClr val="bg1"/>
                </a:solidFill>
                <a:effectLst/>
                <a:latin typeface="muli"/>
              </a:rPr>
              <a:t>dàng</a:t>
            </a:r>
            <a:r>
              <a:rPr lang="en-US" b="0" i="0" dirty="0">
                <a:solidFill>
                  <a:schemeClr val="bg1"/>
                </a:solidFill>
                <a:effectLst/>
                <a:latin typeface="muli"/>
              </a:rPr>
              <a:t> </a:t>
            </a:r>
            <a:r>
              <a:rPr lang="en-US" b="0" i="0" dirty="0" err="1">
                <a:solidFill>
                  <a:schemeClr val="bg1"/>
                </a:solidFill>
                <a:effectLst/>
                <a:latin typeface="muli"/>
              </a:rPr>
              <a:t>áp</a:t>
            </a:r>
            <a:r>
              <a:rPr lang="en-US" b="0" i="0" dirty="0">
                <a:solidFill>
                  <a:schemeClr val="bg1"/>
                </a:solidFill>
                <a:effectLst/>
                <a:latin typeface="muli"/>
              </a:rPr>
              <a:t> </a:t>
            </a:r>
            <a:r>
              <a:rPr lang="en-US" b="0" i="0" dirty="0" err="1">
                <a:solidFill>
                  <a:schemeClr val="bg1"/>
                </a:solidFill>
                <a:effectLst/>
                <a:latin typeface="muli"/>
              </a:rPr>
              <a:t>dụng</a:t>
            </a:r>
            <a:r>
              <a:rPr lang="en-US" b="0" i="0" dirty="0">
                <a:solidFill>
                  <a:schemeClr val="bg1"/>
                </a:solidFill>
                <a:effectLst/>
                <a:latin typeface="muli"/>
              </a:rPr>
              <a:t> </a:t>
            </a:r>
            <a:r>
              <a:rPr lang="en-US" b="0" i="0" dirty="0" err="1">
                <a:solidFill>
                  <a:schemeClr val="bg1"/>
                </a:solidFill>
                <a:effectLst/>
                <a:latin typeface="muli"/>
              </a:rPr>
              <a:t>cho</a:t>
            </a:r>
            <a:r>
              <a:rPr lang="en-US" b="0" i="0" dirty="0">
                <a:solidFill>
                  <a:schemeClr val="bg1"/>
                </a:solidFill>
                <a:effectLst/>
                <a:latin typeface="muli"/>
              </a:rPr>
              <a:t> </a:t>
            </a:r>
            <a:r>
              <a:rPr lang="en-US" b="0" i="0" dirty="0" err="1">
                <a:solidFill>
                  <a:schemeClr val="bg1"/>
                </a:solidFill>
                <a:effectLst/>
                <a:latin typeface="muli"/>
              </a:rPr>
              <a:t>nhiều</a:t>
            </a:r>
            <a:r>
              <a:rPr lang="en-US" b="0" i="0" dirty="0">
                <a:solidFill>
                  <a:schemeClr val="bg1"/>
                </a:solidFill>
                <a:effectLst/>
                <a:latin typeface="muli"/>
              </a:rPr>
              <a:t> </a:t>
            </a:r>
            <a:r>
              <a:rPr lang="en-US" b="0" i="0" dirty="0" err="1">
                <a:solidFill>
                  <a:schemeClr val="bg1"/>
                </a:solidFill>
                <a:effectLst/>
                <a:latin typeface="muli"/>
              </a:rPr>
              <a:t>mục</a:t>
            </a:r>
            <a:r>
              <a:rPr lang="en-US" b="0" i="0" dirty="0">
                <a:solidFill>
                  <a:schemeClr val="bg1"/>
                </a:solidFill>
                <a:effectLst/>
                <a:latin typeface="muli"/>
              </a:rPr>
              <a:t> </a:t>
            </a:r>
            <a:r>
              <a:rPr lang="en-US" b="0" i="0" dirty="0" err="1">
                <a:solidFill>
                  <a:schemeClr val="bg1"/>
                </a:solidFill>
                <a:effectLst/>
                <a:latin typeface="muli"/>
              </a:rPr>
              <a:t>đích</a:t>
            </a:r>
            <a:r>
              <a:rPr lang="en-US" b="0" i="0" dirty="0">
                <a:solidFill>
                  <a:schemeClr val="bg1"/>
                </a:solidFill>
                <a:effectLst/>
                <a:latin typeface="muli"/>
              </a:rPr>
              <a:t> </a:t>
            </a:r>
            <a:r>
              <a:rPr lang="en-US" b="0" i="0" dirty="0" err="1">
                <a:solidFill>
                  <a:schemeClr val="bg1"/>
                </a:solidFill>
                <a:effectLst/>
                <a:latin typeface="muli"/>
              </a:rPr>
              <a:t>khác</a:t>
            </a:r>
            <a:r>
              <a:rPr lang="en-US" b="0" i="0" dirty="0">
                <a:solidFill>
                  <a:schemeClr val="bg1"/>
                </a:solidFill>
                <a:effectLst/>
                <a:latin typeface="muli"/>
              </a:rPr>
              <a:t> </a:t>
            </a:r>
            <a:r>
              <a:rPr lang="en-US" b="0" i="0" dirty="0" err="1">
                <a:solidFill>
                  <a:schemeClr val="bg1"/>
                </a:solidFill>
                <a:effectLst/>
                <a:latin typeface="muli"/>
              </a:rPr>
              <a:t>nhau</a:t>
            </a:r>
            <a:r>
              <a:rPr lang="en-US" b="0" i="0" dirty="0">
                <a:solidFill>
                  <a:schemeClr val="bg1"/>
                </a:solidFill>
                <a:effectLst/>
                <a:latin typeface="muli"/>
              </a:rPr>
              <a:t>, </a:t>
            </a:r>
            <a:r>
              <a:rPr lang="en-US" b="0" i="0" dirty="0" err="1">
                <a:solidFill>
                  <a:schemeClr val="bg1"/>
                </a:solidFill>
                <a:effectLst/>
                <a:latin typeface="muli"/>
              </a:rPr>
              <a:t>từ</a:t>
            </a:r>
            <a:r>
              <a:rPr lang="en-US" b="0" i="0" dirty="0">
                <a:solidFill>
                  <a:schemeClr val="bg1"/>
                </a:solidFill>
                <a:effectLst/>
                <a:latin typeface="muli"/>
              </a:rPr>
              <a:t> </a:t>
            </a:r>
            <a:r>
              <a:rPr lang="en-US" b="0" i="0" dirty="0" err="1">
                <a:solidFill>
                  <a:schemeClr val="bg1"/>
                </a:solidFill>
                <a:effectLst/>
                <a:latin typeface="muli"/>
              </a:rPr>
              <a:t>việc</a:t>
            </a:r>
            <a:r>
              <a:rPr lang="en-US" b="0" i="0" dirty="0">
                <a:solidFill>
                  <a:schemeClr val="bg1"/>
                </a:solidFill>
                <a:effectLst/>
                <a:latin typeface="muli"/>
              </a:rPr>
              <a:t> </a:t>
            </a:r>
            <a:r>
              <a:rPr lang="en-US" b="0" i="0" dirty="0" err="1">
                <a:solidFill>
                  <a:schemeClr val="bg1"/>
                </a:solidFill>
                <a:effectLst/>
                <a:latin typeface="muli"/>
              </a:rPr>
              <a:t>cải</a:t>
            </a:r>
            <a:r>
              <a:rPr lang="en-US" b="0" i="0" dirty="0">
                <a:solidFill>
                  <a:schemeClr val="bg1"/>
                </a:solidFill>
                <a:effectLst/>
                <a:latin typeface="muli"/>
              </a:rPr>
              <a:t> </a:t>
            </a:r>
            <a:r>
              <a:rPr lang="en-US" b="0" i="0" dirty="0" err="1">
                <a:solidFill>
                  <a:schemeClr val="bg1"/>
                </a:solidFill>
                <a:effectLst/>
                <a:latin typeface="muli"/>
              </a:rPr>
              <a:t>thiện</a:t>
            </a:r>
            <a:r>
              <a:rPr lang="en-US" b="0" i="0" dirty="0">
                <a:solidFill>
                  <a:schemeClr val="bg1"/>
                </a:solidFill>
                <a:effectLst/>
                <a:latin typeface="muli"/>
              </a:rPr>
              <a:t> </a:t>
            </a:r>
            <a:r>
              <a:rPr lang="en-US" b="0" i="0" dirty="0" err="1">
                <a:solidFill>
                  <a:schemeClr val="bg1"/>
                </a:solidFill>
                <a:effectLst/>
                <a:latin typeface="muli"/>
              </a:rPr>
              <a:t>tính</a:t>
            </a:r>
            <a:r>
              <a:rPr lang="en-US" b="0" i="0" dirty="0">
                <a:solidFill>
                  <a:schemeClr val="bg1"/>
                </a:solidFill>
                <a:effectLst/>
                <a:latin typeface="muli"/>
              </a:rPr>
              <a:t> </a:t>
            </a:r>
            <a:r>
              <a:rPr lang="en-US" b="0" i="0" dirty="0" err="1">
                <a:solidFill>
                  <a:schemeClr val="bg1"/>
                </a:solidFill>
                <a:effectLst/>
                <a:latin typeface="muli"/>
              </a:rPr>
              <a:t>năng</a:t>
            </a:r>
            <a:r>
              <a:rPr lang="en-US" b="0" i="0" dirty="0">
                <a:solidFill>
                  <a:schemeClr val="bg1"/>
                </a:solidFill>
                <a:effectLst/>
                <a:latin typeface="muli"/>
              </a:rPr>
              <a:t> </a:t>
            </a:r>
            <a:r>
              <a:rPr lang="en-US" b="0" i="0" dirty="0" err="1">
                <a:solidFill>
                  <a:schemeClr val="bg1"/>
                </a:solidFill>
                <a:effectLst/>
                <a:latin typeface="muli"/>
              </a:rPr>
              <a:t>của</a:t>
            </a:r>
            <a:r>
              <a:rPr lang="en-US" b="0" i="0" dirty="0">
                <a:solidFill>
                  <a:schemeClr val="bg1"/>
                </a:solidFill>
                <a:effectLst/>
                <a:latin typeface="muli"/>
              </a:rPr>
              <a:t> website </a:t>
            </a:r>
            <a:r>
              <a:rPr lang="en-US" b="0" i="0" dirty="0" err="1">
                <a:solidFill>
                  <a:schemeClr val="bg1"/>
                </a:solidFill>
                <a:effectLst/>
                <a:latin typeface="muli"/>
              </a:rPr>
              <a:t>đến</a:t>
            </a:r>
            <a:r>
              <a:rPr lang="en-US" b="0" i="0" dirty="0">
                <a:solidFill>
                  <a:schemeClr val="bg1"/>
                </a:solidFill>
                <a:effectLst/>
                <a:latin typeface="muli"/>
              </a:rPr>
              <a:t> </a:t>
            </a:r>
            <a:r>
              <a:rPr lang="en-US" b="0" i="0" dirty="0" err="1">
                <a:solidFill>
                  <a:schemeClr val="bg1"/>
                </a:solidFill>
                <a:effectLst/>
                <a:latin typeface="muli"/>
              </a:rPr>
              <a:t>việc</a:t>
            </a:r>
            <a:r>
              <a:rPr lang="en-US" b="0" i="0" dirty="0">
                <a:solidFill>
                  <a:schemeClr val="bg1"/>
                </a:solidFill>
                <a:effectLst/>
                <a:latin typeface="muli"/>
              </a:rPr>
              <a:t> </a:t>
            </a:r>
            <a:r>
              <a:rPr lang="en-US" b="0" i="0" dirty="0" err="1">
                <a:solidFill>
                  <a:schemeClr val="bg1"/>
                </a:solidFill>
                <a:effectLst/>
                <a:latin typeface="muli"/>
              </a:rPr>
              <a:t>chạy</a:t>
            </a:r>
            <a:r>
              <a:rPr lang="en-US" b="0" i="0" dirty="0">
                <a:solidFill>
                  <a:schemeClr val="bg1"/>
                </a:solidFill>
                <a:effectLst/>
                <a:latin typeface="muli"/>
              </a:rPr>
              <a:t> game </a:t>
            </a:r>
            <a:r>
              <a:rPr lang="en-US" b="0" i="0" dirty="0" err="1">
                <a:solidFill>
                  <a:schemeClr val="bg1"/>
                </a:solidFill>
                <a:effectLst/>
                <a:latin typeface="muli"/>
              </a:rPr>
              <a:t>và</a:t>
            </a:r>
            <a:r>
              <a:rPr lang="en-US" b="0" i="0" dirty="0">
                <a:solidFill>
                  <a:schemeClr val="bg1"/>
                </a:solidFill>
                <a:effectLst/>
                <a:latin typeface="muli"/>
              </a:rPr>
              <a:t> </a:t>
            </a:r>
            <a:r>
              <a:rPr lang="en-US" b="0" i="0" dirty="0" err="1">
                <a:solidFill>
                  <a:schemeClr val="bg1"/>
                </a:solidFill>
                <a:effectLst/>
                <a:latin typeface="muli"/>
              </a:rPr>
              <a:t>tạo</a:t>
            </a:r>
            <a:r>
              <a:rPr lang="en-US" b="0" i="0" dirty="0">
                <a:solidFill>
                  <a:schemeClr val="bg1"/>
                </a:solidFill>
                <a:effectLst/>
                <a:latin typeface="muli"/>
              </a:rPr>
              <a:t> </a:t>
            </a:r>
            <a:r>
              <a:rPr lang="en-US" b="0" i="0" dirty="0" err="1">
                <a:solidFill>
                  <a:schemeClr val="bg1"/>
                </a:solidFill>
                <a:effectLst/>
                <a:latin typeface="muli"/>
              </a:rPr>
              <a:t>phần</a:t>
            </a:r>
            <a:r>
              <a:rPr lang="en-US" b="0" i="0" dirty="0">
                <a:solidFill>
                  <a:schemeClr val="bg1"/>
                </a:solidFill>
                <a:effectLst/>
                <a:latin typeface="muli"/>
              </a:rPr>
              <a:t> </a:t>
            </a:r>
            <a:r>
              <a:rPr lang="en-US" b="0" i="0" dirty="0" err="1">
                <a:solidFill>
                  <a:schemeClr val="bg1"/>
                </a:solidFill>
                <a:effectLst/>
                <a:latin typeface="muli"/>
              </a:rPr>
              <a:t>mềm</a:t>
            </a:r>
            <a:r>
              <a:rPr lang="en-US" b="0" i="0" dirty="0">
                <a:solidFill>
                  <a:schemeClr val="bg1"/>
                </a:solidFill>
                <a:effectLst/>
                <a:latin typeface="muli"/>
              </a:rPr>
              <a:t> </a:t>
            </a:r>
            <a:r>
              <a:rPr lang="en-US" b="0" i="0" dirty="0" err="1">
                <a:solidFill>
                  <a:schemeClr val="bg1"/>
                </a:solidFill>
                <a:effectLst/>
                <a:latin typeface="muli"/>
              </a:rPr>
              <a:t>nền</a:t>
            </a:r>
            <a:r>
              <a:rPr lang="en-US" b="0" i="0" dirty="0">
                <a:solidFill>
                  <a:schemeClr val="bg1"/>
                </a:solidFill>
                <a:effectLst/>
                <a:latin typeface="muli"/>
              </a:rPr>
              <a:t> web.</a:t>
            </a:r>
            <a:endParaRPr lang="en-US" dirty="0">
              <a:solidFill>
                <a:schemeClr val="bg1"/>
              </a:solidFill>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Shape 358"/>
        <p:cNvGrpSpPr/>
        <p:nvPr/>
      </p:nvGrpSpPr>
      <p:grpSpPr>
        <a:xfrm>
          <a:off x="0" y="0"/>
          <a:ext cx="0" cy="0"/>
          <a:chOff x="0" y="0"/>
          <a:chExt cx="0" cy="0"/>
        </a:xfrm>
      </p:grpSpPr>
      <p:sp>
        <p:nvSpPr>
          <p:cNvPr id="359" name="Google Shape;359;p60"/>
          <p:cNvSpPr/>
          <p:nvPr/>
        </p:nvSpPr>
        <p:spPr>
          <a:xfrm>
            <a:off x="73960" y="1028700"/>
            <a:ext cx="8398498" cy="3953435"/>
          </a:xfrm>
          <a:prstGeom prst="rect">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361" name="Google Shape;361;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5</a:t>
            </a:fld>
            <a:endParaRPr/>
          </a:p>
        </p:txBody>
      </p:sp>
      <p:sp>
        <p:nvSpPr>
          <p:cNvPr id="362" name="Google Shape;362;p60"/>
          <p:cNvSpPr txBox="1">
            <a:spLocks noGrp="1"/>
          </p:cNvSpPr>
          <p:nvPr>
            <p:ph type="title"/>
          </p:nvPr>
        </p:nvSpPr>
        <p:spPr>
          <a:xfrm>
            <a:off x="437650" y="579250"/>
            <a:ext cx="4124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500" dirty="0">
                <a:solidFill>
                  <a:schemeClr val="lt1"/>
                </a:solidFill>
                <a:latin typeface="Roboto Slab"/>
                <a:ea typeface="Roboto Slab"/>
                <a:cs typeface="Roboto Slab"/>
                <a:sym typeface="Roboto Slab"/>
              </a:rPr>
              <a:t>CƠ SỞ LÝ THUYẾT</a:t>
            </a:r>
            <a:endParaRPr dirty="0">
              <a:latin typeface="Roboto Slab"/>
              <a:ea typeface="Roboto Slab"/>
              <a:cs typeface="Roboto Slab"/>
              <a:sym typeface="Roboto Slab"/>
            </a:endParaRPr>
          </a:p>
        </p:txBody>
      </p:sp>
      <p:pic>
        <p:nvPicPr>
          <p:cNvPr id="2" name="Picture 2">
            <a:extLst>
              <a:ext uri="{FF2B5EF4-FFF2-40B4-BE49-F238E27FC236}">
                <a16:creationId xmlns:a16="http://schemas.microsoft.com/office/drawing/2014/main" xmlns="" id="{8D3C907C-D8E9-4FD6-ABFA-A16CFEF40E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088" y="1103107"/>
            <a:ext cx="3776332" cy="212418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xmlns="" id="{BD43752E-E416-431A-B368-7C5936A51321}"/>
              </a:ext>
            </a:extLst>
          </p:cNvPr>
          <p:cNvSpPr txBox="1"/>
          <p:nvPr/>
        </p:nvSpPr>
        <p:spPr>
          <a:xfrm>
            <a:off x="3944420" y="1263070"/>
            <a:ext cx="4572000" cy="1169551"/>
          </a:xfrm>
          <a:prstGeom prst="rect">
            <a:avLst/>
          </a:prstGeom>
          <a:noFill/>
        </p:spPr>
        <p:txBody>
          <a:bodyPr wrap="square">
            <a:spAutoFit/>
          </a:bodyPr>
          <a:lstStyle/>
          <a:p>
            <a:r>
              <a:rPr lang="vi-VN" b="0" i="0" dirty="0">
                <a:solidFill>
                  <a:schemeClr val="bg1"/>
                </a:solidFill>
                <a:effectLst/>
                <a:latin typeface="PT Serif" panose="020A0603040505020204" pitchFamily="18" charset="0"/>
              </a:rPr>
              <a:t>React Js là một thư viện javascript dùng để xây dựng UI, UI ở đây được dùng chính ở 2 nền tảng Web và Mobile. Ở lĩnh vực Web, sử dụng React Js có thể đem lại trải nghiệm tốt cho người dùng, cũng như khả năng Hot Reload giúp bạn lập trình nhanh hơn.</a:t>
            </a:r>
            <a:endParaRPr lang="en-US" dirty="0">
              <a:solidFill>
                <a:schemeClr val="bg1"/>
              </a:solidFill>
            </a:endParaRPr>
          </a:p>
        </p:txBody>
      </p:sp>
    </p:spTree>
    <p:extLst>
      <p:ext uri="{BB962C8B-B14F-4D97-AF65-F5344CB8AC3E}">
        <p14:creationId xmlns:p14="http://schemas.microsoft.com/office/powerpoint/2010/main" val="341301686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Shape 358"/>
        <p:cNvGrpSpPr/>
        <p:nvPr/>
      </p:nvGrpSpPr>
      <p:grpSpPr>
        <a:xfrm>
          <a:off x="0" y="0"/>
          <a:ext cx="0" cy="0"/>
          <a:chOff x="0" y="0"/>
          <a:chExt cx="0" cy="0"/>
        </a:xfrm>
      </p:grpSpPr>
      <p:sp>
        <p:nvSpPr>
          <p:cNvPr id="359" name="Google Shape;359;p60"/>
          <p:cNvSpPr/>
          <p:nvPr/>
        </p:nvSpPr>
        <p:spPr>
          <a:xfrm>
            <a:off x="73960" y="1028700"/>
            <a:ext cx="8398498" cy="3953435"/>
          </a:xfrm>
          <a:prstGeom prst="rect">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361" name="Google Shape;361;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6</a:t>
            </a:fld>
            <a:endParaRPr/>
          </a:p>
        </p:txBody>
      </p:sp>
      <p:sp>
        <p:nvSpPr>
          <p:cNvPr id="362" name="Google Shape;362;p60"/>
          <p:cNvSpPr txBox="1">
            <a:spLocks noGrp="1"/>
          </p:cNvSpPr>
          <p:nvPr>
            <p:ph type="title"/>
          </p:nvPr>
        </p:nvSpPr>
        <p:spPr>
          <a:xfrm>
            <a:off x="437650" y="579250"/>
            <a:ext cx="4124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500" dirty="0">
                <a:solidFill>
                  <a:schemeClr val="lt1"/>
                </a:solidFill>
                <a:latin typeface="Roboto Slab"/>
                <a:ea typeface="Roboto Slab"/>
                <a:cs typeface="Roboto Slab"/>
                <a:sym typeface="Roboto Slab"/>
              </a:rPr>
              <a:t>CƠ SỞ LÝ THUYẾT</a:t>
            </a:r>
            <a:endParaRPr dirty="0">
              <a:latin typeface="Roboto Slab"/>
              <a:ea typeface="Roboto Slab"/>
              <a:cs typeface="Roboto Slab"/>
              <a:sym typeface="Roboto Slab"/>
            </a:endParaRPr>
          </a:p>
        </p:txBody>
      </p:sp>
      <p:sp>
        <p:nvSpPr>
          <p:cNvPr id="8" name="TextBox 7">
            <a:extLst>
              <a:ext uri="{FF2B5EF4-FFF2-40B4-BE49-F238E27FC236}">
                <a16:creationId xmlns:a16="http://schemas.microsoft.com/office/drawing/2014/main" xmlns="" id="{264EDBD9-965D-4297-9529-C3FC3F05D5E1}"/>
              </a:ext>
            </a:extLst>
          </p:cNvPr>
          <p:cNvSpPr txBox="1"/>
          <p:nvPr/>
        </p:nvSpPr>
        <p:spPr>
          <a:xfrm>
            <a:off x="3999879" y="1281005"/>
            <a:ext cx="4572000" cy="1169551"/>
          </a:xfrm>
          <a:prstGeom prst="rect">
            <a:avLst/>
          </a:prstGeom>
          <a:noFill/>
        </p:spPr>
        <p:txBody>
          <a:bodyPr wrap="square">
            <a:spAutoFit/>
          </a:bodyPr>
          <a:lstStyle/>
          <a:p>
            <a:pPr algn="l">
              <a:buFont typeface="Arial" panose="020B0604020202020204" pitchFamily="34" charset="0"/>
              <a:buChar char="•"/>
            </a:pPr>
            <a:r>
              <a:rPr lang="vi-VN" b="0" i="0" dirty="0">
                <a:solidFill>
                  <a:schemeClr val="bg1"/>
                </a:solidFill>
                <a:effectLst/>
                <a:latin typeface="Open Sans" panose="020B0606030504020204" pitchFamily="34" charset="0"/>
              </a:rPr>
              <a:t>Nodejs là một </a:t>
            </a:r>
            <a:r>
              <a:rPr lang="vi-VN" b="1" i="0" dirty="0">
                <a:solidFill>
                  <a:schemeClr val="bg1"/>
                </a:solidFill>
                <a:effectLst/>
                <a:latin typeface="Open Sans" panose="020B0606030504020204" pitchFamily="34" charset="0"/>
              </a:rPr>
              <a:t>nền tảng</a:t>
            </a:r>
            <a:r>
              <a:rPr lang="vi-VN" b="0" i="0" dirty="0">
                <a:solidFill>
                  <a:schemeClr val="bg1"/>
                </a:solidFill>
                <a:effectLst/>
                <a:latin typeface="Open Sans" panose="020B0606030504020204" pitchFamily="34" charset="0"/>
              </a:rPr>
              <a:t> (Platform) phát triển độc lập được xây dựng ở trên Javascript Runtime của Chrome mà chúng ta có thể xây dựng được các ứng dụng mạng một cách nhanh chóng và dễ dàng mở rộng.</a:t>
            </a:r>
          </a:p>
        </p:txBody>
      </p:sp>
      <p:sp>
        <p:nvSpPr>
          <p:cNvPr id="4" name="AutoShape 2">
            <a:extLst>
              <a:ext uri="{FF2B5EF4-FFF2-40B4-BE49-F238E27FC236}">
                <a16:creationId xmlns:a16="http://schemas.microsoft.com/office/drawing/2014/main" xmlns="" id="{E7E792CA-3704-4A72-82C3-5ACB21BAD6C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a:extLst>
              <a:ext uri="{FF2B5EF4-FFF2-40B4-BE49-F238E27FC236}">
                <a16:creationId xmlns:a16="http://schemas.microsoft.com/office/drawing/2014/main" xmlns="" id="{75EF316C-892C-4C48-9A8D-282FF5FA9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41" y="1108600"/>
            <a:ext cx="3898049" cy="2192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96274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Shape 358"/>
        <p:cNvGrpSpPr/>
        <p:nvPr/>
      </p:nvGrpSpPr>
      <p:grpSpPr>
        <a:xfrm>
          <a:off x="0" y="0"/>
          <a:ext cx="0" cy="0"/>
          <a:chOff x="0" y="0"/>
          <a:chExt cx="0" cy="0"/>
        </a:xfrm>
      </p:grpSpPr>
      <p:sp>
        <p:nvSpPr>
          <p:cNvPr id="359" name="Google Shape;359;p60"/>
          <p:cNvSpPr/>
          <p:nvPr/>
        </p:nvSpPr>
        <p:spPr>
          <a:xfrm>
            <a:off x="73960" y="1028700"/>
            <a:ext cx="8398498" cy="3953435"/>
          </a:xfrm>
          <a:prstGeom prst="rect">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361" name="Google Shape;361;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7</a:t>
            </a:fld>
            <a:endParaRPr/>
          </a:p>
        </p:txBody>
      </p:sp>
      <p:sp>
        <p:nvSpPr>
          <p:cNvPr id="362" name="Google Shape;362;p60"/>
          <p:cNvSpPr txBox="1">
            <a:spLocks noGrp="1"/>
          </p:cNvSpPr>
          <p:nvPr>
            <p:ph type="title"/>
          </p:nvPr>
        </p:nvSpPr>
        <p:spPr>
          <a:xfrm>
            <a:off x="437650" y="579250"/>
            <a:ext cx="4124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500" dirty="0">
                <a:solidFill>
                  <a:schemeClr val="lt1"/>
                </a:solidFill>
                <a:latin typeface="Roboto Slab"/>
                <a:ea typeface="Roboto Slab"/>
                <a:cs typeface="Roboto Slab"/>
                <a:sym typeface="Roboto Slab"/>
              </a:rPr>
              <a:t>CƠ SỞ LÝ THUYẾT</a:t>
            </a:r>
            <a:endParaRPr dirty="0">
              <a:latin typeface="Roboto Slab"/>
              <a:ea typeface="Roboto Slab"/>
              <a:cs typeface="Roboto Slab"/>
              <a:sym typeface="Roboto Slab"/>
            </a:endParaRPr>
          </a:p>
        </p:txBody>
      </p:sp>
      <p:sp>
        <p:nvSpPr>
          <p:cNvPr id="8" name="TextBox 7">
            <a:extLst>
              <a:ext uri="{FF2B5EF4-FFF2-40B4-BE49-F238E27FC236}">
                <a16:creationId xmlns:a16="http://schemas.microsoft.com/office/drawing/2014/main" xmlns="" id="{264EDBD9-965D-4297-9529-C3FC3F05D5E1}"/>
              </a:ext>
            </a:extLst>
          </p:cNvPr>
          <p:cNvSpPr txBox="1"/>
          <p:nvPr/>
        </p:nvSpPr>
        <p:spPr>
          <a:xfrm>
            <a:off x="3934290" y="1124551"/>
            <a:ext cx="4572000" cy="2462213"/>
          </a:xfrm>
          <a:prstGeom prst="rect">
            <a:avLst/>
          </a:prstGeom>
          <a:noFill/>
        </p:spPr>
        <p:txBody>
          <a:bodyPr wrap="square">
            <a:spAutoFit/>
          </a:bodyPr>
          <a:lstStyle/>
          <a:p>
            <a:pPr algn="l">
              <a:buFont typeface="Arial" panose="020B0604020202020204" pitchFamily="34" charset="0"/>
              <a:buChar char="•"/>
            </a:pPr>
            <a:r>
              <a:rPr lang="vi-VN" b="0" i="0" dirty="0">
                <a:solidFill>
                  <a:schemeClr val="bg1"/>
                </a:solidFill>
                <a:effectLst/>
                <a:latin typeface="arial" panose="020B0604020202020204" pitchFamily="34" charset="0"/>
              </a:rPr>
              <a:t>Đây là một framework mã nguồn mở miễn phí cho Node.js. Express.js được sử dụng trong thiết kế và xây dựng các ứng dụng web một cách đơn giản và nhanh chóng.</a:t>
            </a:r>
            <a:endParaRPr lang="en-US" b="0" i="0" dirty="0">
              <a:solidFill>
                <a:schemeClr val="bg1"/>
              </a:solidFill>
              <a:effectLst/>
              <a:latin typeface="arial" panose="020B0604020202020204" pitchFamily="34" charset="0"/>
            </a:endParaRPr>
          </a:p>
          <a:p>
            <a:pPr algn="l">
              <a:buFont typeface="Arial" panose="020B0604020202020204" pitchFamily="34" charset="0"/>
              <a:buChar char="•"/>
            </a:pPr>
            <a:r>
              <a:rPr lang="vi-VN" b="0" i="0" dirty="0">
                <a:solidFill>
                  <a:schemeClr val="bg1"/>
                </a:solidFill>
                <a:effectLst/>
                <a:latin typeface="arial" panose="020B0604020202020204" pitchFamily="34" charset="0"/>
              </a:rPr>
              <a:t>Expressjs cũng là một phần của công nghệ giúp quản lý các ứng dụng web một cách dễ dàng hơn hay còn được gọi là ngăn xếp phần mềm MEAN.</a:t>
            </a:r>
            <a:r>
              <a:rPr lang="vi-VN" b="0" i="0" dirty="0">
                <a:solidFill>
                  <a:schemeClr val="bg1"/>
                </a:solidFill>
                <a:effectLst/>
                <a:latin typeface="Open Sans" panose="020B0606030504020204" pitchFamily="34" charset="0"/>
              </a:rPr>
              <a:t> </a:t>
            </a:r>
            <a:r>
              <a:rPr lang="vi-VN" b="0" i="0" dirty="0">
                <a:solidFill>
                  <a:schemeClr val="bg1"/>
                </a:solidFill>
                <a:effectLst/>
                <a:latin typeface="arial" panose="020B0604020202020204" pitchFamily="34" charset="0"/>
              </a:rPr>
              <a:t>Nhờ có thư viện Javascript của Express js đã giúp cho các nhà lập trình xây dựng nên các ứng dụng web hiệu quả và nhanh chóng hơn. Expressjs cũng được sử dụng để nâng cao các chức năng của Node.js.</a:t>
            </a:r>
            <a:endParaRPr lang="vi-VN" b="0" i="0" dirty="0">
              <a:solidFill>
                <a:schemeClr val="bg1"/>
              </a:solidFill>
              <a:effectLst/>
              <a:latin typeface="Open Sans" panose="020B0606030504020204" pitchFamily="34" charset="0"/>
            </a:endParaRPr>
          </a:p>
        </p:txBody>
      </p:sp>
      <p:sp>
        <p:nvSpPr>
          <p:cNvPr id="4" name="AutoShape 2">
            <a:extLst>
              <a:ext uri="{FF2B5EF4-FFF2-40B4-BE49-F238E27FC236}">
                <a16:creationId xmlns:a16="http://schemas.microsoft.com/office/drawing/2014/main" xmlns="" id="{E7E792CA-3704-4A72-82C3-5ACB21BAD6C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descr="Expressjs là gì? Tại sao nên sử dụng Expressjs trong xây dựng website">
            <a:extLst>
              <a:ext uri="{FF2B5EF4-FFF2-40B4-BE49-F238E27FC236}">
                <a16:creationId xmlns:a16="http://schemas.microsoft.com/office/drawing/2014/main" xmlns="" id="{DF364B77-4FAE-441F-AB6E-EFA4FD0DF7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272" y="1108600"/>
            <a:ext cx="3830850" cy="2038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80484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Shape 358"/>
        <p:cNvGrpSpPr/>
        <p:nvPr/>
      </p:nvGrpSpPr>
      <p:grpSpPr>
        <a:xfrm>
          <a:off x="0" y="0"/>
          <a:ext cx="0" cy="0"/>
          <a:chOff x="0" y="0"/>
          <a:chExt cx="0" cy="0"/>
        </a:xfrm>
      </p:grpSpPr>
      <p:sp>
        <p:nvSpPr>
          <p:cNvPr id="359" name="Google Shape;359;p60"/>
          <p:cNvSpPr/>
          <p:nvPr/>
        </p:nvSpPr>
        <p:spPr>
          <a:xfrm>
            <a:off x="73960" y="1028700"/>
            <a:ext cx="8398498" cy="3953435"/>
          </a:xfrm>
          <a:prstGeom prst="rect">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361" name="Google Shape;361;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8</a:t>
            </a:fld>
            <a:endParaRPr/>
          </a:p>
        </p:txBody>
      </p:sp>
      <p:sp>
        <p:nvSpPr>
          <p:cNvPr id="362" name="Google Shape;362;p60"/>
          <p:cNvSpPr txBox="1">
            <a:spLocks noGrp="1"/>
          </p:cNvSpPr>
          <p:nvPr>
            <p:ph type="title"/>
          </p:nvPr>
        </p:nvSpPr>
        <p:spPr>
          <a:xfrm>
            <a:off x="437650" y="579250"/>
            <a:ext cx="4124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500" dirty="0">
                <a:solidFill>
                  <a:schemeClr val="lt1"/>
                </a:solidFill>
                <a:latin typeface="Roboto Slab"/>
                <a:ea typeface="Roboto Slab"/>
                <a:cs typeface="Roboto Slab"/>
                <a:sym typeface="Roboto Slab"/>
              </a:rPr>
              <a:t>CƠ SỞ LÝ THUYẾT</a:t>
            </a:r>
            <a:endParaRPr dirty="0">
              <a:latin typeface="Roboto Slab"/>
              <a:ea typeface="Roboto Slab"/>
              <a:cs typeface="Roboto Slab"/>
              <a:sym typeface="Roboto Slab"/>
            </a:endParaRPr>
          </a:p>
        </p:txBody>
      </p:sp>
      <p:sp>
        <p:nvSpPr>
          <p:cNvPr id="8" name="TextBox 7">
            <a:extLst>
              <a:ext uri="{FF2B5EF4-FFF2-40B4-BE49-F238E27FC236}">
                <a16:creationId xmlns:a16="http://schemas.microsoft.com/office/drawing/2014/main" xmlns="" id="{264EDBD9-965D-4297-9529-C3FC3F05D5E1}"/>
              </a:ext>
            </a:extLst>
          </p:cNvPr>
          <p:cNvSpPr txBox="1"/>
          <p:nvPr/>
        </p:nvSpPr>
        <p:spPr>
          <a:xfrm>
            <a:off x="3934290" y="1124551"/>
            <a:ext cx="4572000" cy="1384995"/>
          </a:xfrm>
          <a:prstGeom prst="rect">
            <a:avLst/>
          </a:prstGeom>
          <a:noFill/>
        </p:spPr>
        <p:txBody>
          <a:bodyPr wrap="square">
            <a:spAutoFit/>
          </a:bodyPr>
          <a:lstStyle/>
          <a:p>
            <a:pPr algn="l">
              <a:buFont typeface="Arial" panose="020B0604020202020204" pitchFamily="34" charset="0"/>
              <a:buChar char="•"/>
            </a:pPr>
            <a:r>
              <a:rPr lang="vi-VN" b="0" i="0" dirty="0">
                <a:solidFill>
                  <a:schemeClr val="bg1"/>
                </a:solidFill>
                <a:effectLst/>
                <a:latin typeface="arial" panose="020B0604020202020204" pitchFamily="34" charset="0"/>
              </a:rPr>
              <a:t>Mongodb Atlas là một giải pháp phần mềm Database as a Service Provider có chức năng và chi phí hoàn toàn phù hợp cho mọi doanh nghiệp từ nhỏ đến vừa và đến lớn. Khi đó, phần mềm MongoDB Atlas sẽ được đánh giá bởi tất cả các người dùng lẫn với chuyên gia trong các lĩnh vực Database Software. </a:t>
            </a:r>
            <a:endParaRPr lang="vi-VN" b="0" i="0" dirty="0">
              <a:solidFill>
                <a:schemeClr val="bg1"/>
              </a:solidFill>
              <a:effectLst/>
              <a:latin typeface="Open Sans" panose="020B0606030504020204" pitchFamily="34" charset="0"/>
            </a:endParaRPr>
          </a:p>
        </p:txBody>
      </p:sp>
      <p:sp>
        <p:nvSpPr>
          <p:cNvPr id="4" name="AutoShape 2">
            <a:extLst>
              <a:ext uri="{FF2B5EF4-FFF2-40B4-BE49-F238E27FC236}">
                <a16:creationId xmlns:a16="http://schemas.microsoft.com/office/drawing/2014/main" xmlns="" id="{E7E792CA-3704-4A72-82C3-5ACB21BAD6C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8" name="Picture 2" descr="6 Quy tắc thiết kế schema MongoDB - Phần 1">
            <a:extLst>
              <a:ext uri="{FF2B5EF4-FFF2-40B4-BE49-F238E27FC236}">
                <a16:creationId xmlns:a16="http://schemas.microsoft.com/office/drawing/2014/main" xmlns="" id="{D86633E7-57A9-49D4-80F6-89FA582F7E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84" y="1094032"/>
            <a:ext cx="3799519" cy="1891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54428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Shape 358"/>
        <p:cNvGrpSpPr/>
        <p:nvPr/>
      </p:nvGrpSpPr>
      <p:grpSpPr>
        <a:xfrm>
          <a:off x="0" y="0"/>
          <a:ext cx="0" cy="0"/>
          <a:chOff x="0" y="0"/>
          <a:chExt cx="0" cy="0"/>
        </a:xfrm>
      </p:grpSpPr>
      <p:sp>
        <p:nvSpPr>
          <p:cNvPr id="361" name="Google Shape;361;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9</a:t>
            </a:fld>
            <a:endParaRPr/>
          </a:p>
        </p:txBody>
      </p:sp>
      <p:sp>
        <p:nvSpPr>
          <p:cNvPr id="362" name="Google Shape;362;p60"/>
          <p:cNvSpPr txBox="1">
            <a:spLocks noGrp="1"/>
          </p:cNvSpPr>
          <p:nvPr>
            <p:ph type="title"/>
          </p:nvPr>
        </p:nvSpPr>
        <p:spPr>
          <a:xfrm>
            <a:off x="447900" y="507579"/>
            <a:ext cx="4124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500" dirty="0">
                <a:solidFill>
                  <a:schemeClr val="lt1"/>
                </a:solidFill>
              </a:rPr>
              <a:t>PHÂN TÍCH &amp; THIẾT KẾ</a:t>
            </a:r>
            <a:endParaRPr dirty="0">
              <a:latin typeface="Roboto Slab"/>
              <a:ea typeface="Roboto Slab"/>
              <a:cs typeface="Roboto Slab"/>
              <a:sym typeface="Roboto Slab"/>
            </a:endParaRPr>
          </a:p>
        </p:txBody>
      </p:sp>
      <p:sp>
        <p:nvSpPr>
          <p:cNvPr id="4" name="AutoShape 2">
            <a:extLst>
              <a:ext uri="{FF2B5EF4-FFF2-40B4-BE49-F238E27FC236}">
                <a16:creationId xmlns:a16="http://schemas.microsoft.com/office/drawing/2014/main" xmlns="" id="{E7E792CA-3704-4A72-82C3-5ACB21BAD6C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xmlns="" id="{1795098F-60A7-415C-B914-4A3BB9007AAE}"/>
              </a:ext>
            </a:extLst>
          </p:cNvPr>
          <p:cNvSpPr txBox="1"/>
          <p:nvPr/>
        </p:nvSpPr>
        <p:spPr>
          <a:xfrm>
            <a:off x="3528978" y="989864"/>
            <a:ext cx="4572000" cy="307777"/>
          </a:xfrm>
          <a:prstGeom prst="rect">
            <a:avLst/>
          </a:prstGeom>
          <a:noFill/>
        </p:spPr>
        <p:txBody>
          <a:bodyPr wrap="square">
            <a:spAutoFit/>
          </a:bodyPr>
          <a:lstStyle/>
          <a:p>
            <a:r>
              <a:rPr lang="en-US" sz="1400" b="1" dirty="0">
                <a:solidFill>
                  <a:schemeClr val="lt1"/>
                </a:solidFill>
              </a:rPr>
              <a:t>SƠ ĐỒ </a:t>
            </a:r>
            <a:r>
              <a:rPr lang="en-US" b="1" dirty="0">
                <a:solidFill>
                  <a:schemeClr val="lt1"/>
                </a:solidFill>
              </a:rPr>
              <a:t>USE CASE</a:t>
            </a:r>
            <a:endParaRPr lang="en-US" b="1" dirty="0"/>
          </a:p>
        </p:txBody>
      </p:sp>
      <p:pic>
        <p:nvPicPr>
          <p:cNvPr id="5" name="Picture 4">
            <a:extLst>
              <a:ext uri="{FF2B5EF4-FFF2-40B4-BE49-F238E27FC236}">
                <a16:creationId xmlns:a16="http://schemas.microsoft.com/office/drawing/2014/main" xmlns="" id="{FCB35D4B-F4FF-4B58-82D6-3230BB9A8ABE}"/>
              </a:ext>
            </a:extLst>
          </p:cNvPr>
          <p:cNvPicPr>
            <a:picLocks noChangeAspect="1"/>
          </p:cNvPicPr>
          <p:nvPr/>
        </p:nvPicPr>
        <p:blipFill>
          <a:blip r:embed="rId3"/>
          <a:stretch>
            <a:fillRect/>
          </a:stretch>
        </p:blipFill>
        <p:spPr>
          <a:xfrm>
            <a:off x="1257619" y="1297641"/>
            <a:ext cx="6323961" cy="3463721"/>
          </a:xfrm>
          <a:prstGeom prst="rect">
            <a:avLst/>
          </a:prstGeom>
        </p:spPr>
      </p:pic>
      <p:pic>
        <p:nvPicPr>
          <p:cNvPr id="3" name="Picture 2">
            <a:extLst>
              <a:ext uri="{FF2B5EF4-FFF2-40B4-BE49-F238E27FC236}">
                <a16:creationId xmlns:a16="http://schemas.microsoft.com/office/drawing/2014/main" xmlns="" id="{2E17312A-C117-44D1-9B01-CFDD0B8DF1B6}"/>
              </a:ext>
            </a:extLst>
          </p:cNvPr>
          <p:cNvPicPr>
            <a:picLocks noChangeAspect="1"/>
          </p:cNvPicPr>
          <p:nvPr/>
        </p:nvPicPr>
        <p:blipFill>
          <a:blip r:embed="rId4"/>
          <a:stretch>
            <a:fillRect/>
          </a:stretch>
        </p:blipFill>
        <p:spPr>
          <a:xfrm>
            <a:off x="439891" y="4790080"/>
            <a:ext cx="1514686" cy="266737"/>
          </a:xfrm>
          <a:prstGeom prst="rect">
            <a:avLst/>
          </a:prstGeom>
        </p:spPr>
      </p:pic>
    </p:spTree>
    <p:extLst>
      <p:ext uri="{BB962C8B-B14F-4D97-AF65-F5344CB8AC3E}">
        <p14:creationId xmlns:p14="http://schemas.microsoft.com/office/powerpoint/2010/main" val="339851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667</Words>
  <Application>Microsoft Office PowerPoint</Application>
  <PresentationFormat>On-screen Show (16:9)</PresentationFormat>
  <Paragraphs>73</Paragraphs>
  <Slides>14</Slides>
  <Notes>14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14</vt:i4>
      </vt:variant>
    </vt:vector>
  </HeadingPairs>
  <TitlesOfParts>
    <vt:vector size="28" baseType="lpstr">
      <vt:lpstr>Calibri</vt:lpstr>
      <vt:lpstr>Algerian</vt:lpstr>
      <vt:lpstr>Times New Roman</vt:lpstr>
      <vt:lpstr>arial</vt:lpstr>
      <vt:lpstr>Wingdings 3</vt:lpstr>
      <vt:lpstr>muli</vt:lpstr>
      <vt:lpstr>Roboto Slab</vt:lpstr>
      <vt:lpstr>Bahnschrift SemiBold</vt:lpstr>
      <vt:lpstr>FacebookEmoji</vt:lpstr>
      <vt:lpstr>PT Serif</vt:lpstr>
      <vt:lpstr>Open Sans</vt:lpstr>
      <vt:lpstr>arial</vt:lpstr>
      <vt:lpstr>Roboto Condensed</vt:lpstr>
      <vt:lpstr>Simple Light</vt:lpstr>
      <vt:lpstr>BÁO CÁO BÀI TẬP LỚN</vt:lpstr>
      <vt:lpstr>NỘI DUNG THUYẾT TRÌNH</vt:lpstr>
      <vt:lpstr>TỔNG QUAN VỀ ĐỀ TÀI</vt:lpstr>
      <vt:lpstr>CƠ SỞ LÝ THUYẾT</vt:lpstr>
      <vt:lpstr>CƠ SỞ LÝ THUYẾT</vt:lpstr>
      <vt:lpstr>CƠ SỞ LÝ THUYẾT</vt:lpstr>
      <vt:lpstr>CƠ SỞ LÝ THUYẾT</vt:lpstr>
      <vt:lpstr>CƠ SỞ LÝ THUYẾT</vt:lpstr>
      <vt:lpstr>PHÂN TÍCH &amp; THIẾT KẾ</vt:lpstr>
      <vt:lpstr>PHÂN TÍCH &amp; THIẾT KẾ</vt:lpstr>
      <vt:lpstr>PHÂN TÍCH &amp; THIẾT KẾ</vt:lpstr>
      <vt:lpstr>DEMO</vt:lpstr>
      <vt:lpstr>KẾT LUẬN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TẬP LỚN</dc:title>
  <dc:creator>Tân Bùi Văn</dc:creator>
  <cp:lastModifiedBy>Microsoft account</cp:lastModifiedBy>
  <cp:revision>31</cp:revision>
  <dcterms:modified xsi:type="dcterms:W3CDTF">2021-12-29T12:20:08Z</dcterms:modified>
</cp:coreProperties>
</file>