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Montserrat SemiBold"/>
      <p:regular r:id="rId24"/>
      <p:bold r:id="rId25"/>
      <p:italic r:id="rId26"/>
      <p:boldItalic r:id="rId27"/>
    </p:embeddedFont>
    <p:embeddedFont>
      <p:font typeface="Montserrat"/>
      <p:regular r:id="rId28"/>
      <p:bold r:id="rId29"/>
      <p:italic r:id="rId30"/>
      <p:boldItalic r:id="rId31"/>
    </p:embeddedFont>
    <p:embeddedFont>
      <p:font typeface="Inter"/>
      <p:regular r:id="rId32"/>
      <p:bold r:id="rId33"/>
    </p:embeddedFont>
    <p:embeddedFont>
      <p:font typeface="Fira Sans Extra Condensed Medium"/>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DBEF9A4-D723-4FBD-BA64-C5F228AE022A}">
  <a:tblStyle styleId="{6DBEF9A4-D723-4FBD-BA64-C5F228AE022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SemiBold-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SemiBold-italic.fntdata"/><Relationship Id="rId25" Type="http://schemas.openxmlformats.org/officeDocument/2006/relationships/font" Target="fonts/MontserratSemiBold-bold.fntdata"/><Relationship Id="rId28" Type="http://schemas.openxmlformats.org/officeDocument/2006/relationships/font" Target="fonts/Montserrat-regular.fntdata"/><Relationship Id="rId27" Type="http://schemas.openxmlformats.org/officeDocument/2006/relationships/font" Target="fonts/MontserratSemiBold-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33" Type="http://schemas.openxmlformats.org/officeDocument/2006/relationships/font" Target="fonts/Inter-bold.fntdata"/><Relationship Id="rId10" Type="http://schemas.openxmlformats.org/officeDocument/2006/relationships/slide" Target="slides/slide5.xml"/><Relationship Id="rId32" Type="http://schemas.openxmlformats.org/officeDocument/2006/relationships/font" Target="fonts/Inter-regular.fntdata"/><Relationship Id="rId13" Type="http://schemas.openxmlformats.org/officeDocument/2006/relationships/slide" Target="slides/slide8.xml"/><Relationship Id="rId35" Type="http://schemas.openxmlformats.org/officeDocument/2006/relationships/font" Target="fonts/FiraSansExtraCondensedMedium-bold.fntdata"/><Relationship Id="rId12" Type="http://schemas.openxmlformats.org/officeDocument/2006/relationships/slide" Target="slides/slide7.xml"/><Relationship Id="rId34" Type="http://schemas.openxmlformats.org/officeDocument/2006/relationships/font" Target="fonts/FiraSansExtraCondensedMedium-regular.fntdata"/><Relationship Id="rId15" Type="http://schemas.openxmlformats.org/officeDocument/2006/relationships/slide" Target="slides/slide10.xml"/><Relationship Id="rId37" Type="http://schemas.openxmlformats.org/officeDocument/2006/relationships/font" Target="fonts/FiraSansExtraCondensedMedium-boldItalic.fntdata"/><Relationship Id="rId14" Type="http://schemas.openxmlformats.org/officeDocument/2006/relationships/slide" Target="slides/slide9.xml"/><Relationship Id="rId36" Type="http://schemas.openxmlformats.org/officeDocument/2006/relationships/font" Target="fonts/FiraSansExtraCondensedMedium-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fb194090b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fb194090b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068965caf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068965caf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fb194090b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fb194090b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fb194090b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fb194090b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fb198d0651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fb198d0651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fb198d0651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fb198d0651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068965caf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068965caf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fb198d0651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fb198d0651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a9fa940987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a9fa940987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a9469d1f4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a9469d1f4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068244f8a0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068244f8a0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faf1cb393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faf1cb393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faf1cb393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faf1cb393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faf1cb393a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faf1cb393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faf1cb393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faf1cb393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f85f7cae76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f85f7cae76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faf1cb393a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faf1cb393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643858" y="1172225"/>
            <a:ext cx="6770700" cy="2052600"/>
          </a:xfrm>
          <a:prstGeom prst="rect">
            <a:avLst/>
          </a:prstGeom>
        </p:spPr>
        <p:txBody>
          <a:bodyPr anchorCtr="0" anchor="b" bIns="91425" lIns="91425" spcFirstLastPara="1" rIns="91425" wrap="square" tIns="91425">
            <a:noAutofit/>
          </a:bodyPr>
          <a:lstStyle>
            <a:lvl1pPr lvl="0" algn="r">
              <a:spcBef>
                <a:spcPts val="0"/>
              </a:spcBef>
              <a:spcAft>
                <a:spcPts val="0"/>
              </a:spcAft>
              <a:buSzPts val="5200"/>
              <a:buNone/>
              <a:defRPr sz="5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1643852" y="3261775"/>
            <a:ext cx="6770700" cy="5571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sz="16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p:nvPr/>
        </p:nvSpPr>
        <p:spPr>
          <a:xfrm>
            <a:off x="0" y="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9" name="Shape 59"/>
        <p:cNvGrpSpPr/>
        <p:nvPr/>
      </p:nvGrpSpPr>
      <p:grpSpPr>
        <a:xfrm>
          <a:off x="0" y="0"/>
          <a:ext cx="0" cy="0"/>
          <a:chOff x="0" y="0"/>
          <a:chExt cx="0" cy="0"/>
        </a:xfrm>
      </p:grpSpPr>
      <p:sp>
        <p:nvSpPr>
          <p:cNvPr id="60" name="Google Shape;60;p11"/>
          <p:cNvSpPr txBox="1"/>
          <p:nvPr>
            <p:ph hasCustomPrompt="1" type="title"/>
          </p:nvPr>
        </p:nvSpPr>
        <p:spPr>
          <a:xfrm>
            <a:off x="713225" y="1412150"/>
            <a:ext cx="7717500" cy="1657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9200">
                <a:solidFill>
                  <a:schemeClr val="accent3"/>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1" name="Google Shape;61;p11"/>
          <p:cNvSpPr txBox="1"/>
          <p:nvPr>
            <p:ph idx="1" type="body"/>
          </p:nvPr>
        </p:nvSpPr>
        <p:spPr>
          <a:xfrm>
            <a:off x="713400" y="3069625"/>
            <a:ext cx="7717500" cy="661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sz="1400">
                <a:solidFill>
                  <a:schemeClr val="dk1"/>
                </a:solidFill>
              </a:defRPr>
            </a:lvl1pPr>
            <a:lvl2pPr indent="-317500" lvl="1" marL="914400" algn="ctr">
              <a:spcBef>
                <a:spcPts val="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2" name="Google Shape;62;p11"/>
          <p:cNvSpPr/>
          <p:nvPr/>
        </p:nvSpPr>
        <p:spPr>
          <a:xfrm flipH="1" rot="10800000">
            <a:off x="0" y="257175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1"/>
          <p:cNvSpPr/>
          <p:nvPr/>
        </p:nvSpPr>
        <p:spPr>
          <a:xfrm flipH="1" rot="10800000">
            <a:off x="7927800" y="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8">
    <p:spTree>
      <p:nvGrpSpPr>
        <p:cNvPr id="67" name="Shape 67"/>
        <p:cNvGrpSpPr/>
        <p:nvPr/>
      </p:nvGrpSpPr>
      <p:grpSpPr>
        <a:xfrm>
          <a:off x="0" y="0"/>
          <a:ext cx="0" cy="0"/>
          <a:chOff x="0" y="0"/>
          <a:chExt cx="0" cy="0"/>
        </a:xfrm>
      </p:grpSpPr>
      <p:sp>
        <p:nvSpPr>
          <p:cNvPr id="68" name="Google Shape;68;p13"/>
          <p:cNvSpPr txBox="1"/>
          <p:nvPr>
            <p:ph type="title"/>
          </p:nvPr>
        </p:nvSpPr>
        <p:spPr>
          <a:xfrm>
            <a:off x="2683950" y="3273525"/>
            <a:ext cx="57573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b="1" sz="1800">
                <a:solidFill>
                  <a:schemeClr val="accent1"/>
                </a:solidFill>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9" name="Google Shape;69;p13"/>
          <p:cNvSpPr txBox="1"/>
          <p:nvPr>
            <p:ph idx="1" type="subTitle"/>
          </p:nvPr>
        </p:nvSpPr>
        <p:spPr>
          <a:xfrm flipH="1">
            <a:off x="2684000" y="1247225"/>
            <a:ext cx="5757300" cy="1855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Font typeface="Didact Gothic"/>
              <a:buNone/>
              <a:defRPr sz="2800">
                <a:latin typeface="Montserrat SemiBold"/>
                <a:ea typeface="Montserrat SemiBold"/>
                <a:cs typeface="Montserrat SemiBold"/>
                <a:sym typeface="Montserrat SemiBo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0" name="Google Shape;70;p13"/>
          <p:cNvSpPr/>
          <p:nvPr/>
        </p:nvSpPr>
        <p:spPr>
          <a:xfrm flipH="1" rot="10800000">
            <a:off x="1216200" y="2571750"/>
            <a:ext cx="1216200" cy="2571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flipH="1" rot="10800000">
            <a:off x="0" y="1061825"/>
            <a:ext cx="1216200" cy="1509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73" name="Shape 73"/>
        <p:cNvGrpSpPr/>
        <p:nvPr/>
      </p:nvGrpSpPr>
      <p:grpSpPr>
        <a:xfrm>
          <a:off x="0" y="0"/>
          <a:ext cx="0" cy="0"/>
          <a:chOff x="0" y="0"/>
          <a:chExt cx="0" cy="0"/>
        </a:xfrm>
      </p:grpSpPr>
      <p:sp>
        <p:nvSpPr>
          <p:cNvPr id="74" name="Google Shape;74;p14"/>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a:spcBef>
                <a:spcPts val="0"/>
              </a:spcBef>
              <a:spcAft>
                <a:spcPts val="0"/>
              </a:spcAft>
              <a:buSzPts val="2800"/>
              <a:buFont typeface="Montserrat"/>
              <a:buNone/>
              <a:defRPr>
                <a:latin typeface="Montserrat"/>
                <a:ea typeface="Montserrat"/>
                <a:cs typeface="Montserrat"/>
                <a:sym typeface="Montserrat"/>
              </a:defRPr>
            </a:lvl2pPr>
            <a:lvl3pPr lvl="2">
              <a:spcBef>
                <a:spcPts val="0"/>
              </a:spcBef>
              <a:spcAft>
                <a:spcPts val="0"/>
              </a:spcAft>
              <a:buSzPts val="2800"/>
              <a:buFont typeface="Montserrat"/>
              <a:buNone/>
              <a:defRPr>
                <a:latin typeface="Montserrat"/>
                <a:ea typeface="Montserrat"/>
                <a:cs typeface="Montserrat"/>
                <a:sym typeface="Montserrat"/>
              </a:defRPr>
            </a:lvl3pPr>
            <a:lvl4pPr lvl="3">
              <a:spcBef>
                <a:spcPts val="0"/>
              </a:spcBef>
              <a:spcAft>
                <a:spcPts val="0"/>
              </a:spcAft>
              <a:buSzPts val="2800"/>
              <a:buFont typeface="Montserrat"/>
              <a:buNone/>
              <a:defRPr>
                <a:latin typeface="Montserrat"/>
                <a:ea typeface="Montserrat"/>
                <a:cs typeface="Montserrat"/>
                <a:sym typeface="Montserrat"/>
              </a:defRPr>
            </a:lvl4pPr>
            <a:lvl5pPr lvl="4">
              <a:spcBef>
                <a:spcPts val="0"/>
              </a:spcBef>
              <a:spcAft>
                <a:spcPts val="0"/>
              </a:spcAft>
              <a:buSzPts val="2800"/>
              <a:buFont typeface="Montserrat"/>
              <a:buNone/>
              <a:defRPr>
                <a:latin typeface="Montserrat"/>
                <a:ea typeface="Montserrat"/>
                <a:cs typeface="Montserrat"/>
                <a:sym typeface="Montserrat"/>
              </a:defRPr>
            </a:lvl5pPr>
            <a:lvl6pPr lvl="5">
              <a:spcBef>
                <a:spcPts val="0"/>
              </a:spcBef>
              <a:spcAft>
                <a:spcPts val="0"/>
              </a:spcAft>
              <a:buSzPts val="2800"/>
              <a:buFont typeface="Montserrat"/>
              <a:buNone/>
              <a:defRPr>
                <a:latin typeface="Montserrat"/>
                <a:ea typeface="Montserrat"/>
                <a:cs typeface="Montserrat"/>
                <a:sym typeface="Montserrat"/>
              </a:defRPr>
            </a:lvl6pPr>
            <a:lvl7pPr lvl="6">
              <a:spcBef>
                <a:spcPts val="0"/>
              </a:spcBef>
              <a:spcAft>
                <a:spcPts val="0"/>
              </a:spcAft>
              <a:buSzPts val="2800"/>
              <a:buFont typeface="Montserrat"/>
              <a:buNone/>
              <a:defRPr>
                <a:latin typeface="Montserrat"/>
                <a:ea typeface="Montserrat"/>
                <a:cs typeface="Montserrat"/>
                <a:sym typeface="Montserrat"/>
              </a:defRPr>
            </a:lvl7pPr>
            <a:lvl8pPr lvl="7">
              <a:spcBef>
                <a:spcPts val="0"/>
              </a:spcBef>
              <a:spcAft>
                <a:spcPts val="0"/>
              </a:spcAft>
              <a:buSzPts val="2800"/>
              <a:buFont typeface="Montserrat"/>
              <a:buNone/>
              <a:defRPr>
                <a:latin typeface="Montserrat"/>
                <a:ea typeface="Montserrat"/>
                <a:cs typeface="Montserrat"/>
                <a:sym typeface="Montserrat"/>
              </a:defRPr>
            </a:lvl8pPr>
            <a:lvl9pPr lvl="8">
              <a:spcBef>
                <a:spcPts val="0"/>
              </a:spcBef>
              <a:spcAft>
                <a:spcPts val="0"/>
              </a:spcAft>
              <a:buSzPts val="2800"/>
              <a:buFont typeface="Montserrat"/>
              <a:buNone/>
              <a:defRPr>
                <a:latin typeface="Montserrat"/>
                <a:ea typeface="Montserrat"/>
                <a:cs typeface="Montserrat"/>
                <a:sym typeface="Montserrat"/>
              </a:defRPr>
            </a:lvl9pPr>
          </a:lstStyle>
          <a:p/>
        </p:txBody>
      </p:sp>
      <p:sp>
        <p:nvSpPr>
          <p:cNvPr id="75" name="Google Shape;75;p14"/>
          <p:cNvSpPr txBox="1"/>
          <p:nvPr>
            <p:ph idx="2" type="ctrTitle"/>
          </p:nvPr>
        </p:nvSpPr>
        <p:spPr>
          <a:xfrm>
            <a:off x="2310350" y="1446813"/>
            <a:ext cx="2150400" cy="3840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p:txBody>
      </p:sp>
      <p:sp>
        <p:nvSpPr>
          <p:cNvPr id="76" name="Google Shape;76;p14"/>
          <p:cNvSpPr txBox="1"/>
          <p:nvPr>
            <p:ph hasCustomPrompt="1" idx="3" type="title"/>
          </p:nvPr>
        </p:nvSpPr>
        <p:spPr>
          <a:xfrm>
            <a:off x="717800" y="1521025"/>
            <a:ext cx="1493400" cy="941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8000"/>
              <a:buNone/>
              <a:defRPr sz="7000">
                <a:solidFill>
                  <a:srgbClr val="4A8CFF"/>
                </a:solidFill>
              </a:defRPr>
            </a:lvl1pPr>
            <a:lvl2pPr lvl="1"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7" name="Google Shape;77;p14"/>
          <p:cNvSpPr txBox="1"/>
          <p:nvPr>
            <p:ph idx="1" type="subTitle"/>
          </p:nvPr>
        </p:nvSpPr>
        <p:spPr>
          <a:xfrm>
            <a:off x="2310350" y="1858875"/>
            <a:ext cx="2150400" cy="767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p:txBody>
      </p:sp>
      <p:sp>
        <p:nvSpPr>
          <p:cNvPr id="78" name="Google Shape;78;p14"/>
          <p:cNvSpPr txBox="1"/>
          <p:nvPr>
            <p:ph idx="4" type="ctrTitle"/>
          </p:nvPr>
        </p:nvSpPr>
        <p:spPr>
          <a:xfrm>
            <a:off x="6233050" y="1446813"/>
            <a:ext cx="2150400" cy="3840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p:txBody>
      </p:sp>
      <p:sp>
        <p:nvSpPr>
          <p:cNvPr id="79" name="Google Shape;79;p14"/>
          <p:cNvSpPr txBox="1"/>
          <p:nvPr>
            <p:ph hasCustomPrompt="1" idx="5" type="title"/>
          </p:nvPr>
        </p:nvSpPr>
        <p:spPr>
          <a:xfrm>
            <a:off x="4686400" y="1521025"/>
            <a:ext cx="1493400" cy="941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8000"/>
              <a:buNone/>
              <a:defRPr sz="7000">
                <a:solidFill>
                  <a:srgbClr val="4A8CFF"/>
                </a:solidFill>
              </a:defRPr>
            </a:lvl1pPr>
            <a:lvl2pPr lvl="1"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80" name="Google Shape;80;p14"/>
          <p:cNvSpPr txBox="1"/>
          <p:nvPr>
            <p:ph idx="6" type="subTitle"/>
          </p:nvPr>
        </p:nvSpPr>
        <p:spPr>
          <a:xfrm>
            <a:off x="6275800" y="1858878"/>
            <a:ext cx="2150400" cy="767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p:txBody>
      </p:sp>
      <p:sp>
        <p:nvSpPr>
          <p:cNvPr id="81" name="Google Shape;81;p14"/>
          <p:cNvSpPr txBox="1"/>
          <p:nvPr>
            <p:ph idx="7" type="ctrTitle"/>
          </p:nvPr>
        </p:nvSpPr>
        <p:spPr>
          <a:xfrm>
            <a:off x="2310350" y="2868777"/>
            <a:ext cx="2150400" cy="3840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p:txBody>
      </p:sp>
      <p:sp>
        <p:nvSpPr>
          <p:cNvPr id="82" name="Google Shape;82;p14"/>
          <p:cNvSpPr txBox="1"/>
          <p:nvPr>
            <p:ph hasCustomPrompt="1" idx="8" type="title"/>
          </p:nvPr>
        </p:nvSpPr>
        <p:spPr>
          <a:xfrm>
            <a:off x="717800" y="2960450"/>
            <a:ext cx="1493400" cy="941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8000"/>
              <a:buNone/>
              <a:defRPr sz="7000">
                <a:solidFill>
                  <a:srgbClr val="4A8CFF"/>
                </a:solidFill>
              </a:defRPr>
            </a:lvl1pPr>
            <a:lvl2pPr lvl="1"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83" name="Google Shape;83;p14"/>
          <p:cNvSpPr txBox="1"/>
          <p:nvPr>
            <p:ph idx="9" type="subTitle"/>
          </p:nvPr>
        </p:nvSpPr>
        <p:spPr>
          <a:xfrm>
            <a:off x="2310350" y="3298325"/>
            <a:ext cx="2150400" cy="767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p:txBody>
      </p:sp>
      <p:sp>
        <p:nvSpPr>
          <p:cNvPr id="84" name="Google Shape;84;p14"/>
          <p:cNvSpPr txBox="1"/>
          <p:nvPr>
            <p:ph idx="13" type="ctrTitle"/>
          </p:nvPr>
        </p:nvSpPr>
        <p:spPr>
          <a:xfrm>
            <a:off x="6275650" y="2868775"/>
            <a:ext cx="2150400" cy="3840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p:txBody>
      </p:sp>
      <p:sp>
        <p:nvSpPr>
          <p:cNvPr id="85" name="Google Shape;85;p14"/>
          <p:cNvSpPr txBox="1"/>
          <p:nvPr>
            <p:ph hasCustomPrompt="1" idx="14" type="title"/>
          </p:nvPr>
        </p:nvSpPr>
        <p:spPr>
          <a:xfrm>
            <a:off x="4686400" y="2960450"/>
            <a:ext cx="1493400" cy="941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8000"/>
              <a:buNone/>
              <a:defRPr sz="7000">
                <a:solidFill>
                  <a:srgbClr val="4A8CFF"/>
                </a:solidFill>
              </a:defRPr>
            </a:lvl1pPr>
            <a:lvl2pPr lvl="1"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86" name="Google Shape;86;p14"/>
          <p:cNvSpPr txBox="1"/>
          <p:nvPr>
            <p:ph idx="15" type="subTitle"/>
          </p:nvPr>
        </p:nvSpPr>
        <p:spPr>
          <a:xfrm>
            <a:off x="6275800" y="3298325"/>
            <a:ext cx="2150400" cy="767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p:txBody>
      </p:sp>
      <p:sp>
        <p:nvSpPr>
          <p:cNvPr id="87" name="Google Shape;87;p14"/>
          <p:cNvSpPr/>
          <p:nvPr/>
        </p:nvSpPr>
        <p:spPr>
          <a:xfrm>
            <a:off x="50" y="4834275"/>
            <a:ext cx="4572000" cy="30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4572000" y="4834275"/>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3">
    <p:spTree>
      <p:nvGrpSpPr>
        <p:cNvPr id="90" name="Shape 90"/>
        <p:cNvGrpSpPr/>
        <p:nvPr/>
      </p:nvGrpSpPr>
      <p:grpSpPr>
        <a:xfrm>
          <a:off x="0" y="0"/>
          <a:ext cx="0" cy="0"/>
          <a:chOff x="0" y="0"/>
          <a:chExt cx="0" cy="0"/>
        </a:xfrm>
      </p:grpSpPr>
      <p:sp>
        <p:nvSpPr>
          <p:cNvPr id="91" name="Google Shape;91;p15"/>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92" name="Google Shape;92;p15"/>
          <p:cNvSpPr txBox="1"/>
          <p:nvPr>
            <p:ph idx="1" type="subTitle"/>
          </p:nvPr>
        </p:nvSpPr>
        <p:spPr>
          <a:xfrm>
            <a:off x="1454225" y="3391300"/>
            <a:ext cx="2261700" cy="408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a:solidFill>
                  <a:schemeClr val="accent1"/>
                </a:solidFill>
              </a:defRPr>
            </a:lvl1pPr>
            <a:lvl2pPr lvl="1" rtl="0" algn="ctr">
              <a:spcBef>
                <a:spcPts val="1600"/>
              </a:spcBef>
              <a:spcAft>
                <a:spcPts val="0"/>
              </a:spcAft>
              <a:buNone/>
              <a:defRPr b="1">
                <a:solidFill>
                  <a:schemeClr val="accent1"/>
                </a:solidFill>
              </a:defRPr>
            </a:lvl2pPr>
            <a:lvl3pPr lvl="2" rtl="0" algn="ctr">
              <a:spcBef>
                <a:spcPts val="1600"/>
              </a:spcBef>
              <a:spcAft>
                <a:spcPts val="0"/>
              </a:spcAft>
              <a:buNone/>
              <a:defRPr b="1">
                <a:solidFill>
                  <a:schemeClr val="accent1"/>
                </a:solidFill>
              </a:defRPr>
            </a:lvl3pPr>
            <a:lvl4pPr lvl="3" rtl="0" algn="ctr">
              <a:spcBef>
                <a:spcPts val="1600"/>
              </a:spcBef>
              <a:spcAft>
                <a:spcPts val="0"/>
              </a:spcAft>
              <a:buNone/>
              <a:defRPr b="1">
                <a:solidFill>
                  <a:schemeClr val="accent1"/>
                </a:solidFill>
              </a:defRPr>
            </a:lvl4pPr>
            <a:lvl5pPr lvl="4" rtl="0" algn="ctr">
              <a:spcBef>
                <a:spcPts val="1600"/>
              </a:spcBef>
              <a:spcAft>
                <a:spcPts val="0"/>
              </a:spcAft>
              <a:buNone/>
              <a:defRPr b="1">
                <a:solidFill>
                  <a:schemeClr val="accent1"/>
                </a:solidFill>
              </a:defRPr>
            </a:lvl5pPr>
            <a:lvl6pPr lvl="5" rtl="0" algn="ctr">
              <a:spcBef>
                <a:spcPts val="1600"/>
              </a:spcBef>
              <a:spcAft>
                <a:spcPts val="0"/>
              </a:spcAft>
              <a:buNone/>
              <a:defRPr b="1">
                <a:solidFill>
                  <a:schemeClr val="accent1"/>
                </a:solidFill>
              </a:defRPr>
            </a:lvl6pPr>
            <a:lvl7pPr lvl="6" rtl="0" algn="ctr">
              <a:spcBef>
                <a:spcPts val="1600"/>
              </a:spcBef>
              <a:spcAft>
                <a:spcPts val="0"/>
              </a:spcAft>
              <a:buNone/>
              <a:defRPr b="1">
                <a:solidFill>
                  <a:schemeClr val="accent1"/>
                </a:solidFill>
              </a:defRPr>
            </a:lvl7pPr>
            <a:lvl8pPr lvl="7" rtl="0" algn="ctr">
              <a:spcBef>
                <a:spcPts val="1600"/>
              </a:spcBef>
              <a:spcAft>
                <a:spcPts val="0"/>
              </a:spcAft>
              <a:buNone/>
              <a:defRPr b="1">
                <a:solidFill>
                  <a:schemeClr val="accent1"/>
                </a:solidFill>
              </a:defRPr>
            </a:lvl8pPr>
            <a:lvl9pPr lvl="8" rtl="0" algn="ctr">
              <a:spcBef>
                <a:spcPts val="1600"/>
              </a:spcBef>
              <a:spcAft>
                <a:spcPts val="1600"/>
              </a:spcAft>
              <a:buNone/>
              <a:defRPr b="1">
                <a:solidFill>
                  <a:schemeClr val="accent1"/>
                </a:solidFill>
              </a:defRPr>
            </a:lvl9pPr>
          </a:lstStyle>
          <a:p/>
        </p:txBody>
      </p:sp>
      <p:sp>
        <p:nvSpPr>
          <p:cNvPr id="93" name="Google Shape;93;p15"/>
          <p:cNvSpPr txBox="1"/>
          <p:nvPr>
            <p:ph idx="2" type="subTitle"/>
          </p:nvPr>
        </p:nvSpPr>
        <p:spPr>
          <a:xfrm>
            <a:off x="1454225" y="3766750"/>
            <a:ext cx="22617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0"/>
              </a:spcBef>
              <a:spcAft>
                <a:spcPts val="0"/>
              </a:spcAft>
              <a:buNone/>
              <a:defRPr sz="1400">
                <a:solidFill>
                  <a:schemeClr val="dk1"/>
                </a:solidFill>
              </a:defRPr>
            </a:lvl2pPr>
            <a:lvl3pPr lvl="2" rtl="0" algn="ctr">
              <a:lnSpc>
                <a:spcPct val="100000"/>
              </a:lnSpc>
              <a:spcBef>
                <a:spcPts val="0"/>
              </a:spcBef>
              <a:spcAft>
                <a:spcPts val="0"/>
              </a:spcAft>
              <a:buNone/>
              <a:defRPr sz="1400">
                <a:solidFill>
                  <a:schemeClr val="dk1"/>
                </a:solidFill>
              </a:defRPr>
            </a:lvl3pPr>
            <a:lvl4pPr lvl="3" rtl="0" algn="ctr">
              <a:lnSpc>
                <a:spcPct val="100000"/>
              </a:lnSpc>
              <a:spcBef>
                <a:spcPts val="0"/>
              </a:spcBef>
              <a:spcAft>
                <a:spcPts val="0"/>
              </a:spcAft>
              <a:buNone/>
              <a:defRPr sz="1400">
                <a:solidFill>
                  <a:schemeClr val="dk1"/>
                </a:solidFill>
              </a:defRPr>
            </a:lvl4pPr>
            <a:lvl5pPr lvl="4" rtl="0" algn="ctr">
              <a:lnSpc>
                <a:spcPct val="100000"/>
              </a:lnSpc>
              <a:spcBef>
                <a:spcPts val="0"/>
              </a:spcBef>
              <a:spcAft>
                <a:spcPts val="0"/>
              </a:spcAft>
              <a:buNone/>
              <a:defRPr sz="1400">
                <a:solidFill>
                  <a:schemeClr val="dk1"/>
                </a:solidFill>
              </a:defRPr>
            </a:lvl5pPr>
            <a:lvl6pPr lvl="5" rtl="0" algn="ctr">
              <a:lnSpc>
                <a:spcPct val="100000"/>
              </a:lnSpc>
              <a:spcBef>
                <a:spcPts val="0"/>
              </a:spcBef>
              <a:spcAft>
                <a:spcPts val="0"/>
              </a:spcAft>
              <a:buNone/>
              <a:defRPr sz="1400">
                <a:solidFill>
                  <a:schemeClr val="dk1"/>
                </a:solidFill>
              </a:defRPr>
            </a:lvl6pPr>
            <a:lvl7pPr lvl="6" rtl="0" algn="ctr">
              <a:lnSpc>
                <a:spcPct val="100000"/>
              </a:lnSpc>
              <a:spcBef>
                <a:spcPts val="0"/>
              </a:spcBef>
              <a:spcAft>
                <a:spcPts val="0"/>
              </a:spcAft>
              <a:buNone/>
              <a:defRPr sz="1400">
                <a:solidFill>
                  <a:schemeClr val="dk1"/>
                </a:solidFill>
              </a:defRPr>
            </a:lvl7pPr>
            <a:lvl8pPr lvl="7" rtl="0" algn="ctr">
              <a:lnSpc>
                <a:spcPct val="100000"/>
              </a:lnSpc>
              <a:spcBef>
                <a:spcPts val="0"/>
              </a:spcBef>
              <a:spcAft>
                <a:spcPts val="0"/>
              </a:spcAft>
              <a:buNone/>
              <a:defRPr sz="1400">
                <a:solidFill>
                  <a:schemeClr val="dk1"/>
                </a:solidFill>
              </a:defRPr>
            </a:lvl8pPr>
            <a:lvl9pPr lvl="8" rtl="0" algn="ctr">
              <a:lnSpc>
                <a:spcPct val="100000"/>
              </a:lnSpc>
              <a:spcBef>
                <a:spcPts val="0"/>
              </a:spcBef>
              <a:spcAft>
                <a:spcPts val="0"/>
              </a:spcAft>
              <a:buNone/>
              <a:defRPr sz="1400">
                <a:solidFill>
                  <a:schemeClr val="dk1"/>
                </a:solidFill>
              </a:defRPr>
            </a:lvl9pPr>
          </a:lstStyle>
          <a:p/>
        </p:txBody>
      </p:sp>
      <p:sp>
        <p:nvSpPr>
          <p:cNvPr id="94" name="Google Shape;94;p15"/>
          <p:cNvSpPr txBox="1"/>
          <p:nvPr>
            <p:ph idx="3" type="subTitle"/>
          </p:nvPr>
        </p:nvSpPr>
        <p:spPr>
          <a:xfrm>
            <a:off x="5427875" y="3391300"/>
            <a:ext cx="2261700" cy="408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a:solidFill>
                  <a:schemeClr val="accent1"/>
                </a:solidFill>
              </a:defRPr>
            </a:lvl1pPr>
            <a:lvl2pPr lvl="1" rtl="0" algn="ctr">
              <a:spcBef>
                <a:spcPts val="1600"/>
              </a:spcBef>
              <a:spcAft>
                <a:spcPts val="0"/>
              </a:spcAft>
              <a:buNone/>
              <a:defRPr b="1">
                <a:solidFill>
                  <a:schemeClr val="accent1"/>
                </a:solidFill>
              </a:defRPr>
            </a:lvl2pPr>
            <a:lvl3pPr lvl="2" rtl="0" algn="ctr">
              <a:spcBef>
                <a:spcPts val="1600"/>
              </a:spcBef>
              <a:spcAft>
                <a:spcPts val="0"/>
              </a:spcAft>
              <a:buNone/>
              <a:defRPr b="1">
                <a:solidFill>
                  <a:schemeClr val="accent1"/>
                </a:solidFill>
              </a:defRPr>
            </a:lvl3pPr>
            <a:lvl4pPr lvl="3" rtl="0" algn="ctr">
              <a:spcBef>
                <a:spcPts val="1600"/>
              </a:spcBef>
              <a:spcAft>
                <a:spcPts val="0"/>
              </a:spcAft>
              <a:buNone/>
              <a:defRPr b="1">
                <a:solidFill>
                  <a:schemeClr val="accent1"/>
                </a:solidFill>
              </a:defRPr>
            </a:lvl4pPr>
            <a:lvl5pPr lvl="4" rtl="0" algn="ctr">
              <a:spcBef>
                <a:spcPts val="1600"/>
              </a:spcBef>
              <a:spcAft>
                <a:spcPts val="0"/>
              </a:spcAft>
              <a:buNone/>
              <a:defRPr b="1">
                <a:solidFill>
                  <a:schemeClr val="accent1"/>
                </a:solidFill>
              </a:defRPr>
            </a:lvl5pPr>
            <a:lvl6pPr lvl="5" rtl="0" algn="ctr">
              <a:spcBef>
                <a:spcPts val="1600"/>
              </a:spcBef>
              <a:spcAft>
                <a:spcPts val="0"/>
              </a:spcAft>
              <a:buNone/>
              <a:defRPr b="1">
                <a:solidFill>
                  <a:schemeClr val="accent1"/>
                </a:solidFill>
              </a:defRPr>
            </a:lvl6pPr>
            <a:lvl7pPr lvl="6" rtl="0" algn="ctr">
              <a:spcBef>
                <a:spcPts val="1600"/>
              </a:spcBef>
              <a:spcAft>
                <a:spcPts val="0"/>
              </a:spcAft>
              <a:buNone/>
              <a:defRPr b="1">
                <a:solidFill>
                  <a:schemeClr val="accent1"/>
                </a:solidFill>
              </a:defRPr>
            </a:lvl7pPr>
            <a:lvl8pPr lvl="7" rtl="0" algn="ctr">
              <a:spcBef>
                <a:spcPts val="1600"/>
              </a:spcBef>
              <a:spcAft>
                <a:spcPts val="0"/>
              </a:spcAft>
              <a:buNone/>
              <a:defRPr b="1">
                <a:solidFill>
                  <a:schemeClr val="accent1"/>
                </a:solidFill>
              </a:defRPr>
            </a:lvl8pPr>
            <a:lvl9pPr lvl="8" rtl="0" algn="ctr">
              <a:spcBef>
                <a:spcPts val="1600"/>
              </a:spcBef>
              <a:spcAft>
                <a:spcPts val="1600"/>
              </a:spcAft>
              <a:buNone/>
              <a:defRPr b="1">
                <a:solidFill>
                  <a:schemeClr val="accent1"/>
                </a:solidFill>
              </a:defRPr>
            </a:lvl9pPr>
          </a:lstStyle>
          <a:p/>
        </p:txBody>
      </p:sp>
      <p:sp>
        <p:nvSpPr>
          <p:cNvPr id="95" name="Google Shape;95;p15"/>
          <p:cNvSpPr txBox="1"/>
          <p:nvPr>
            <p:ph idx="4" type="subTitle"/>
          </p:nvPr>
        </p:nvSpPr>
        <p:spPr>
          <a:xfrm>
            <a:off x="5427875" y="3766750"/>
            <a:ext cx="22617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0"/>
              </a:spcBef>
              <a:spcAft>
                <a:spcPts val="0"/>
              </a:spcAft>
              <a:buNone/>
              <a:defRPr sz="1400">
                <a:solidFill>
                  <a:schemeClr val="dk1"/>
                </a:solidFill>
              </a:defRPr>
            </a:lvl2pPr>
            <a:lvl3pPr lvl="2" rtl="0" algn="ctr">
              <a:lnSpc>
                <a:spcPct val="100000"/>
              </a:lnSpc>
              <a:spcBef>
                <a:spcPts val="0"/>
              </a:spcBef>
              <a:spcAft>
                <a:spcPts val="0"/>
              </a:spcAft>
              <a:buNone/>
              <a:defRPr sz="1400">
                <a:solidFill>
                  <a:schemeClr val="dk1"/>
                </a:solidFill>
              </a:defRPr>
            </a:lvl3pPr>
            <a:lvl4pPr lvl="3" rtl="0" algn="ctr">
              <a:lnSpc>
                <a:spcPct val="100000"/>
              </a:lnSpc>
              <a:spcBef>
                <a:spcPts val="0"/>
              </a:spcBef>
              <a:spcAft>
                <a:spcPts val="0"/>
              </a:spcAft>
              <a:buNone/>
              <a:defRPr sz="1400">
                <a:solidFill>
                  <a:schemeClr val="dk1"/>
                </a:solidFill>
              </a:defRPr>
            </a:lvl4pPr>
            <a:lvl5pPr lvl="4" rtl="0" algn="ctr">
              <a:lnSpc>
                <a:spcPct val="100000"/>
              </a:lnSpc>
              <a:spcBef>
                <a:spcPts val="0"/>
              </a:spcBef>
              <a:spcAft>
                <a:spcPts val="0"/>
              </a:spcAft>
              <a:buNone/>
              <a:defRPr sz="1400">
                <a:solidFill>
                  <a:schemeClr val="dk1"/>
                </a:solidFill>
              </a:defRPr>
            </a:lvl5pPr>
            <a:lvl6pPr lvl="5" rtl="0" algn="ctr">
              <a:lnSpc>
                <a:spcPct val="100000"/>
              </a:lnSpc>
              <a:spcBef>
                <a:spcPts val="0"/>
              </a:spcBef>
              <a:spcAft>
                <a:spcPts val="0"/>
              </a:spcAft>
              <a:buNone/>
              <a:defRPr sz="1400">
                <a:solidFill>
                  <a:schemeClr val="dk1"/>
                </a:solidFill>
              </a:defRPr>
            </a:lvl6pPr>
            <a:lvl7pPr lvl="6" rtl="0" algn="ctr">
              <a:lnSpc>
                <a:spcPct val="100000"/>
              </a:lnSpc>
              <a:spcBef>
                <a:spcPts val="0"/>
              </a:spcBef>
              <a:spcAft>
                <a:spcPts val="0"/>
              </a:spcAft>
              <a:buNone/>
              <a:defRPr sz="1400">
                <a:solidFill>
                  <a:schemeClr val="dk1"/>
                </a:solidFill>
              </a:defRPr>
            </a:lvl7pPr>
            <a:lvl8pPr lvl="7" rtl="0" algn="ctr">
              <a:lnSpc>
                <a:spcPct val="100000"/>
              </a:lnSpc>
              <a:spcBef>
                <a:spcPts val="0"/>
              </a:spcBef>
              <a:spcAft>
                <a:spcPts val="0"/>
              </a:spcAft>
              <a:buNone/>
              <a:defRPr sz="1400">
                <a:solidFill>
                  <a:schemeClr val="dk1"/>
                </a:solidFill>
              </a:defRPr>
            </a:lvl8pPr>
            <a:lvl9pPr lvl="8" rtl="0" algn="ctr">
              <a:lnSpc>
                <a:spcPct val="100000"/>
              </a:lnSpc>
              <a:spcBef>
                <a:spcPts val="0"/>
              </a:spcBef>
              <a:spcAft>
                <a:spcPts val="0"/>
              </a:spcAft>
              <a:buNone/>
              <a:defRPr sz="1400">
                <a:solidFill>
                  <a:schemeClr val="dk1"/>
                </a:solidFill>
              </a:defRPr>
            </a:lvl9pPr>
          </a:lstStyle>
          <a:p/>
        </p:txBody>
      </p:sp>
      <p:sp>
        <p:nvSpPr>
          <p:cNvPr id="96" name="Google Shape;96;p15"/>
          <p:cNvSpPr/>
          <p:nvPr/>
        </p:nvSpPr>
        <p:spPr>
          <a:xfrm rot="5400000">
            <a:off x="-2131350" y="2050000"/>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5">
    <p:spTree>
      <p:nvGrpSpPr>
        <p:cNvPr id="98" name="Shape 98"/>
        <p:cNvGrpSpPr/>
        <p:nvPr/>
      </p:nvGrpSpPr>
      <p:grpSpPr>
        <a:xfrm>
          <a:off x="0" y="0"/>
          <a:ext cx="0" cy="0"/>
          <a:chOff x="0" y="0"/>
          <a:chExt cx="0" cy="0"/>
        </a:xfrm>
      </p:grpSpPr>
      <p:sp>
        <p:nvSpPr>
          <p:cNvPr id="99" name="Google Shape;99;p16"/>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00" name="Google Shape;100;p16"/>
          <p:cNvSpPr txBox="1"/>
          <p:nvPr>
            <p:ph idx="1" type="subTitle"/>
          </p:nvPr>
        </p:nvSpPr>
        <p:spPr>
          <a:xfrm>
            <a:off x="1098800" y="3775200"/>
            <a:ext cx="28131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01" name="Google Shape;101;p16"/>
          <p:cNvSpPr txBox="1"/>
          <p:nvPr>
            <p:ph idx="2" type="subTitle"/>
          </p:nvPr>
        </p:nvSpPr>
        <p:spPr>
          <a:xfrm>
            <a:off x="1098800" y="3051300"/>
            <a:ext cx="28131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02" name="Google Shape;102;p16"/>
          <p:cNvSpPr txBox="1"/>
          <p:nvPr>
            <p:ph idx="3" type="subTitle"/>
          </p:nvPr>
        </p:nvSpPr>
        <p:spPr>
          <a:xfrm>
            <a:off x="1098800" y="2315550"/>
            <a:ext cx="28131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03" name="Google Shape;103;p16"/>
          <p:cNvSpPr txBox="1"/>
          <p:nvPr>
            <p:ph idx="4" type="subTitle"/>
          </p:nvPr>
        </p:nvSpPr>
        <p:spPr>
          <a:xfrm>
            <a:off x="1098800" y="1591650"/>
            <a:ext cx="28131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04" name="Google Shape;104;p16"/>
          <p:cNvSpPr/>
          <p:nvPr/>
        </p:nvSpPr>
        <p:spPr>
          <a:xfrm flipH="1" rot="10800000">
            <a:off x="5416200" y="1010100"/>
            <a:ext cx="1216200" cy="156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p:cNvSpPr/>
          <p:nvPr/>
        </p:nvSpPr>
        <p:spPr>
          <a:xfrm flipH="1" rot="10800000">
            <a:off x="6632400" y="2571600"/>
            <a:ext cx="1216200" cy="2571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107" name="Shape 107"/>
        <p:cNvGrpSpPr/>
        <p:nvPr/>
      </p:nvGrpSpPr>
      <p:grpSpPr>
        <a:xfrm>
          <a:off x="0" y="0"/>
          <a:ext cx="0" cy="0"/>
          <a:chOff x="0" y="0"/>
          <a:chExt cx="0" cy="0"/>
        </a:xfrm>
      </p:grpSpPr>
      <p:sp>
        <p:nvSpPr>
          <p:cNvPr id="108" name="Google Shape;108;p17"/>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09" name="Google Shape;109;p17"/>
          <p:cNvSpPr txBox="1"/>
          <p:nvPr>
            <p:ph idx="1" type="subTitle"/>
          </p:nvPr>
        </p:nvSpPr>
        <p:spPr>
          <a:xfrm>
            <a:off x="788100" y="2390400"/>
            <a:ext cx="2261700" cy="408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a:solidFill>
                  <a:schemeClr val="accent1"/>
                </a:solidFill>
              </a:defRPr>
            </a:lvl1pPr>
            <a:lvl2pPr lvl="1" rtl="0" algn="ctr">
              <a:spcBef>
                <a:spcPts val="1600"/>
              </a:spcBef>
              <a:spcAft>
                <a:spcPts val="0"/>
              </a:spcAft>
              <a:buNone/>
              <a:defRPr b="1">
                <a:solidFill>
                  <a:schemeClr val="accent1"/>
                </a:solidFill>
              </a:defRPr>
            </a:lvl2pPr>
            <a:lvl3pPr lvl="2" rtl="0" algn="ctr">
              <a:spcBef>
                <a:spcPts val="1600"/>
              </a:spcBef>
              <a:spcAft>
                <a:spcPts val="0"/>
              </a:spcAft>
              <a:buNone/>
              <a:defRPr b="1">
                <a:solidFill>
                  <a:schemeClr val="accent1"/>
                </a:solidFill>
              </a:defRPr>
            </a:lvl3pPr>
            <a:lvl4pPr lvl="3" rtl="0" algn="ctr">
              <a:spcBef>
                <a:spcPts val="1600"/>
              </a:spcBef>
              <a:spcAft>
                <a:spcPts val="0"/>
              </a:spcAft>
              <a:buNone/>
              <a:defRPr b="1">
                <a:solidFill>
                  <a:schemeClr val="accent1"/>
                </a:solidFill>
              </a:defRPr>
            </a:lvl4pPr>
            <a:lvl5pPr lvl="4" rtl="0" algn="ctr">
              <a:spcBef>
                <a:spcPts val="1600"/>
              </a:spcBef>
              <a:spcAft>
                <a:spcPts val="0"/>
              </a:spcAft>
              <a:buNone/>
              <a:defRPr b="1">
                <a:solidFill>
                  <a:schemeClr val="accent1"/>
                </a:solidFill>
              </a:defRPr>
            </a:lvl5pPr>
            <a:lvl6pPr lvl="5" rtl="0" algn="ctr">
              <a:spcBef>
                <a:spcPts val="1600"/>
              </a:spcBef>
              <a:spcAft>
                <a:spcPts val="0"/>
              </a:spcAft>
              <a:buNone/>
              <a:defRPr b="1">
                <a:solidFill>
                  <a:schemeClr val="accent1"/>
                </a:solidFill>
              </a:defRPr>
            </a:lvl6pPr>
            <a:lvl7pPr lvl="6" rtl="0" algn="ctr">
              <a:spcBef>
                <a:spcPts val="1600"/>
              </a:spcBef>
              <a:spcAft>
                <a:spcPts val="0"/>
              </a:spcAft>
              <a:buNone/>
              <a:defRPr b="1">
                <a:solidFill>
                  <a:schemeClr val="accent1"/>
                </a:solidFill>
              </a:defRPr>
            </a:lvl7pPr>
            <a:lvl8pPr lvl="7" rtl="0" algn="ctr">
              <a:spcBef>
                <a:spcPts val="1600"/>
              </a:spcBef>
              <a:spcAft>
                <a:spcPts val="0"/>
              </a:spcAft>
              <a:buNone/>
              <a:defRPr b="1">
                <a:solidFill>
                  <a:schemeClr val="accent1"/>
                </a:solidFill>
              </a:defRPr>
            </a:lvl8pPr>
            <a:lvl9pPr lvl="8" rtl="0" algn="ctr">
              <a:spcBef>
                <a:spcPts val="1600"/>
              </a:spcBef>
              <a:spcAft>
                <a:spcPts val="1600"/>
              </a:spcAft>
              <a:buNone/>
              <a:defRPr b="1">
                <a:solidFill>
                  <a:schemeClr val="accent1"/>
                </a:solidFill>
              </a:defRPr>
            </a:lvl9pPr>
          </a:lstStyle>
          <a:p/>
        </p:txBody>
      </p:sp>
      <p:sp>
        <p:nvSpPr>
          <p:cNvPr id="110" name="Google Shape;110;p17"/>
          <p:cNvSpPr txBox="1"/>
          <p:nvPr>
            <p:ph idx="2" type="subTitle"/>
          </p:nvPr>
        </p:nvSpPr>
        <p:spPr>
          <a:xfrm>
            <a:off x="788100" y="2765850"/>
            <a:ext cx="22617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1600"/>
              </a:spcBef>
              <a:spcAft>
                <a:spcPts val="0"/>
              </a:spcAft>
              <a:buNone/>
              <a:defRPr sz="1400">
                <a:solidFill>
                  <a:schemeClr val="dk1"/>
                </a:solidFill>
              </a:defRPr>
            </a:lvl2pPr>
            <a:lvl3pPr lvl="2" rtl="0" algn="ctr">
              <a:lnSpc>
                <a:spcPct val="100000"/>
              </a:lnSpc>
              <a:spcBef>
                <a:spcPts val="1600"/>
              </a:spcBef>
              <a:spcAft>
                <a:spcPts val="0"/>
              </a:spcAft>
              <a:buNone/>
              <a:defRPr sz="1400">
                <a:solidFill>
                  <a:schemeClr val="dk1"/>
                </a:solidFill>
              </a:defRPr>
            </a:lvl3pPr>
            <a:lvl4pPr lvl="3" rtl="0" algn="ctr">
              <a:lnSpc>
                <a:spcPct val="100000"/>
              </a:lnSpc>
              <a:spcBef>
                <a:spcPts val="1600"/>
              </a:spcBef>
              <a:spcAft>
                <a:spcPts val="0"/>
              </a:spcAft>
              <a:buNone/>
              <a:defRPr sz="1400">
                <a:solidFill>
                  <a:schemeClr val="dk1"/>
                </a:solidFill>
              </a:defRPr>
            </a:lvl4pPr>
            <a:lvl5pPr lvl="4" rtl="0" algn="ctr">
              <a:lnSpc>
                <a:spcPct val="100000"/>
              </a:lnSpc>
              <a:spcBef>
                <a:spcPts val="1600"/>
              </a:spcBef>
              <a:spcAft>
                <a:spcPts val="0"/>
              </a:spcAft>
              <a:buNone/>
              <a:defRPr sz="1400">
                <a:solidFill>
                  <a:schemeClr val="dk1"/>
                </a:solidFill>
              </a:defRPr>
            </a:lvl5pPr>
            <a:lvl6pPr lvl="5" rtl="0" algn="ctr">
              <a:lnSpc>
                <a:spcPct val="100000"/>
              </a:lnSpc>
              <a:spcBef>
                <a:spcPts val="1600"/>
              </a:spcBef>
              <a:spcAft>
                <a:spcPts val="0"/>
              </a:spcAft>
              <a:buNone/>
              <a:defRPr sz="1400">
                <a:solidFill>
                  <a:schemeClr val="dk1"/>
                </a:solidFill>
              </a:defRPr>
            </a:lvl6pPr>
            <a:lvl7pPr lvl="6" rtl="0" algn="ctr">
              <a:lnSpc>
                <a:spcPct val="100000"/>
              </a:lnSpc>
              <a:spcBef>
                <a:spcPts val="1600"/>
              </a:spcBef>
              <a:spcAft>
                <a:spcPts val="0"/>
              </a:spcAft>
              <a:buNone/>
              <a:defRPr sz="1400">
                <a:solidFill>
                  <a:schemeClr val="dk1"/>
                </a:solidFill>
              </a:defRPr>
            </a:lvl7pPr>
            <a:lvl8pPr lvl="7" rtl="0" algn="ctr">
              <a:lnSpc>
                <a:spcPct val="100000"/>
              </a:lnSpc>
              <a:spcBef>
                <a:spcPts val="1600"/>
              </a:spcBef>
              <a:spcAft>
                <a:spcPts val="0"/>
              </a:spcAft>
              <a:buNone/>
              <a:defRPr sz="1400">
                <a:solidFill>
                  <a:schemeClr val="dk1"/>
                </a:solidFill>
              </a:defRPr>
            </a:lvl8pPr>
            <a:lvl9pPr lvl="8" rtl="0" algn="ctr">
              <a:lnSpc>
                <a:spcPct val="100000"/>
              </a:lnSpc>
              <a:spcBef>
                <a:spcPts val="1600"/>
              </a:spcBef>
              <a:spcAft>
                <a:spcPts val="1600"/>
              </a:spcAft>
              <a:buNone/>
              <a:defRPr sz="1400">
                <a:solidFill>
                  <a:schemeClr val="dk1"/>
                </a:solidFill>
              </a:defRPr>
            </a:lvl9pPr>
          </a:lstStyle>
          <a:p/>
        </p:txBody>
      </p:sp>
      <p:sp>
        <p:nvSpPr>
          <p:cNvPr id="111" name="Google Shape;111;p17"/>
          <p:cNvSpPr txBox="1"/>
          <p:nvPr>
            <p:ph idx="3" type="subTitle"/>
          </p:nvPr>
        </p:nvSpPr>
        <p:spPr>
          <a:xfrm>
            <a:off x="3441150" y="2390400"/>
            <a:ext cx="2261700" cy="408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a:solidFill>
                  <a:schemeClr val="accent1"/>
                </a:solidFill>
              </a:defRPr>
            </a:lvl1pPr>
            <a:lvl2pPr lvl="1" rtl="0" algn="ctr">
              <a:spcBef>
                <a:spcPts val="1600"/>
              </a:spcBef>
              <a:spcAft>
                <a:spcPts val="0"/>
              </a:spcAft>
              <a:buNone/>
              <a:defRPr b="1">
                <a:solidFill>
                  <a:schemeClr val="accent1"/>
                </a:solidFill>
              </a:defRPr>
            </a:lvl2pPr>
            <a:lvl3pPr lvl="2" rtl="0" algn="ctr">
              <a:spcBef>
                <a:spcPts val="1600"/>
              </a:spcBef>
              <a:spcAft>
                <a:spcPts val="0"/>
              </a:spcAft>
              <a:buNone/>
              <a:defRPr b="1">
                <a:solidFill>
                  <a:schemeClr val="accent1"/>
                </a:solidFill>
              </a:defRPr>
            </a:lvl3pPr>
            <a:lvl4pPr lvl="3" rtl="0" algn="ctr">
              <a:spcBef>
                <a:spcPts val="1600"/>
              </a:spcBef>
              <a:spcAft>
                <a:spcPts val="0"/>
              </a:spcAft>
              <a:buNone/>
              <a:defRPr b="1">
                <a:solidFill>
                  <a:schemeClr val="accent1"/>
                </a:solidFill>
              </a:defRPr>
            </a:lvl4pPr>
            <a:lvl5pPr lvl="4" rtl="0" algn="ctr">
              <a:spcBef>
                <a:spcPts val="1600"/>
              </a:spcBef>
              <a:spcAft>
                <a:spcPts val="0"/>
              </a:spcAft>
              <a:buNone/>
              <a:defRPr b="1">
                <a:solidFill>
                  <a:schemeClr val="accent1"/>
                </a:solidFill>
              </a:defRPr>
            </a:lvl5pPr>
            <a:lvl6pPr lvl="5" rtl="0" algn="ctr">
              <a:spcBef>
                <a:spcPts val="1600"/>
              </a:spcBef>
              <a:spcAft>
                <a:spcPts val="0"/>
              </a:spcAft>
              <a:buNone/>
              <a:defRPr b="1">
                <a:solidFill>
                  <a:schemeClr val="accent1"/>
                </a:solidFill>
              </a:defRPr>
            </a:lvl6pPr>
            <a:lvl7pPr lvl="6" rtl="0" algn="ctr">
              <a:spcBef>
                <a:spcPts val="1600"/>
              </a:spcBef>
              <a:spcAft>
                <a:spcPts val="0"/>
              </a:spcAft>
              <a:buNone/>
              <a:defRPr b="1">
                <a:solidFill>
                  <a:schemeClr val="accent1"/>
                </a:solidFill>
              </a:defRPr>
            </a:lvl7pPr>
            <a:lvl8pPr lvl="7" rtl="0" algn="ctr">
              <a:spcBef>
                <a:spcPts val="1600"/>
              </a:spcBef>
              <a:spcAft>
                <a:spcPts val="0"/>
              </a:spcAft>
              <a:buNone/>
              <a:defRPr b="1">
                <a:solidFill>
                  <a:schemeClr val="accent1"/>
                </a:solidFill>
              </a:defRPr>
            </a:lvl8pPr>
            <a:lvl9pPr lvl="8" rtl="0" algn="ctr">
              <a:spcBef>
                <a:spcPts val="1600"/>
              </a:spcBef>
              <a:spcAft>
                <a:spcPts val="1600"/>
              </a:spcAft>
              <a:buNone/>
              <a:defRPr b="1">
                <a:solidFill>
                  <a:schemeClr val="accent1"/>
                </a:solidFill>
              </a:defRPr>
            </a:lvl9pPr>
          </a:lstStyle>
          <a:p/>
        </p:txBody>
      </p:sp>
      <p:sp>
        <p:nvSpPr>
          <p:cNvPr id="112" name="Google Shape;112;p17"/>
          <p:cNvSpPr txBox="1"/>
          <p:nvPr>
            <p:ph idx="4" type="subTitle"/>
          </p:nvPr>
        </p:nvSpPr>
        <p:spPr>
          <a:xfrm>
            <a:off x="3441150" y="2765850"/>
            <a:ext cx="22617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1600"/>
              </a:spcBef>
              <a:spcAft>
                <a:spcPts val="0"/>
              </a:spcAft>
              <a:buNone/>
              <a:defRPr sz="1400">
                <a:solidFill>
                  <a:schemeClr val="dk1"/>
                </a:solidFill>
              </a:defRPr>
            </a:lvl2pPr>
            <a:lvl3pPr lvl="2" rtl="0" algn="ctr">
              <a:lnSpc>
                <a:spcPct val="100000"/>
              </a:lnSpc>
              <a:spcBef>
                <a:spcPts val="1600"/>
              </a:spcBef>
              <a:spcAft>
                <a:spcPts val="0"/>
              </a:spcAft>
              <a:buNone/>
              <a:defRPr sz="1400">
                <a:solidFill>
                  <a:schemeClr val="dk1"/>
                </a:solidFill>
              </a:defRPr>
            </a:lvl3pPr>
            <a:lvl4pPr lvl="3" rtl="0" algn="ctr">
              <a:lnSpc>
                <a:spcPct val="100000"/>
              </a:lnSpc>
              <a:spcBef>
                <a:spcPts val="1600"/>
              </a:spcBef>
              <a:spcAft>
                <a:spcPts val="0"/>
              </a:spcAft>
              <a:buNone/>
              <a:defRPr sz="1400">
                <a:solidFill>
                  <a:schemeClr val="dk1"/>
                </a:solidFill>
              </a:defRPr>
            </a:lvl4pPr>
            <a:lvl5pPr lvl="4" rtl="0" algn="ctr">
              <a:lnSpc>
                <a:spcPct val="100000"/>
              </a:lnSpc>
              <a:spcBef>
                <a:spcPts val="1600"/>
              </a:spcBef>
              <a:spcAft>
                <a:spcPts val="0"/>
              </a:spcAft>
              <a:buNone/>
              <a:defRPr sz="1400">
                <a:solidFill>
                  <a:schemeClr val="dk1"/>
                </a:solidFill>
              </a:defRPr>
            </a:lvl5pPr>
            <a:lvl6pPr lvl="5" rtl="0" algn="ctr">
              <a:lnSpc>
                <a:spcPct val="100000"/>
              </a:lnSpc>
              <a:spcBef>
                <a:spcPts val="1600"/>
              </a:spcBef>
              <a:spcAft>
                <a:spcPts val="0"/>
              </a:spcAft>
              <a:buNone/>
              <a:defRPr sz="1400">
                <a:solidFill>
                  <a:schemeClr val="dk1"/>
                </a:solidFill>
              </a:defRPr>
            </a:lvl6pPr>
            <a:lvl7pPr lvl="6" rtl="0" algn="ctr">
              <a:lnSpc>
                <a:spcPct val="100000"/>
              </a:lnSpc>
              <a:spcBef>
                <a:spcPts val="1600"/>
              </a:spcBef>
              <a:spcAft>
                <a:spcPts val="0"/>
              </a:spcAft>
              <a:buNone/>
              <a:defRPr sz="1400">
                <a:solidFill>
                  <a:schemeClr val="dk1"/>
                </a:solidFill>
              </a:defRPr>
            </a:lvl7pPr>
            <a:lvl8pPr lvl="7" rtl="0" algn="ctr">
              <a:lnSpc>
                <a:spcPct val="100000"/>
              </a:lnSpc>
              <a:spcBef>
                <a:spcPts val="1600"/>
              </a:spcBef>
              <a:spcAft>
                <a:spcPts val="0"/>
              </a:spcAft>
              <a:buNone/>
              <a:defRPr sz="1400">
                <a:solidFill>
                  <a:schemeClr val="dk1"/>
                </a:solidFill>
              </a:defRPr>
            </a:lvl8pPr>
            <a:lvl9pPr lvl="8" rtl="0" algn="ctr">
              <a:lnSpc>
                <a:spcPct val="100000"/>
              </a:lnSpc>
              <a:spcBef>
                <a:spcPts val="1600"/>
              </a:spcBef>
              <a:spcAft>
                <a:spcPts val="1600"/>
              </a:spcAft>
              <a:buNone/>
              <a:defRPr sz="1400">
                <a:solidFill>
                  <a:schemeClr val="dk1"/>
                </a:solidFill>
              </a:defRPr>
            </a:lvl9pPr>
          </a:lstStyle>
          <a:p/>
        </p:txBody>
      </p:sp>
      <p:sp>
        <p:nvSpPr>
          <p:cNvPr id="113" name="Google Shape;113;p17"/>
          <p:cNvSpPr txBox="1"/>
          <p:nvPr>
            <p:ph idx="5" type="subTitle"/>
          </p:nvPr>
        </p:nvSpPr>
        <p:spPr>
          <a:xfrm>
            <a:off x="6094200" y="2390400"/>
            <a:ext cx="2261700" cy="408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a:solidFill>
                  <a:schemeClr val="accent1"/>
                </a:solidFill>
              </a:defRPr>
            </a:lvl1pPr>
            <a:lvl2pPr lvl="1" rtl="0" algn="ctr">
              <a:spcBef>
                <a:spcPts val="1600"/>
              </a:spcBef>
              <a:spcAft>
                <a:spcPts val="0"/>
              </a:spcAft>
              <a:buNone/>
              <a:defRPr b="1">
                <a:solidFill>
                  <a:schemeClr val="accent1"/>
                </a:solidFill>
              </a:defRPr>
            </a:lvl2pPr>
            <a:lvl3pPr lvl="2" rtl="0" algn="ctr">
              <a:spcBef>
                <a:spcPts val="1600"/>
              </a:spcBef>
              <a:spcAft>
                <a:spcPts val="0"/>
              </a:spcAft>
              <a:buNone/>
              <a:defRPr b="1">
                <a:solidFill>
                  <a:schemeClr val="accent1"/>
                </a:solidFill>
              </a:defRPr>
            </a:lvl3pPr>
            <a:lvl4pPr lvl="3" rtl="0" algn="ctr">
              <a:spcBef>
                <a:spcPts val="1600"/>
              </a:spcBef>
              <a:spcAft>
                <a:spcPts val="0"/>
              </a:spcAft>
              <a:buNone/>
              <a:defRPr b="1">
                <a:solidFill>
                  <a:schemeClr val="accent1"/>
                </a:solidFill>
              </a:defRPr>
            </a:lvl4pPr>
            <a:lvl5pPr lvl="4" rtl="0" algn="ctr">
              <a:spcBef>
                <a:spcPts val="1600"/>
              </a:spcBef>
              <a:spcAft>
                <a:spcPts val="0"/>
              </a:spcAft>
              <a:buNone/>
              <a:defRPr b="1">
                <a:solidFill>
                  <a:schemeClr val="accent1"/>
                </a:solidFill>
              </a:defRPr>
            </a:lvl5pPr>
            <a:lvl6pPr lvl="5" rtl="0" algn="ctr">
              <a:spcBef>
                <a:spcPts val="1600"/>
              </a:spcBef>
              <a:spcAft>
                <a:spcPts val="0"/>
              </a:spcAft>
              <a:buNone/>
              <a:defRPr b="1">
                <a:solidFill>
                  <a:schemeClr val="accent1"/>
                </a:solidFill>
              </a:defRPr>
            </a:lvl6pPr>
            <a:lvl7pPr lvl="6" rtl="0" algn="ctr">
              <a:spcBef>
                <a:spcPts val="1600"/>
              </a:spcBef>
              <a:spcAft>
                <a:spcPts val="0"/>
              </a:spcAft>
              <a:buNone/>
              <a:defRPr b="1">
                <a:solidFill>
                  <a:schemeClr val="accent1"/>
                </a:solidFill>
              </a:defRPr>
            </a:lvl7pPr>
            <a:lvl8pPr lvl="7" rtl="0" algn="ctr">
              <a:spcBef>
                <a:spcPts val="1600"/>
              </a:spcBef>
              <a:spcAft>
                <a:spcPts val="0"/>
              </a:spcAft>
              <a:buNone/>
              <a:defRPr b="1">
                <a:solidFill>
                  <a:schemeClr val="accent1"/>
                </a:solidFill>
              </a:defRPr>
            </a:lvl8pPr>
            <a:lvl9pPr lvl="8" rtl="0" algn="ctr">
              <a:spcBef>
                <a:spcPts val="1600"/>
              </a:spcBef>
              <a:spcAft>
                <a:spcPts val="1600"/>
              </a:spcAft>
              <a:buNone/>
              <a:defRPr b="1">
                <a:solidFill>
                  <a:schemeClr val="accent1"/>
                </a:solidFill>
              </a:defRPr>
            </a:lvl9pPr>
          </a:lstStyle>
          <a:p/>
        </p:txBody>
      </p:sp>
      <p:sp>
        <p:nvSpPr>
          <p:cNvPr id="114" name="Google Shape;114;p17"/>
          <p:cNvSpPr txBox="1"/>
          <p:nvPr>
            <p:ph idx="6" type="subTitle"/>
          </p:nvPr>
        </p:nvSpPr>
        <p:spPr>
          <a:xfrm>
            <a:off x="6094200" y="2765850"/>
            <a:ext cx="22617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1600"/>
              </a:spcBef>
              <a:spcAft>
                <a:spcPts val="0"/>
              </a:spcAft>
              <a:buNone/>
              <a:defRPr sz="1400">
                <a:solidFill>
                  <a:schemeClr val="dk1"/>
                </a:solidFill>
              </a:defRPr>
            </a:lvl2pPr>
            <a:lvl3pPr lvl="2" rtl="0" algn="ctr">
              <a:lnSpc>
                <a:spcPct val="100000"/>
              </a:lnSpc>
              <a:spcBef>
                <a:spcPts val="1600"/>
              </a:spcBef>
              <a:spcAft>
                <a:spcPts val="0"/>
              </a:spcAft>
              <a:buNone/>
              <a:defRPr sz="1400">
                <a:solidFill>
                  <a:schemeClr val="dk1"/>
                </a:solidFill>
              </a:defRPr>
            </a:lvl3pPr>
            <a:lvl4pPr lvl="3" rtl="0" algn="ctr">
              <a:lnSpc>
                <a:spcPct val="100000"/>
              </a:lnSpc>
              <a:spcBef>
                <a:spcPts val="1600"/>
              </a:spcBef>
              <a:spcAft>
                <a:spcPts val="0"/>
              </a:spcAft>
              <a:buNone/>
              <a:defRPr sz="1400">
                <a:solidFill>
                  <a:schemeClr val="dk1"/>
                </a:solidFill>
              </a:defRPr>
            </a:lvl4pPr>
            <a:lvl5pPr lvl="4" rtl="0" algn="ctr">
              <a:lnSpc>
                <a:spcPct val="100000"/>
              </a:lnSpc>
              <a:spcBef>
                <a:spcPts val="1600"/>
              </a:spcBef>
              <a:spcAft>
                <a:spcPts val="0"/>
              </a:spcAft>
              <a:buNone/>
              <a:defRPr sz="1400">
                <a:solidFill>
                  <a:schemeClr val="dk1"/>
                </a:solidFill>
              </a:defRPr>
            </a:lvl5pPr>
            <a:lvl6pPr lvl="5" rtl="0" algn="ctr">
              <a:lnSpc>
                <a:spcPct val="100000"/>
              </a:lnSpc>
              <a:spcBef>
                <a:spcPts val="1600"/>
              </a:spcBef>
              <a:spcAft>
                <a:spcPts val="0"/>
              </a:spcAft>
              <a:buNone/>
              <a:defRPr sz="1400">
                <a:solidFill>
                  <a:schemeClr val="dk1"/>
                </a:solidFill>
              </a:defRPr>
            </a:lvl6pPr>
            <a:lvl7pPr lvl="6" rtl="0" algn="ctr">
              <a:lnSpc>
                <a:spcPct val="100000"/>
              </a:lnSpc>
              <a:spcBef>
                <a:spcPts val="1600"/>
              </a:spcBef>
              <a:spcAft>
                <a:spcPts val="0"/>
              </a:spcAft>
              <a:buNone/>
              <a:defRPr sz="1400">
                <a:solidFill>
                  <a:schemeClr val="dk1"/>
                </a:solidFill>
              </a:defRPr>
            </a:lvl7pPr>
            <a:lvl8pPr lvl="7" rtl="0" algn="ctr">
              <a:lnSpc>
                <a:spcPct val="100000"/>
              </a:lnSpc>
              <a:spcBef>
                <a:spcPts val="1600"/>
              </a:spcBef>
              <a:spcAft>
                <a:spcPts val="0"/>
              </a:spcAft>
              <a:buNone/>
              <a:defRPr sz="1400">
                <a:solidFill>
                  <a:schemeClr val="dk1"/>
                </a:solidFill>
              </a:defRPr>
            </a:lvl8pPr>
            <a:lvl9pPr lvl="8" rtl="0" algn="ctr">
              <a:lnSpc>
                <a:spcPct val="100000"/>
              </a:lnSpc>
              <a:spcBef>
                <a:spcPts val="1600"/>
              </a:spcBef>
              <a:spcAft>
                <a:spcPts val="1600"/>
              </a:spcAft>
              <a:buNone/>
              <a:defRPr sz="1400">
                <a:solidFill>
                  <a:schemeClr val="dk1"/>
                </a:solidFill>
              </a:defRPr>
            </a:lvl9pPr>
          </a:lstStyle>
          <a:p/>
        </p:txBody>
      </p:sp>
      <p:sp>
        <p:nvSpPr>
          <p:cNvPr id="115" name="Google Shape;115;p17"/>
          <p:cNvSpPr/>
          <p:nvPr/>
        </p:nvSpPr>
        <p:spPr>
          <a:xfrm flipH="1">
            <a:off x="4572000" y="4834275"/>
            <a:ext cx="4572000" cy="30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p:nvPr/>
        </p:nvSpPr>
        <p:spPr>
          <a:xfrm flipH="1">
            <a:off x="50" y="4834275"/>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3">
    <p:spTree>
      <p:nvGrpSpPr>
        <p:cNvPr id="118" name="Shape 118"/>
        <p:cNvGrpSpPr/>
        <p:nvPr/>
      </p:nvGrpSpPr>
      <p:grpSpPr>
        <a:xfrm>
          <a:off x="0" y="0"/>
          <a:ext cx="0" cy="0"/>
          <a:chOff x="0" y="0"/>
          <a:chExt cx="0" cy="0"/>
        </a:xfrm>
      </p:grpSpPr>
      <p:sp>
        <p:nvSpPr>
          <p:cNvPr id="119" name="Google Shape;119;p18"/>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20" name="Google Shape;120;p18"/>
          <p:cNvSpPr txBox="1"/>
          <p:nvPr>
            <p:ph idx="1" type="subTitle"/>
          </p:nvPr>
        </p:nvSpPr>
        <p:spPr>
          <a:xfrm>
            <a:off x="1878275" y="1251675"/>
            <a:ext cx="2787600" cy="423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lt1"/>
                </a:solidFill>
              </a:defRPr>
            </a:lvl1pPr>
            <a:lvl2pPr lvl="1" rtl="0">
              <a:spcBef>
                <a:spcPts val="1600"/>
              </a:spcBef>
              <a:spcAft>
                <a:spcPts val="0"/>
              </a:spcAft>
              <a:buNone/>
              <a:defRPr b="1">
                <a:solidFill>
                  <a:schemeClr val="lt1"/>
                </a:solidFill>
              </a:defRPr>
            </a:lvl2pPr>
            <a:lvl3pPr lvl="2" rtl="0">
              <a:spcBef>
                <a:spcPts val="1600"/>
              </a:spcBef>
              <a:spcAft>
                <a:spcPts val="0"/>
              </a:spcAft>
              <a:buNone/>
              <a:defRPr b="1">
                <a:solidFill>
                  <a:schemeClr val="lt1"/>
                </a:solidFill>
              </a:defRPr>
            </a:lvl3pPr>
            <a:lvl4pPr lvl="3" rtl="0">
              <a:spcBef>
                <a:spcPts val="1600"/>
              </a:spcBef>
              <a:spcAft>
                <a:spcPts val="0"/>
              </a:spcAft>
              <a:buNone/>
              <a:defRPr b="1">
                <a:solidFill>
                  <a:schemeClr val="lt1"/>
                </a:solidFill>
              </a:defRPr>
            </a:lvl4pPr>
            <a:lvl5pPr lvl="4" rtl="0">
              <a:spcBef>
                <a:spcPts val="1600"/>
              </a:spcBef>
              <a:spcAft>
                <a:spcPts val="0"/>
              </a:spcAft>
              <a:buNone/>
              <a:defRPr b="1">
                <a:solidFill>
                  <a:schemeClr val="lt1"/>
                </a:solidFill>
              </a:defRPr>
            </a:lvl5pPr>
            <a:lvl6pPr lvl="5" rtl="0">
              <a:spcBef>
                <a:spcPts val="1600"/>
              </a:spcBef>
              <a:spcAft>
                <a:spcPts val="0"/>
              </a:spcAft>
              <a:buNone/>
              <a:defRPr b="1">
                <a:solidFill>
                  <a:schemeClr val="lt1"/>
                </a:solidFill>
              </a:defRPr>
            </a:lvl6pPr>
            <a:lvl7pPr lvl="6" rtl="0">
              <a:spcBef>
                <a:spcPts val="1600"/>
              </a:spcBef>
              <a:spcAft>
                <a:spcPts val="0"/>
              </a:spcAft>
              <a:buNone/>
              <a:defRPr b="1">
                <a:solidFill>
                  <a:schemeClr val="lt1"/>
                </a:solidFill>
              </a:defRPr>
            </a:lvl7pPr>
            <a:lvl8pPr lvl="7" rtl="0">
              <a:spcBef>
                <a:spcPts val="1600"/>
              </a:spcBef>
              <a:spcAft>
                <a:spcPts val="0"/>
              </a:spcAft>
              <a:buNone/>
              <a:defRPr b="1">
                <a:solidFill>
                  <a:schemeClr val="lt1"/>
                </a:solidFill>
              </a:defRPr>
            </a:lvl8pPr>
            <a:lvl9pPr lvl="8" rtl="0">
              <a:spcBef>
                <a:spcPts val="1600"/>
              </a:spcBef>
              <a:spcAft>
                <a:spcPts val="1600"/>
              </a:spcAft>
              <a:buNone/>
              <a:defRPr b="1">
                <a:solidFill>
                  <a:schemeClr val="lt1"/>
                </a:solidFill>
              </a:defRPr>
            </a:lvl9pPr>
          </a:lstStyle>
          <a:p/>
        </p:txBody>
      </p:sp>
      <p:sp>
        <p:nvSpPr>
          <p:cNvPr id="121" name="Google Shape;121;p18"/>
          <p:cNvSpPr txBox="1"/>
          <p:nvPr>
            <p:ph idx="2" type="subTitle"/>
          </p:nvPr>
        </p:nvSpPr>
        <p:spPr>
          <a:xfrm>
            <a:off x="1878275" y="1744345"/>
            <a:ext cx="2787600" cy="8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22" name="Google Shape;122;p18"/>
          <p:cNvSpPr txBox="1"/>
          <p:nvPr>
            <p:ph idx="3" type="subTitle"/>
          </p:nvPr>
        </p:nvSpPr>
        <p:spPr>
          <a:xfrm>
            <a:off x="5351497" y="1251675"/>
            <a:ext cx="2787600" cy="423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lt1"/>
                </a:solidFill>
              </a:defRPr>
            </a:lvl1pPr>
            <a:lvl2pPr lvl="1" rtl="0">
              <a:spcBef>
                <a:spcPts val="1600"/>
              </a:spcBef>
              <a:spcAft>
                <a:spcPts val="0"/>
              </a:spcAft>
              <a:buNone/>
              <a:defRPr b="1">
                <a:solidFill>
                  <a:schemeClr val="lt1"/>
                </a:solidFill>
              </a:defRPr>
            </a:lvl2pPr>
            <a:lvl3pPr lvl="2" rtl="0">
              <a:spcBef>
                <a:spcPts val="1600"/>
              </a:spcBef>
              <a:spcAft>
                <a:spcPts val="0"/>
              </a:spcAft>
              <a:buNone/>
              <a:defRPr b="1">
                <a:solidFill>
                  <a:schemeClr val="lt1"/>
                </a:solidFill>
              </a:defRPr>
            </a:lvl3pPr>
            <a:lvl4pPr lvl="3" rtl="0">
              <a:spcBef>
                <a:spcPts val="1600"/>
              </a:spcBef>
              <a:spcAft>
                <a:spcPts val="0"/>
              </a:spcAft>
              <a:buNone/>
              <a:defRPr b="1">
                <a:solidFill>
                  <a:schemeClr val="lt1"/>
                </a:solidFill>
              </a:defRPr>
            </a:lvl4pPr>
            <a:lvl5pPr lvl="4" rtl="0">
              <a:spcBef>
                <a:spcPts val="1600"/>
              </a:spcBef>
              <a:spcAft>
                <a:spcPts val="0"/>
              </a:spcAft>
              <a:buNone/>
              <a:defRPr b="1">
                <a:solidFill>
                  <a:schemeClr val="lt1"/>
                </a:solidFill>
              </a:defRPr>
            </a:lvl5pPr>
            <a:lvl6pPr lvl="5" rtl="0">
              <a:spcBef>
                <a:spcPts val="1600"/>
              </a:spcBef>
              <a:spcAft>
                <a:spcPts val="0"/>
              </a:spcAft>
              <a:buNone/>
              <a:defRPr b="1">
                <a:solidFill>
                  <a:schemeClr val="lt1"/>
                </a:solidFill>
              </a:defRPr>
            </a:lvl6pPr>
            <a:lvl7pPr lvl="6" rtl="0">
              <a:spcBef>
                <a:spcPts val="1600"/>
              </a:spcBef>
              <a:spcAft>
                <a:spcPts val="0"/>
              </a:spcAft>
              <a:buNone/>
              <a:defRPr b="1">
                <a:solidFill>
                  <a:schemeClr val="lt1"/>
                </a:solidFill>
              </a:defRPr>
            </a:lvl7pPr>
            <a:lvl8pPr lvl="7" rtl="0">
              <a:spcBef>
                <a:spcPts val="1600"/>
              </a:spcBef>
              <a:spcAft>
                <a:spcPts val="0"/>
              </a:spcAft>
              <a:buNone/>
              <a:defRPr b="1">
                <a:solidFill>
                  <a:schemeClr val="lt1"/>
                </a:solidFill>
              </a:defRPr>
            </a:lvl8pPr>
            <a:lvl9pPr lvl="8" rtl="0">
              <a:spcBef>
                <a:spcPts val="1600"/>
              </a:spcBef>
              <a:spcAft>
                <a:spcPts val="1600"/>
              </a:spcAft>
              <a:buNone/>
              <a:defRPr b="1">
                <a:solidFill>
                  <a:schemeClr val="lt1"/>
                </a:solidFill>
              </a:defRPr>
            </a:lvl9pPr>
          </a:lstStyle>
          <a:p/>
        </p:txBody>
      </p:sp>
      <p:sp>
        <p:nvSpPr>
          <p:cNvPr id="123" name="Google Shape;123;p18"/>
          <p:cNvSpPr txBox="1"/>
          <p:nvPr>
            <p:ph idx="4" type="subTitle"/>
          </p:nvPr>
        </p:nvSpPr>
        <p:spPr>
          <a:xfrm>
            <a:off x="5351493" y="1744282"/>
            <a:ext cx="2787600" cy="8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24" name="Google Shape;124;p18"/>
          <p:cNvSpPr txBox="1"/>
          <p:nvPr>
            <p:ph idx="5" type="subTitle"/>
          </p:nvPr>
        </p:nvSpPr>
        <p:spPr>
          <a:xfrm>
            <a:off x="1878275" y="2898148"/>
            <a:ext cx="2787600" cy="3402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lt1"/>
                </a:solidFill>
              </a:defRPr>
            </a:lvl1pPr>
            <a:lvl2pPr lvl="1" rtl="0">
              <a:spcBef>
                <a:spcPts val="1600"/>
              </a:spcBef>
              <a:spcAft>
                <a:spcPts val="0"/>
              </a:spcAft>
              <a:buNone/>
              <a:defRPr b="1">
                <a:solidFill>
                  <a:schemeClr val="lt1"/>
                </a:solidFill>
              </a:defRPr>
            </a:lvl2pPr>
            <a:lvl3pPr lvl="2" rtl="0">
              <a:spcBef>
                <a:spcPts val="1600"/>
              </a:spcBef>
              <a:spcAft>
                <a:spcPts val="0"/>
              </a:spcAft>
              <a:buNone/>
              <a:defRPr b="1">
                <a:solidFill>
                  <a:schemeClr val="lt1"/>
                </a:solidFill>
              </a:defRPr>
            </a:lvl3pPr>
            <a:lvl4pPr lvl="3" rtl="0">
              <a:spcBef>
                <a:spcPts val="1600"/>
              </a:spcBef>
              <a:spcAft>
                <a:spcPts val="0"/>
              </a:spcAft>
              <a:buNone/>
              <a:defRPr b="1">
                <a:solidFill>
                  <a:schemeClr val="lt1"/>
                </a:solidFill>
              </a:defRPr>
            </a:lvl4pPr>
            <a:lvl5pPr lvl="4" rtl="0">
              <a:spcBef>
                <a:spcPts val="1600"/>
              </a:spcBef>
              <a:spcAft>
                <a:spcPts val="0"/>
              </a:spcAft>
              <a:buNone/>
              <a:defRPr b="1">
                <a:solidFill>
                  <a:schemeClr val="lt1"/>
                </a:solidFill>
              </a:defRPr>
            </a:lvl5pPr>
            <a:lvl6pPr lvl="5" rtl="0">
              <a:spcBef>
                <a:spcPts val="1600"/>
              </a:spcBef>
              <a:spcAft>
                <a:spcPts val="0"/>
              </a:spcAft>
              <a:buNone/>
              <a:defRPr b="1">
                <a:solidFill>
                  <a:schemeClr val="lt1"/>
                </a:solidFill>
              </a:defRPr>
            </a:lvl6pPr>
            <a:lvl7pPr lvl="6" rtl="0">
              <a:spcBef>
                <a:spcPts val="1600"/>
              </a:spcBef>
              <a:spcAft>
                <a:spcPts val="0"/>
              </a:spcAft>
              <a:buNone/>
              <a:defRPr b="1">
                <a:solidFill>
                  <a:schemeClr val="lt1"/>
                </a:solidFill>
              </a:defRPr>
            </a:lvl7pPr>
            <a:lvl8pPr lvl="7" rtl="0">
              <a:spcBef>
                <a:spcPts val="1600"/>
              </a:spcBef>
              <a:spcAft>
                <a:spcPts val="0"/>
              </a:spcAft>
              <a:buNone/>
              <a:defRPr b="1">
                <a:solidFill>
                  <a:schemeClr val="lt1"/>
                </a:solidFill>
              </a:defRPr>
            </a:lvl8pPr>
            <a:lvl9pPr lvl="8" rtl="0">
              <a:spcBef>
                <a:spcPts val="1600"/>
              </a:spcBef>
              <a:spcAft>
                <a:spcPts val="1600"/>
              </a:spcAft>
              <a:buNone/>
              <a:defRPr b="1">
                <a:solidFill>
                  <a:schemeClr val="lt1"/>
                </a:solidFill>
              </a:defRPr>
            </a:lvl9pPr>
          </a:lstStyle>
          <a:p/>
        </p:txBody>
      </p:sp>
      <p:sp>
        <p:nvSpPr>
          <p:cNvPr id="125" name="Google Shape;125;p18"/>
          <p:cNvSpPr txBox="1"/>
          <p:nvPr>
            <p:ph idx="6" type="subTitle"/>
          </p:nvPr>
        </p:nvSpPr>
        <p:spPr>
          <a:xfrm>
            <a:off x="1878275" y="3390754"/>
            <a:ext cx="2787600" cy="8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26" name="Google Shape;126;p18"/>
          <p:cNvSpPr txBox="1"/>
          <p:nvPr>
            <p:ph idx="7" type="subTitle"/>
          </p:nvPr>
        </p:nvSpPr>
        <p:spPr>
          <a:xfrm>
            <a:off x="5351425" y="2898156"/>
            <a:ext cx="2787600" cy="3402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lt1"/>
                </a:solidFill>
              </a:defRPr>
            </a:lvl1pPr>
            <a:lvl2pPr lvl="1" rtl="0">
              <a:spcBef>
                <a:spcPts val="1600"/>
              </a:spcBef>
              <a:spcAft>
                <a:spcPts val="0"/>
              </a:spcAft>
              <a:buNone/>
              <a:defRPr b="1">
                <a:solidFill>
                  <a:schemeClr val="lt1"/>
                </a:solidFill>
              </a:defRPr>
            </a:lvl2pPr>
            <a:lvl3pPr lvl="2" rtl="0">
              <a:spcBef>
                <a:spcPts val="1600"/>
              </a:spcBef>
              <a:spcAft>
                <a:spcPts val="0"/>
              </a:spcAft>
              <a:buNone/>
              <a:defRPr b="1">
                <a:solidFill>
                  <a:schemeClr val="lt1"/>
                </a:solidFill>
              </a:defRPr>
            </a:lvl3pPr>
            <a:lvl4pPr lvl="3" rtl="0">
              <a:spcBef>
                <a:spcPts val="1600"/>
              </a:spcBef>
              <a:spcAft>
                <a:spcPts val="0"/>
              </a:spcAft>
              <a:buNone/>
              <a:defRPr b="1">
                <a:solidFill>
                  <a:schemeClr val="lt1"/>
                </a:solidFill>
              </a:defRPr>
            </a:lvl4pPr>
            <a:lvl5pPr lvl="4" rtl="0">
              <a:spcBef>
                <a:spcPts val="1600"/>
              </a:spcBef>
              <a:spcAft>
                <a:spcPts val="0"/>
              </a:spcAft>
              <a:buNone/>
              <a:defRPr b="1">
                <a:solidFill>
                  <a:schemeClr val="lt1"/>
                </a:solidFill>
              </a:defRPr>
            </a:lvl5pPr>
            <a:lvl6pPr lvl="5" rtl="0">
              <a:spcBef>
                <a:spcPts val="1600"/>
              </a:spcBef>
              <a:spcAft>
                <a:spcPts val="0"/>
              </a:spcAft>
              <a:buNone/>
              <a:defRPr b="1">
                <a:solidFill>
                  <a:schemeClr val="lt1"/>
                </a:solidFill>
              </a:defRPr>
            </a:lvl6pPr>
            <a:lvl7pPr lvl="6" rtl="0">
              <a:spcBef>
                <a:spcPts val="1600"/>
              </a:spcBef>
              <a:spcAft>
                <a:spcPts val="0"/>
              </a:spcAft>
              <a:buNone/>
              <a:defRPr b="1">
                <a:solidFill>
                  <a:schemeClr val="lt1"/>
                </a:solidFill>
              </a:defRPr>
            </a:lvl7pPr>
            <a:lvl8pPr lvl="7" rtl="0">
              <a:spcBef>
                <a:spcPts val="1600"/>
              </a:spcBef>
              <a:spcAft>
                <a:spcPts val="0"/>
              </a:spcAft>
              <a:buNone/>
              <a:defRPr b="1">
                <a:solidFill>
                  <a:schemeClr val="lt1"/>
                </a:solidFill>
              </a:defRPr>
            </a:lvl8pPr>
            <a:lvl9pPr lvl="8" rtl="0">
              <a:spcBef>
                <a:spcPts val="1600"/>
              </a:spcBef>
              <a:spcAft>
                <a:spcPts val="1600"/>
              </a:spcAft>
              <a:buNone/>
              <a:defRPr b="1">
                <a:solidFill>
                  <a:schemeClr val="lt1"/>
                </a:solidFill>
              </a:defRPr>
            </a:lvl9pPr>
          </a:lstStyle>
          <a:p/>
        </p:txBody>
      </p:sp>
      <p:sp>
        <p:nvSpPr>
          <p:cNvPr id="127" name="Google Shape;127;p18"/>
          <p:cNvSpPr txBox="1"/>
          <p:nvPr>
            <p:ph idx="8" type="subTitle"/>
          </p:nvPr>
        </p:nvSpPr>
        <p:spPr>
          <a:xfrm>
            <a:off x="5351425" y="3390754"/>
            <a:ext cx="2787600" cy="8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28" name="Google Shape;128;p18"/>
          <p:cNvSpPr txBox="1"/>
          <p:nvPr>
            <p:ph idx="9" type="subTitle"/>
          </p:nvPr>
        </p:nvSpPr>
        <p:spPr>
          <a:xfrm rot="-5400803">
            <a:off x="609009" y="1779468"/>
            <a:ext cx="1284300" cy="4926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b="1">
                <a:solidFill>
                  <a:schemeClr val="lt1"/>
                </a:solidFill>
              </a:defRPr>
            </a:lvl1pPr>
            <a:lvl2pPr lvl="1">
              <a:spcBef>
                <a:spcPts val="1600"/>
              </a:spcBef>
              <a:spcAft>
                <a:spcPts val="0"/>
              </a:spcAft>
              <a:buSzPts val="1400"/>
              <a:buNone/>
              <a:defRPr b="1"/>
            </a:lvl2pPr>
            <a:lvl3pPr lvl="2">
              <a:spcBef>
                <a:spcPts val="1600"/>
              </a:spcBef>
              <a:spcAft>
                <a:spcPts val="0"/>
              </a:spcAft>
              <a:buSzPts val="1400"/>
              <a:buNone/>
              <a:defRPr b="1"/>
            </a:lvl3pPr>
            <a:lvl4pPr lvl="3">
              <a:spcBef>
                <a:spcPts val="1600"/>
              </a:spcBef>
              <a:spcAft>
                <a:spcPts val="0"/>
              </a:spcAft>
              <a:buSzPts val="1400"/>
              <a:buNone/>
              <a:defRPr b="1"/>
            </a:lvl4pPr>
            <a:lvl5pPr lvl="4">
              <a:spcBef>
                <a:spcPts val="1600"/>
              </a:spcBef>
              <a:spcAft>
                <a:spcPts val="0"/>
              </a:spcAft>
              <a:buSzPts val="1400"/>
              <a:buNone/>
              <a:defRPr b="1"/>
            </a:lvl5pPr>
            <a:lvl6pPr lvl="5">
              <a:spcBef>
                <a:spcPts val="1600"/>
              </a:spcBef>
              <a:spcAft>
                <a:spcPts val="0"/>
              </a:spcAft>
              <a:buSzPts val="1400"/>
              <a:buNone/>
              <a:defRPr b="1"/>
            </a:lvl6pPr>
            <a:lvl7pPr lvl="6">
              <a:spcBef>
                <a:spcPts val="1600"/>
              </a:spcBef>
              <a:spcAft>
                <a:spcPts val="0"/>
              </a:spcAft>
              <a:buSzPts val="1400"/>
              <a:buNone/>
              <a:defRPr b="1"/>
            </a:lvl7pPr>
            <a:lvl8pPr lvl="7">
              <a:spcBef>
                <a:spcPts val="1600"/>
              </a:spcBef>
              <a:spcAft>
                <a:spcPts val="0"/>
              </a:spcAft>
              <a:buSzPts val="1400"/>
              <a:buNone/>
              <a:defRPr b="1"/>
            </a:lvl8pPr>
            <a:lvl9pPr lvl="8">
              <a:spcBef>
                <a:spcPts val="1600"/>
              </a:spcBef>
              <a:spcAft>
                <a:spcPts val="1600"/>
              </a:spcAft>
              <a:buSzPts val="1400"/>
              <a:buNone/>
              <a:defRPr b="1"/>
            </a:lvl9pPr>
          </a:lstStyle>
          <a:p/>
        </p:txBody>
      </p:sp>
      <p:sp>
        <p:nvSpPr>
          <p:cNvPr id="129" name="Google Shape;129;p18"/>
          <p:cNvSpPr txBox="1"/>
          <p:nvPr>
            <p:ph idx="13" type="subTitle"/>
          </p:nvPr>
        </p:nvSpPr>
        <p:spPr>
          <a:xfrm rot="-5400000">
            <a:off x="609075" y="3422400"/>
            <a:ext cx="1284300" cy="492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a:solidFill>
                  <a:schemeClr val="lt1"/>
                </a:solidFill>
              </a:defRPr>
            </a:lvl1pPr>
            <a:lvl2pPr lvl="1" rtl="0">
              <a:spcBef>
                <a:spcPts val="1600"/>
              </a:spcBef>
              <a:spcAft>
                <a:spcPts val="0"/>
              </a:spcAft>
              <a:buSzPts val="1400"/>
              <a:buNone/>
              <a:defRPr b="1"/>
            </a:lvl2pPr>
            <a:lvl3pPr lvl="2" rtl="0">
              <a:spcBef>
                <a:spcPts val="1600"/>
              </a:spcBef>
              <a:spcAft>
                <a:spcPts val="0"/>
              </a:spcAft>
              <a:buSzPts val="1400"/>
              <a:buNone/>
              <a:defRPr b="1"/>
            </a:lvl3pPr>
            <a:lvl4pPr lvl="3" rtl="0">
              <a:spcBef>
                <a:spcPts val="1600"/>
              </a:spcBef>
              <a:spcAft>
                <a:spcPts val="0"/>
              </a:spcAft>
              <a:buSzPts val="1400"/>
              <a:buNone/>
              <a:defRPr b="1"/>
            </a:lvl4pPr>
            <a:lvl5pPr lvl="4" rtl="0">
              <a:spcBef>
                <a:spcPts val="1600"/>
              </a:spcBef>
              <a:spcAft>
                <a:spcPts val="0"/>
              </a:spcAft>
              <a:buSzPts val="1400"/>
              <a:buNone/>
              <a:defRPr b="1"/>
            </a:lvl5pPr>
            <a:lvl6pPr lvl="5" rtl="0">
              <a:spcBef>
                <a:spcPts val="1600"/>
              </a:spcBef>
              <a:spcAft>
                <a:spcPts val="0"/>
              </a:spcAft>
              <a:buSzPts val="1400"/>
              <a:buNone/>
              <a:defRPr b="1"/>
            </a:lvl6pPr>
            <a:lvl7pPr lvl="6" rtl="0">
              <a:spcBef>
                <a:spcPts val="1600"/>
              </a:spcBef>
              <a:spcAft>
                <a:spcPts val="0"/>
              </a:spcAft>
              <a:buSzPts val="1400"/>
              <a:buNone/>
              <a:defRPr b="1"/>
            </a:lvl7pPr>
            <a:lvl8pPr lvl="7" rtl="0">
              <a:spcBef>
                <a:spcPts val="1600"/>
              </a:spcBef>
              <a:spcAft>
                <a:spcPts val="0"/>
              </a:spcAft>
              <a:buSzPts val="1400"/>
              <a:buNone/>
              <a:defRPr b="1"/>
            </a:lvl8pPr>
            <a:lvl9pPr lvl="8" rtl="0">
              <a:spcBef>
                <a:spcPts val="1600"/>
              </a:spcBef>
              <a:spcAft>
                <a:spcPts val="1600"/>
              </a:spcAft>
              <a:buSzPts val="1400"/>
              <a:buNone/>
              <a:defRPr b="1"/>
            </a:lvl9pPr>
          </a:lstStyle>
          <a:p/>
        </p:txBody>
      </p:sp>
      <p:sp>
        <p:nvSpPr>
          <p:cNvPr id="130" name="Google Shape;130;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4">
    <p:spTree>
      <p:nvGrpSpPr>
        <p:cNvPr id="131" name="Shape 131"/>
        <p:cNvGrpSpPr/>
        <p:nvPr/>
      </p:nvGrpSpPr>
      <p:grpSpPr>
        <a:xfrm>
          <a:off x="0" y="0"/>
          <a:ext cx="0" cy="0"/>
          <a:chOff x="0" y="0"/>
          <a:chExt cx="0" cy="0"/>
        </a:xfrm>
      </p:grpSpPr>
      <p:sp>
        <p:nvSpPr>
          <p:cNvPr id="132" name="Google Shape;132;p19"/>
          <p:cNvSpPr txBox="1"/>
          <p:nvPr>
            <p:ph idx="1" type="subTitle"/>
          </p:nvPr>
        </p:nvSpPr>
        <p:spPr>
          <a:xfrm>
            <a:off x="5951340" y="1570850"/>
            <a:ext cx="2479500" cy="4239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a:solidFill>
                  <a:schemeClr val="accent1"/>
                </a:solidFill>
              </a:defRPr>
            </a:lvl1pPr>
            <a:lvl2pPr lvl="1" rtl="0" algn="r">
              <a:spcBef>
                <a:spcPts val="1600"/>
              </a:spcBef>
              <a:spcAft>
                <a:spcPts val="0"/>
              </a:spcAft>
              <a:buNone/>
              <a:defRPr b="1">
                <a:solidFill>
                  <a:schemeClr val="accent1"/>
                </a:solidFill>
              </a:defRPr>
            </a:lvl2pPr>
            <a:lvl3pPr lvl="2" rtl="0" algn="r">
              <a:spcBef>
                <a:spcPts val="1600"/>
              </a:spcBef>
              <a:spcAft>
                <a:spcPts val="0"/>
              </a:spcAft>
              <a:buNone/>
              <a:defRPr b="1">
                <a:solidFill>
                  <a:schemeClr val="accent1"/>
                </a:solidFill>
              </a:defRPr>
            </a:lvl3pPr>
            <a:lvl4pPr lvl="3" rtl="0" algn="r">
              <a:spcBef>
                <a:spcPts val="1600"/>
              </a:spcBef>
              <a:spcAft>
                <a:spcPts val="0"/>
              </a:spcAft>
              <a:buNone/>
              <a:defRPr b="1">
                <a:solidFill>
                  <a:schemeClr val="accent1"/>
                </a:solidFill>
              </a:defRPr>
            </a:lvl4pPr>
            <a:lvl5pPr lvl="4" rtl="0" algn="r">
              <a:spcBef>
                <a:spcPts val="1600"/>
              </a:spcBef>
              <a:spcAft>
                <a:spcPts val="0"/>
              </a:spcAft>
              <a:buNone/>
              <a:defRPr b="1">
                <a:solidFill>
                  <a:schemeClr val="accent1"/>
                </a:solidFill>
              </a:defRPr>
            </a:lvl5pPr>
            <a:lvl6pPr lvl="5" rtl="0" algn="r">
              <a:spcBef>
                <a:spcPts val="1600"/>
              </a:spcBef>
              <a:spcAft>
                <a:spcPts val="0"/>
              </a:spcAft>
              <a:buNone/>
              <a:defRPr b="1">
                <a:solidFill>
                  <a:schemeClr val="accent1"/>
                </a:solidFill>
              </a:defRPr>
            </a:lvl6pPr>
            <a:lvl7pPr lvl="6" rtl="0" algn="r">
              <a:spcBef>
                <a:spcPts val="1600"/>
              </a:spcBef>
              <a:spcAft>
                <a:spcPts val="0"/>
              </a:spcAft>
              <a:buNone/>
              <a:defRPr b="1">
                <a:solidFill>
                  <a:schemeClr val="accent1"/>
                </a:solidFill>
              </a:defRPr>
            </a:lvl7pPr>
            <a:lvl8pPr lvl="7" rtl="0" algn="r">
              <a:spcBef>
                <a:spcPts val="1600"/>
              </a:spcBef>
              <a:spcAft>
                <a:spcPts val="0"/>
              </a:spcAft>
              <a:buNone/>
              <a:defRPr b="1">
                <a:solidFill>
                  <a:schemeClr val="accent1"/>
                </a:solidFill>
              </a:defRPr>
            </a:lvl8pPr>
            <a:lvl9pPr lvl="8" rtl="0" algn="r">
              <a:spcBef>
                <a:spcPts val="1600"/>
              </a:spcBef>
              <a:spcAft>
                <a:spcPts val="1600"/>
              </a:spcAft>
              <a:buNone/>
              <a:defRPr b="1">
                <a:solidFill>
                  <a:schemeClr val="accent1"/>
                </a:solidFill>
              </a:defRPr>
            </a:lvl9pPr>
          </a:lstStyle>
          <a:p/>
        </p:txBody>
      </p:sp>
      <p:sp>
        <p:nvSpPr>
          <p:cNvPr id="133" name="Google Shape;133;p19"/>
          <p:cNvSpPr txBox="1"/>
          <p:nvPr>
            <p:ph idx="2" type="subTitle"/>
          </p:nvPr>
        </p:nvSpPr>
        <p:spPr>
          <a:xfrm>
            <a:off x="5951336" y="1941975"/>
            <a:ext cx="2479500" cy="8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solidFill>
                  <a:schemeClr val="dk1"/>
                </a:solidFill>
              </a:defRPr>
            </a:lvl1pPr>
            <a:lvl2pPr lvl="1" rtl="0" algn="r">
              <a:lnSpc>
                <a:spcPct val="100000"/>
              </a:lnSpc>
              <a:spcBef>
                <a:spcPts val="1600"/>
              </a:spcBef>
              <a:spcAft>
                <a:spcPts val="0"/>
              </a:spcAft>
              <a:buNone/>
              <a:defRPr sz="1400">
                <a:solidFill>
                  <a:schemeClr val="dk1"/>
                </a:solidFill>
              </a:defRPr>
            </a:lvl2pPr>
            <a:lvl3pPr lvl="2" rtl="0" algn="r">
              <a:lnSpc>
                <a:spcPct val="100000"/>
              </a:lnSpc>
              <a:spcBef>
                <a:spcPts val="1600"/>
              </a:spcBef>
              <a:spcAft>
                <a:spcPts val="0"/>
              </a:spcAft>
              <a:buNone/>
              <a:defRPr sz="1400">
                <a:solidFill>
                  <a:schemeClr val="dk1"/>
                </a:solidFill>
              </a:defRPr>
            </a:lvl3pPr>
            <a:lvl4pPr lvl="3" rtl="0" algn="r">
              <a:lnSpc>
                <a:spcPct val="100000"/>
              </a:lnSpc>
              <a:spcBef>
                <a:spcPts val="1600"/>
              </a:spcBef>
              <a:spcAft>
                <a:spcPts val="0"/>
              </a:spcAft>
              <a:buNone/>
              <a:defRPr sz="1400">
                <a:solidFill>
                  <a:schemeClr val="dk1"/>
                </a:solidFill>
              </a:defRPr>
            </a:lvl4pPr>
            <a:lvl5pPr lvl="4" rtl="0" algn="r">
              <a:lnSpc>
                <a:spcPct val="100000"/>
              </a:lnSpc>
              <a:spcBef>
                <a:spcPts val="1600"/>
              </a:spcBef>
              <a:spcAft>
                <a:spcPts val="0"/>
              </a:spcAft>
              <a:buNone/>
              <a:defRPr sz="1400">
                <a:solidFill>
                  <a:schemeClr val="dk1"/>
                </a:solidFill>
              </a:defRPr>
            </a:lvl5pPr>
            <a:lvl6pPr lvl="5" rtl="0" algn="r">
              <a:lnSpc>
                <a:spcPct val="100000"/>
              </a:lnSpc>
              <a:spcBef>
                <a:spcPts val="1600"/>
              </a:spcBef>
              <a:spcAft>
                <a:spcPts val="0"/>
              </a:spcAft>
              <a:buNone/>
              <a:defRPr sz="1400">
                <a:solidFill>
                  <a:schemeClr val="dk1"/>
                </a:solidFill>
              </a:defRPr>
            </a:lvl6pPr>
            <a:lvl7pPr lvl="6" rtl="0" algn="r">
              <a:lnSpc>
                <a:spcPct val="100000"/>
              </a:lnSpc>
              <a:spcBef>
                <a:spcPts val="1600"/>
              </a:spcBef>
              <a:spcAft>
                <a:spcPts val="0"/>
              </a:spcAft>
              <a:buNone/>
              <a:defRPr sz="1400">
                <a:solidFill>
                  <a:schemeClr val="dk1"/>
                </a:solidFill>
              </a:defRPr>
            </a:lvl7pPr>
            <a:lvl8pPr lvl="7" rtl="0" algn="r">
              <a:lnSpc>
                <a:spcPct val="100000"/>
              </a:lnSpc>
              <a:spcBef>
                <a:spcPts val="1600"/>
              </a:spcBef>
              <a:spcAft>
                <a:spcPts val="0"/>
              </a:spcAft>
              <a:buNone/>
              <a:defRPr sz="1400">
                <a:solidFill>
                  <a:schemeClr val="dk1"/>
                </a:solidFill>
              </a:defRPr>
            </a:lvl8pPr>
            <a:lvl9pPr lvl="8" rtl="0" algn="r">
              <a:lnSpc>
                <a:spcPct val="100000"/>
              </a:lnSpc>
              <a:spcBef>
                <a:spcPts val="1600"/>
              </a:spcBef>
              <a:spcAft>
                <a:spcPts val="1600"/>
              </a:spcAft>
              <a:buNone/>
              <a:defRPr sz="1400">
                <a:solidFill>
                  <a:schemeClr val="dk1"/>
                </a:solidFill>
              </a:defRPr>
            </a:lvl9pPr>
          </a:lstStyle>
          <a:p/>
        </p:txBody>
      </p:sp>
      <p:sp>
        <p:nvSpPr>
          <p:cNvPr id="134" name="Google Shape;134;p19"/>
          <p:cNvSpPr txBox="1"/>
          <p:nvPr>
            <p:ph idx="3" type="subTitle"/>
          </p:nvPr>
        </p:nvSpPr>
        <p:spPr>
          <a:xfrm>
            <a:off x="5951276" y="3064926"/>
            <a:ext cx="2479500" cy="3402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a:solidFill>
                  <a:schemeClr val="accent1"/>
                </a:solidFill>
              </a:defRPr>
            </a:lvl1pPr>
            <a:lvl2pPr lvl="1" rtl="0" algn="r">
              <a:spcBef>
                <a:spcPts val="1600"/>
              </a:spcBef>
              <a:spcAft>
                <a:spcPts val="0"/>
              </a:spcAft>
              <a:buNone/>
              <a:defRPr b="1">
                <a:solidFill>
                  <a:schemeClr val="accent1"/>
                </a:solidFill>
              </a:defRPr>
            </a:lvl2pPr>
            <a:lvl3pPr lvl="2" rtl="0" algn="r">
              <a:spcBef>
                <a:spcPts val="1600"/>
              </a:spcBef>
              <a:spcAft>
                <a:spcPts val="0"/>
              </a:spcAft>
              <a:buNone/>
              <a:defRPr b="1">
                <a:solidFill>
                  <a:schemeClr val="accent1"/>
                </a:solidFill>
              </a:defRPr>
            </a:lvl3pPr>
            <a:lvl4pPr lvl="3" rtl="0" algn="r">
              <a:spcBef>
                <a:spcPts val="1600"/>
              </a:spcBef>
              <a:spcAft>
                <a:spcPts val="0"/>
              </a:spcAft>
              <a:buNone/>
              <a:defRPr b="1">
                <a:solidFill>
                  <a:schemeClr val="accent1"/>
                </a:solidFill>
              </a:defRPr>
            </a:lvl4pPr>
            <a:lvl5pPr lvl="4" rtl="0" algn="r">
              <a:spcBef>
                <a:spcPts val="1600"/>
              </a:spcBef>
              <a:spcAft>
                <a:spcPts val="0"/>
              </a:spcAft>
              <a:buNone/>
              <a:defRPr b="1">
                <a:solidFill>
                  <a:schemeClr val="accent1"/>
                </a:solidFill>
              </a:defRPr>
            </a:lvl5pPr>
            <a:lvl6pPr lvl="5" rtl="0" algn="r">
              <a:spcBef>
                <a:spcPts val="1600"/>
              </a:spcBef>
              <a:spcAft>
                <a:spcPts val="0"/>
              </a:spcAft>
              <a:buNone/>
              <a:defRPr b="1">
                <a:solidFill>
                  <a:schemeClr val="accent1"/>
                </a:solidFill>
              </a:defRPr>
            </a:lvl6pPr>
            <a:lvl7pPr lvl="6" rtl="0" algn="r">
              <a:spcBef>
                <a:spcPts val="1600"/>
              </a:spcBef>
              <a:spcAft>
                <a:spcPts val="0"/>
              </a:spcAft>
              <a:buNone/>
              <a:defRPr b="1">
                <a:solidFill>
                  <a:schemeClr val="accent1"/>
                </a:solidFill>
              </a:defRPr>
            </a:lvl7pPr>
            <a:lvl8pPr lvl="7" rtl="0" algn="r">
              <a:spcBef>
                <a:spcPts val="1600"/>
              </a:spcBef>
              <a:spcAft>
                <a:spcPts val="0"/>
              </a:spcAft>
              <a:buNone/>
              <a:defRPr b="1">
                <a:solidFill>
                  <a:schemeClr val="accent1"/>
                </a:solidFill>
              </a:defRPr>
            </a:lvl8pPr>
            <a:lvl9pPr lvl="8" rtl="0" algn="r">
              <a:spcBef>
                <a:spcPts val="1600"/>
              </a:spcBef>
              <a:spcAft>
                <a:spcPts val="1600"/>
              </a:spcAft>
              <a:buNone/>
              <a:defRPr b="1">
                <a:solidFill>
                  <a:schemeClr val="accent1"/>
                </a:solidFill>
              </a:defRPr>
            </a:lvl9pPr>
          </a:lstStyle>
          <a:p/>
        </p:txBody>
      </p:sp>
      <p:sp>
        <p:nvSpPr>
          <p:cNvPr id="135" name="Google Shape;135;p19"/>
          <p:cNvSpPr txBox="1"/>
          <p:nvPr>
            <p:ph idx="4" type="subTitle"/>
          </p:nvPr>
        </p:nvSpPr>
        <p:spPr>
          <a:xfrm>
            <a:off x="5951276" y="3436049"/>
            <a:ext cx="2479500" cy="8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solidFill>
                  <a:schemeClr val="dk1"/>
                </a:solidFill>
              </a:defRPr>
            </a:lvl1pPr>
            <a:lvl2pPr lvl="1" rtl="0" algn="r">
              <a:lnSpc>
                <a:spcPct val="100000"/>
              </a:lnSpc>
              <a:spcBef>
                <a:spcPts val="0"/>
              </a:spcBef>
              <a:spcAft>
                <a:spcPts val="0"/>
              </a:spcAft>
              <a:buNone/>
              <a:defRPr sz="1400">
                <a:solidFill>
                  <a:schemeClr val="dk1"/>
                </a:solidFill>
              </a:defRPr>
            </a:lvl2pPr>
            <a:lvl3pPr lvl="2" rtl="0" algn="r">
              <a:lnSpc>
                <a:spcPct val="100000"/>
              </a:lnSpc>
              <a:spcBef>
                <a:spcPts val="0"/>
              </a:spcBef>
              <a:spcAft>
                <a:spcPts val="0"/>
              </a:spcAft>
              <a:buNone/>
              <a:defRPr sz="1400">
                <a:solidFill>
                  <a:schemeClr val="dk1"/>
                </a:solidFill>
              </a:defRPr>
            </a:lvl3pPr>
            <a:lvl4pPr lvl="3" rtl="0" algn="r">
              <a:lnSpc>
                <a:spcPct val="100000"/>
              </a:lnSpc>
              <a:spcBef>
                <a:spcPts val="0"/>
              </a:spcBef>
              <a:spcAft>
                <a:spcPts val="0"/>
              </a:spcAft>
              <a:buNone/>
              <a:defRPr sz="1400">
                <a:solidFill>
                  <a:schemeClr val="dk1"/>
                </a:solidFill>
              </a:defRPr>
            </a:lvl4pPr>
            <a:lvl5pPr lvl="4" rtl="0" algn="r">
              <a:lnSpc>
                <a:spcPct val="100000"/>
              </a:lnSpc>
              <a:spcBef>
                <a:spcPts val="0"/>
              </a:spcBef>
              <a:spcAft>
                <a:spcPts val="0"/>
              </a:spcAft>
              <a:buNone/>
              <a:defRPr sz="1400">
                <a:solidFill>
                  <a:schemeClr val="dk1"/>
                </a:solidFill>
              </a:defRPr>
            </a:lvl5pPr>
            <a:lvl6pPr lvl="5" rtl="0" algn="r">
              <a:lnSpc>
                <a:spcPct val="100000"/>
              </a:lnSpc>
              <a:spcBef>
                <a:spcPts val="0"/>
              </a:spcBef>
              <a:spcAft>
                <a:spcPts val="0"/>
              </a:spcAft>
              <a:buNone/>
              <a:defRPr sz="1400">
                <a:solidFill>
                  <a:schemeClr val="dk1"/>
                </a:solidFill>
              </a:defRPr>
            </a:lvl6pPr>
            <a:lvl7pPr lvl="6" rtl="0" algn="r">
              <a:lnSpc>
                <a:spcPct val="100000"/>
              </a:lnSpc>
              <a:spcBef>
                <a:spcPts val="0"/>
              </a:spcBef>
              <a:spcAft>
                <a:spcPts val="0"/>
              </a:spcAft>
              <a:buNone/>
              <a:defRPr sz="1400">
                <a:solidFill>
                  <a:schemeClr val="dk1"/>
                </a:solidFill>
              </a:defRPr>
            </a:lvl7pPr>
            <a:lvl8pPr lvl="7" rtl="0" algn="r">
              <a:lnSpc>
                <a:spcPct val="100000"/>
              </a:lnSpc>
              <a:spcBef>
                <a:spcPts val="0"/>
              </a:spcBef>
              <a:spcAft>
                <a:spcPts val="0"/>
              </a:spcAft>
              <a:buNone/>
              <a:defRPr sz="1400">
                <a:solidFill>
                  <a:schemeClr val="dk1"/>
                </a:solidFill>
              </a:defRPr>
            </a:lvl8pPr>
            <a:lvl9pPr lvl="8" rtl="0" algn="r">
              <a:lnSpc>
                <a:spcPct val="100000"/>
              </a:lnSpc>
              <a:spcBef>
                <a:spcPts val="0"/>
              </a:spcBef>
              <a:spcAft>
                <a:spcPts val="0"/>
              </a:spcAft>
              <a:buNone/>
              <a:defRPr sz="1400">
                <a:solidFill>
                  <a:schemeClr val="dk1"/>
                </a:solidFill>
              </a:defRPr>
            </a:lvl9pPr>
          </a:lstStyle>
          <a:p/>
        </p:txBody>
      </p:sp>
      <p:sp>
        <p:nvSpPr>
          <p:cNvPr id="136" name="Google Shape;136;p19"/>
          <p:cNvSpPr txBox="1"/>
          <p:nvPr>
            <p:ph idx="5" type="subTitle"/>
          </p:nvPr>
        </p:nvSpPr>
        <p:spPr>
          <a:xfrm>
            <a:off x="3156090" y="1570850"/>
            <a:ext cx="2479500" cy="4239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a:solidFill>
                  <a:schemeClr val="accent1"/>
                </a:solidFill>
              </a:defRPr>
            </a:lvl1pPr>
            <a:lvl2pPr lvl="1" rtl="0" algn="r">
              <a:spcBef>
                <a:spcPts val="1600"/>
              </a:spcBef>
              <a:spcAft>
                <a:spcPts val="0"/>
              </a:spcAft>
              <a:buNone/>
              <a:defRPr b="1">
                <a:solidFill>
                  <a:schemeClr val="accent1"/>
                </a:solidFill>
              </a:defRPr>
            </a:lvl2pPr>
            <a:lvl3pPr lvl="2" rtl="0" algn="r">
              <a:spcBef>
                <a:spcPts val="1600"/>
              </a:spcBef>
              <a:spcAft>
                <a:spcPts val="0"/>
              </a:spcAft>
              <a:buNone/>
              <a:defRPr b="1">
                <a:solidFill>
                  <a:schemeClr val="accent1"/>
                </a:solidFill>
              </a:defRPr>
            </a:lvl3pPr>
            <a:lvl4pPr lvl="3" rtl="0" algn="r">
              <a:spcBef>
                <a:spcPts val="1600"/>
              </a:spcBef>
              <a:spcAft>
                <a:spcPts val="0"/>
              </a:spcAft>
              <a:buNone/>
              <a:defRPr b="1">
                <a:solidFill>
                  <a:schemeClr val="accent1"/>
                </a:solidFill>
              </a:defRPr>
            </a:lvl4pPr>
            <a:lvl5pPr lvl="4" rtl="0" algn="r">
              <a:spcBef>
                <a:spcPts val="1600"/>
              </a:spcBef>
              <a:spcAft>
                <a:spcPts val="0"/>
              </a:spcAft>
              <a:buNone/>
              <a:defRPr b="1">
                <a:solidFill>
                  <a:schemeClr val="accent1"/>
                </a:solidFill>
              </a:defRPr>
            </a:lvl5pPr>
            <a:lvl6pPr lvl="5" rtl="0" algn="r">
              <a:spcBef>
                <a:spcPts val="1600"/>
              </a:spcBef>
              <a:spcAft>
                <a:spcPts val="0"/>
              </a:spcAft>
              <a:buNone/>
              <a:defRPr b="1">
                <a:solidFill>
                  <a:schemeClr val="accent1"/>
                </a:solidFill>
              </a:defRPr>
            </a:lvl6pPr>
            <a:lvl7pPr lvl="6" rtl="0" algn="r">
              <a:spcBef>
                <a:spcPts val="1600"/>
              </a:spcBef>
              <a:spcAft>
                <a:spcPts val="0"/>
              </a:spcAft>
              <a:buNone/>
              <a:defRPr b="1">
                <a:solidFill>
                  <a:schemeClr val="accent1"/>
                </a:solidFill>
              </a:defRPr>
            </a:lvl7pPr>
            <a:lvl8pPr lvl="7" rtl="0" algn="r">
              <a:spcBef>
                <a:spcPts val="1600"/>
              </a:spcBef>
              <a:spcAft>
                <a:spcPts val="0"/>
              </a:spcAft>
              <a:buNone/>
              <a:defRPr b="1">
                <a:solidFill>
                  <a:schemeClr val="accent1"/>
                </a:solidFill>
              </a:defRPr>
            </a:lvl8pPr>
            <a:lvl9pPr lvl="8" rtl="0" algn="r">
              <a:spcBef>
                <a:spcPts val="1600"/>
              </a:spcBef>
              <a:spcAft>
                <a:spcPts val="1600"/>
              </a:spcAft>
              <a:buNone/>
              <a:defRPr b="1">
                <a:solidFill>
                  <a:schemeClr val="accent1"/>
                </a:solidFill>
              </a:defRPr>
            </a:lvl9pPr>
          </a:lstStyle>
          <a:p/>
        </p:txBody>
      </p:sp>
      <p:sp>
        <p:nvSpPr>
          <p:cNvPr id="137" name="Google Shape;137;p19"/>
          <p:cNvSpPr txBox="1"/>
          <p:nvPr>
            <p:ph idx="6" type="subTitle"/>
          </p:nvPr>
        </p:nvSpPr>
        <p:spPr>
          <a:xfrm>
            <a:off x="3156036" y="1941975"/>
            <a:ext cx="2479500" cy="8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solidFill>
                  <a:schemeClr val="dk1"/>
                </a:solidFill>
              </a:defRPr>
            </a:lvl1pPr>
            <a:lvl2pPr lvl="1" rtl="0" algn="r">
              <a:lnSpc>
                <a:spcPct val="100000"/>
              </a:lnSpc>
              <a:spcBef>
                <a:spcPts val="0"/>
              </a:spcBef>
              <a:spcAft>
                <a:spcPts val="0"/>
              </a:spcAft>
              <a:buNone/>
              <a:defRPr sz="1400">
                <a:solidFill>
                  <a:schemeClr val="dk1"/>
                </a:solidFill>
              </a:defRPr>
            </a:lvl2pPr>
            <a:lvl3pPr lvl="2" rtl="0" algn="r">
              <a:lnSpc>
                <a:spcPct val="100000"/>
              </a:lnSpc>
              <a:spcBef>
                <a:spcPts val="0"/>
              </a:spcBef>
              <a:spcAft>
                <a:spcPts val="0"/>
              </a:spcAft>
              <a:buNone/>
              <a:defRPr sz="1400">
                <a:solidFill>
                  <a:schemeClr val="dk1"/>
                </a:solidFill>
              </a:defRPr>
            </a:lvl3pPr>
            <a:lvl4pPr lvl="3" rtl="0" algn="r">
              <a:lnSpc>
                <a:spcPct val="100000"/>
              </a:lnSpc>
              <a:spcBef>
                <a:spcPts val="0"/>
              </a:spcBef>
              <a:spcAft>
                <a:spcPts val="0"/>
              </a:spcAft>
              <a:buNone/>
              <a:defRPr sz="1400">
                <a:solidFill>
                  <a:schemeClr val="dk1"/>
                </a:solidFill>
              </a:defRPr>
            </a:lvl4pPr>
            <a:lvl5pPr lvl="4" rtl="0" algn="r">
              <a:lnSpc>
                <a:spcPct val="100000"/>
              </a:lnSpc>
              <a:spcBef>
                <a:spcPts val="0"/>
              </a:spcBef>
              <a:spcAft>
                <a:spcPts val="0"/>
              </a:spcAft>
              <a:buNone/>
              <a:defRPr sz="1400">
                <a:solidFill>
                  <a:schemeClr val="dk1"/>
                </a:solidFill>
              </a:defRPr>
            </a:lvl5pPr>
            <a:lvl6pPr lvl="5" rtl="0" algn="r">
              <a:lnSpc>
                <a:spcPct val="100000"/>
              </a:lnSpc>
              <a:spcBef>
                <a:spcPts val="0"/>
              </a:spcBef>
              <a:spcAft>
                <a:spcPts val="0"/>
              </a:spcAft>
              <a:buNone/>
              <a:defRPr sz="1400">
                <a:solidFill>
                  <a:schemeClr val="dk1"/>
                </a:solidFill>
              </a:defRPr>
            </a:lvl6pPr>
            <a:lvl7pPr lvl="6" rtl="0" algn="r">
              <a:lnSpc>
                <a:spcPct val="100000"/>
              </a:lnSpc>
              <a:spcBef>
                <a:spcPts val="0"/>
              </a:spcBef>
              <a:spcAft>
                <a:spcPts val="0"/>
              </a:spcAft>
              <a:buNone/>
              <a:defRPr sz="1400">
                <a:solidFill>
                  <a:schemeClr val="dk1"/>
                </a:solidFill>
              </a:defRPr>
            </a:lvl7pPr>
            <a:lvl8pPr lvl="7" rtl="0" algn="r">
              <a:lnSpc>
                <a:spcPct val="100000"/>
              </a:lnSpc>
              <a:spcBef>
                <a:spcPts val="0"/>
              </a:spcBef>
              <a:spcAft>
                <a:spcPts val="0"/>
              </a:spcAft>
              <a:buNone/>
              <a:defRPr sz="1400">
                <a:solidFill>
                  <a:schemeClr val="dk1"/>
                </a:solidFill>
              </a:defRPr>
            </a:lvl8pPr>
            <a:lvl9pPr lvl="8" rtl="0" algn="r">
              <a:lnSpc>
                <a:spcPct val="100000"/>
              </a:lnSpc>
              <a:spcBef>
                <a:spcPts val="0"/>
              </a:spcBef>
              <a:spcAft>
                <a:spcPts val="0"/>
              </a:spcAft>
              <a:buNone/>
              <a:defRPr sz="1400">
                <a:solidFill>
                  <a:schemeClr val="dk1"/>
                </a:solidFill>
              </a:defRPr>
            </a:lvl9pPr>
          </a:lstStyle>
          <a:p/>
        </p:txBody>
      </p:sp>
      <p:sp>
        <p:nvSpPr>
          <p:cNvPr id="138" name="Google Shape;138;p19"/>
          <p:cNvSpPr txBox="1"/>
          <p:nvPr>
            <p:ph idx="7" type="subTitle"/>
          </p:nvPr>
        </p:nvSpPr>
        <p:spPr>
          <a:xfrm>
            <a:off x="3156026" y="3064926"/>
            <a:ext cx="2479500" cy="3402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a:solidFill>
                  <a:schemeClr val="accent1"/>
                </a:solidFill>
              </a:defRPr>
            </a:lvl1pPr>
            <a:lvl2pPr lvl="1" rtl="0" algn="r">
              <a:spcBef>
                <a:spcPts val="1600"/>
              </a:spcBef>
              <a:spcAft>
                <a:spcPts val="0"/>
              </a:spcAft>
              <a:buNone/>
              <a:defRPr b="1">
                <a:solidFill>
                  <a:schemeClr val="accent1"/>
                </a:solidFill>
              </a:defRPr>
            </a:lvl2pPr>
            <a:lvl3pPr lvl="2" rtl="0" algn="r">
              <a:spcBef>
                <a:spcPts val="1600"/>
              </a:spcBef>
              <a:spcAft>
                <a:spcPts val="0"/>
              </a:spcAft>
              <a:buNone/>
              <a:defRPr b="1">
                <a:solidFill>
                  <a:schemeClr val="accent1"/>
                </a:solidFill>
              </a:defRPr>
            </a:lvl3pPr>
            <a:lvl4pPr lvl="3" rtl="0" algn="r">
              <a:spcBef>
                <a:spcPts val="1600"/>
              </a:spcBef>
              <a:spcAft>
                <a:spcPts val="0"/>
              </a:spcAft>
              <a:buNone/>
              <a:defRPr b="1">
                <a:solidFill>
                  <a:schemeClr val="accent1"/>
                </a:solidFill>
              </a:defRPr>
            </a:lvl4pPr>
            <a:lvl5pPr lvl="4" rtl="0" algn="r">
              <a:spcBef>
                <a:spcPts val="1600"/>
              </a:spcBef>
              <a:spcAft>
                <a:spcPts val="0"/>
              </a:spcAft>
              <a:buNone/>
              <a:defRPr b="1">
                <a:solidFill>
                  <a:schemeClr val="accent1"/>
                </a:solidFill>
              </a:defRPr>
            </a:lvl5pPr>
            <a:lvl6pPr lvl="5" rtl="0" algn="r">
              <a:spcBef>
                <a:spcPts val="1600"/>
              </a:spcBef>
              <a:spcAft>
                <a:spcPts val="0"/>
              </a:spcAft>
              <a:buNone/>
              <a:defRPr b="1">
                <a:solidFill>
                  <a:schemeClr val="accent1"/>
                </a:solidFill>
              </a:defRPr>
            </a:lvl6pPr>
            <a:lvl7pPr lvl="6" rtl="0" algn="r">
              <a:spcBef>
                <a:spcPts val="1600"/>
              </a:spcBef>
              <a:spcAft>
                <a:spcPts val="0"/>
              </a:spcAft>
              <a:buNone/>
              <a:defRPr b="1">
                <a:solidFill>
                  <a:schemeClr val="accent1"/>
                </a:solidFill>
              </a:defRPr>
            </a:lvl7pPr>
            <a:lvl8pPr lvl="7" rtl="0" algn="r">
              <a:spcBef>
                <a:spcPts val="1600"/>
              </a:spcBef>
              <a:spcAft>
                <a:spcPts val="0"/>
              </a:spcAft>
              <a:buNone/>
              <a:defRPr b="1">
                <a:solidFill>
                  <a:schemeClr val="accent1"/>
                </a:solidFill>
              </a:defRPr>
            </a:lvl8pPr>
            <a:lvl9pPr lvl="8" rtl="0" algn="r">
              <a:spcBef>
                <a:spcPts val="1600"/>
              </a:spcBef>
              <a:spcAft>
                <a:spcPts val="1600"/>
              </a:spcAft>
              <a:buNone/>
              <a:defRPr b="1">
                <a:solidFill>
                  <a:schemeClr val="accent1"/>
                </a:solidFill>
              </a:defRPr>
            </a:lvl9pPr>
          </a:lstStyle>
          <a:p/>
        </p:txBody>
      </p:sp>
      <p:sp>
        <p:nvSpPr>
          <p:cNvPr id="139" name="Google Shape;139;p19"/>
          <p:cNvSpPr txBox="1"/>
          <p:nvPr>
            <p:ph idx="8" type="subTitle"/>
          </p:nvPr>
        </p:nvSpPr>
        <p:spPr>
          <a:xfrm>
            <a:off x="3155976" y="3436049"/>
            <a:ext cx="2479500" cy="8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solidFill>
                  <a:schemeClr val="dk1"/>
                </a:solidFill>
              </a:defRPr>
            </a:lvl1pPr>
            <a:lvl2pPr lvl="1" rtl="0" algn="r">
              <a:lnSpc>
                <a:spcPct val="100000"/>
              </a:lnSpc>
              <a:spcBef>
                <a:spcPts val="1600"/>
              </a:spcBef>
              <a:spcAft>
                <a:spcPts val="0"/>
              </a:spcAft>
              <a:buNone/>
              <a:defRPr sz="1400">
                <a:solidFill>
                  <a:schemeClr val="dk1"/>
                </a:solidFill>
              </a:defRPr>
            </a:lvl2pPr>
            <a:lvl3pPr lvl="2" rtl="0" algn="r">
              <a:lnSpc>
                <a:spcPct val="100000"/>
              </a:lnSpc>
              <a:spcBef>
                <a:spcPts val="1600"/>
              </a:spcBef>
              <a:spcAft>
                <a:spcPts val="0"/>
              </a:spcAft>
              <a:buNone/>
              <a:defRPr sz="1400">
                <a:solidFill>
                  <a:schemeClr val="dk1"/>
                </a:solidFill>
              </a:defRPr>
            </a:lvl3pPr>
            <a:lvl4pPr lvl="3" rtl="0" algn="r">
              <a:lnSpc>
                <a:spcPct val="100000"/>
              </a:lnSpc>
              <a:spcBef>
                <a:spcPts val="1600"/>
              </a:spcBef>
              <a:spcAft>
                <a:spcPts val="0"/>
              </a:spcAft>
              <a:buNone/>
              <a:defRPr sz="1400">
                <a:solidFill>
                  <a:schemeClr val="dk1"/>
                </a:solidFill>
              </a:defRPr>
            </a:lvl4pPr>
            <a:lvl5pPr lvl="4" rtl="0" algn="r">
              <a:lnSpc>
                <a:spcPct val="100000"/>
              </a:lnSpc>
              <a:spcBef>
                <a:spcPts val="1600"/>
              </a:spcBef>
              <a:spcAft>
                <a:spcPts val="0"/>
              </a:spcAft>
              <a:buNone/>
              <a:defRPr sz="1400">
                <a:solidFill>
                  <a:schemeClr val="dk1"/>
                </a:solidFill>
              </a:defRPr>
            </a:lvl5pPr>
            <a:lvl6pPr lvl="5" rtl="0" algn="r">
              <a:lnSpc>
                <a:spcPct val="100000"/>
              </a:lnSpc>
              <a:spcBef>
                <a:spcPts val="1600"/>
              </a:spcBef>
              <a:spcAft>
                <a:spcPts val="0"/>
              </a:spcAft>
              <a:buNone/>
              <a:defRPr sz="1400">
                <a:solidFill>
                  <a:schemeClr val="dk1"/>
                </a:solidFill>
              </a:defRPr>
            </a:lvl6pPr>
            <a:lvl7pPr lvl="6" rtl="0" algn="r">
              <a:lnSpc>
                <a:spcPct val="100000"/>
              </a:lnSpc>
              <a:spcBef>
                <a:spcPts val="1600"/>
              </a:spcBef>
              <a:spcAft>
                <a:spcPts val="0"/>
              </a:spcAft>
              <a:buNone/>
              <a:defRPr sz="1400">
                <a:solidFill>
                  <a:schemeClr val="dk1"/>
                </a:solidFill>
              </a:defRPr>
            </a:lvl7pPr>
            <a:lvl8pPr lvl="7" rtl="0" algn="r">
              <a:lnSpc>
                <a:spcPct val="100000"/>
              </a:lnSpc>
              <a:spcBef>
                <a:spcPts val="1600"/>
              </a:spcBef>
              <a:spcAft>
                <a:spcPts val="0"/>
              </a:spcAft>
              <a:buNone/>
              <a:defRPr sz="1400">
                <a:solidFill>
                  <a:schemeClr val="dk1"/>
                </a:solidFill>
              </a:defRPr>
            </a:lvl8pPr>
            <a:lvl9pPr lvl="8" rtl="0" algn="r">
              <a:lnSpc>
                <a:spcPct val="100000"/>
              </a:lnSpc>
              <a:spcBef>
                <a:spcPts val="1600"/>
              </a:spcBef>
              <a:spcAft>
                <a:spcPts val="1600"/>
              </a:spcAft>
              <a:buNone/>
              <a:defRPr sz="1400">
                <a:solidFill>
                  <a:schemeClr val="dk1"/>
                </a:solidFill>
              </a:defRPr>
            </a:lvl9pPr>
          </a:lstStyle>
          <a:p/>
        </p:txBody>
      </p:sp>
      <p:sp>
        <p:nvSpPr>
          <p:cNvPr id="140" name="Google Shape;140;p19"/>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41" name="Google Shape;141;p19"/>
          <p:cNvSpPr/>
          <p:nvPr/>
        </p:nvSpPr>
        <p:spPr>
          <a:xfrm rot="10800000">
            <a:off x="0" y="257175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9"/>
          <p:cNvSpPr/>
          <p:nvPr/>
        </p:nvSpPr>
        <p:spPr>
          <a:xfrm rot="10800000">
            <a:off x="1216200" y="1061825"/>
            <a:ext cx="1216200" cy="1509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6">
    <p:spTree>
      <p:nvGrpSpPr>
        <p:cNvPr id="144" name="Shape 144"/>
        <p:cNvGrpSpPr/>
        <p:nvPr/>
      </p:nvGrpSpPr>
      <p:grpSpPr>
        <a:xfrm>
          <a:off x="0" y="0"/>
          <a:ext cx="0" cy="0"/>
          <a:chOff x="0" y="0"/>
          <a:chExt cx="0" cy="0"/>
        </a:xfrm>
      </p:grpSpPr>
      <p:sp>
        <p:nvSpPr>
          <p:cNvPr id="145" name="Google Shape;145;p20"/>
          <p:cNvSpPr txBox="1"/>
          <p:nvPr>
            <p:ph type="title"/>
          </p:nvPr>
        </p:nvSpPr>
        <p:spPr>
          <a:xfrm>
            <a:off x="3984975" y="1495800"/>
            <a:ext cx="4055400" cy="723000"/>
          </a:xfrm>
          <a:prstGeom prst="rect">
            <a:avLst/>
          </a:prstGeom>
        </p:spPr>
        <p:txBody>
          <a:bodyPr anchorCtr="0" anchor="t" bIns="91425" lIns="91425" spcFirstLastPara="1" rIns="91425" wrap="square" tIns="91425">
            <a:noAutofit/>
          </a:bodyPr>
          <a:lstStyle>
            <a:lvl1pPr lvl="0" algn="r">
              <a:spcBef>
                <a:spcPts val="0"/>
              </a:spcBef>
              <a:spcAft>
                <a:spcPts val="0"/>
              </a:spcAft>
              <a:buClr>
                <a:schemeClr val="accent1"/>
              </a:buClr>
              <a:buSzPts val="2800"/>
              <a:buNone/>
              <a:defRPr>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6" name="Google Shape;146;p20"/>
          <p:cNvSpPr txBox="1"/>
          <p:nvPr>
            <p:ph idx="1" type="subTitle"/>
          </p:nvPr>
        </p:nvSpPr>
        <p:spPr>
          <a:xfrm>
            <a:off x="3994375" y="2142600"/>
            <a:ext cx="4055400" cy="1505100"/>
          </a:xfrm>
          <a:prstGeom prst="rect">
            <a:avLst/>
          </a:prstGeom>
        </p:spPr>
        <p:txBody>
          <a:bodyPr anchorCtr="0" anchor="t" bIns="91425" lIns="91425" spcFirstLastPara="1" rIns="91425" wrap="square" tIns="91425">
            <a:noAutofit/>
          </a:bodyPr>
          <a:lstStyle>
            <a:lvl1pPr lvl="0" algn="r">
              <a:spcBef>
                <a:spcPts val="0"/>
              </a:spcBef>
              <a:spcAft>
                <a:spcPts val="0"/>
              </a:spcAft>
              <a:buClr>
                <a:schemeClr val="dk1"/>
              </a:buClr>
              <a:buSzPts val="1400"/>
              <a:buNone/>
              <a:defRPr sz="1400">
                <a:solidFill>
                  <a:schemeClr val="dk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47" name="Google Shape;147;p20"/>
          <p:cNvSpPr/>
          <p:nvPr/>
        </p:nvSpPr>
        <p:spPr>
          <a:xfrm flipH="1" rot="10800000">
            <a:off x="0" y="2571825"/>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0"/>
          <p:cNvSpPr/>
          <p:nvPr/>
        </p:nvSpPr>
        <p:spPr>
          <a:xfrm flipH="1" rot="10800000">
            <a:off x="1219200" y="1247175"/>
            <a:ext cx="1216200" cy="1324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968425" y="2227050"/>
            <a:ext cx="4462500" cy="841800"/>
          </a:xfrm>
          <a:prstGeom prst="rect">
            <a:avLst/>
          </a:prstGeom>
        </p:spPr>
        <p:txBody>
          <a:bodyPr anchorCtr="0" anchor="ctr" bIns="91425" lIns="91425" spcFirstLastPara="1" rIns="91425" wrap="square" tIns="91425">
            <a:noAutofit/>
          </a:bodyPr>
          <a:lstStyle>
            <a:lvl1pPr lvl="0" algn="r">
              <a:spcBef>
                <a:spcPts val="0"/>
              </a:spcBef>
              <a:spcAft>
                <a:spcPts val="0"/>
              </a:spcAft>
              <a:buSzPts val="3600"/>
              <a:buNone/>
              <a:defRPr sz="4700">
                <a:solidFill>
                  <a:schemeClr val="accen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 type="subTitle"/>
          </p:nvPr>
        </p:nvSpPr>
        <p:spPr>
          <a:xfrm>
            <a:off x="3968275" y="3045375"/>
            <a:ext cx="4462500" cy="678000"/>
          </a:xfrm>
          <a:prstGeom prst="rect">
            <a:avLst/>
          </a:prstGeom>
        </p:spPr>
        <p:txBody>
          <a:bodyPr anchorCtr="0" anchor="t" bIns="91425" lIns="91425" spcFirstLastPara="1" rIns="91425" wrap="square" tIns="91425">
            <a:noAutofit/>
          </a:bodyPr>
          <a:lstStyle>
            <a:lvl1pPr lvl="0" algn="r">
              <a:spcBef>
                <a:spcPts val="0"/>
              </a:spcBef>
              <a:spcAft>
                <a:spcPts val="0"/>
              </a:spcAft>
              <a:buSzPts val="1800"/>
              <a:buNone/>
              <a:defRPr sz="14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7" name="Google Shape;17;p3"/>
          <p:cNvSpPr txBox="1"/>
          <p:nvPr>
            <p:ph hasCustomPrompt="1" idx="2" type="title"/>
          </p:nvPr>
        </p:nvSpPr>
        <p:spPr>
          <a:xfrm>
            <a:off x="3968350" y="1262325"/>
            <a:ext cx="4462500" cy="1141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7200"/>
              <a:buNone/>
              <a:defRPr sz="7200">
                <a:solidFill>
                  <a:schemeClr val="dk2"/>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8" name="Google Shape;18;p3"/>
          <p:cNvSpPr/>
          <p:nvPr/>
        </p:nvSpPr>
        <p:spPr>
          <a:xfrm flipH="1" rot="10800000">
            <a:off x="1441925" y="2571600"/>
            <a:ext cx="1216200" cy="1592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flipH="1" rot="10800000">
            <a:off x="2658125" y="0"/>
            <a:ext cx="12162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CUSTOM_10">
    <p:spTree>
      <p:nvGrpSpPr>
        <p:cNvPr id="150" name="Shape 150"/>
        <p:cNvGrpSpPr/>
        <p:nvPr/>
      </p:nvGrpSpPr>
      <p:grpSpPr>
        <a:xfrm>
          <a:off x="0" y="0"/>
          <a:ext cx="0" cy="0"/>
          <a:chOff x="0" y="0"/>
          <a:chExt cx="0" cy="0"/>
        </a:xfrm>
      </p:grpSpPr>
      <p:sp>
        <p:nvSpPr>
          <p:cNvPr id="151" name="Google Shape;151;p21"/>
          <p:cNvSpPr txBox="1"/>
          <p:nvPr>
            <p:ph type="title"/>
          </p:nvPr>
        </p:nvSpPr>
        <p:spPr>
          <a:xfrm>
            <a:off x="3730075" y="1631700"/>
            <a:ext cx="4700700" cy="10902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1"/>
              </a:buClr>
              <a:buSzPts val="2800"/>
              <a:buNone/>
              <a:defRPr sz="30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2" name="Google Shape;152;p21"/>
          <p:cNvSpPr txBox="1"/>
          <p:nvPr>
            <p:ph idx="1" type="subTitle"/>
          </p:nvPr>
        </p:nvSpPr>
        <p:spPr>
          <a:xfrm>
            <a:off x="3730075" y="2726700"/>
            <a:ext cx="4700700" cy="8613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1400"/>
              <a:buNone/>
              <a:defRPr sz="14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3" name="Google Shape;153;p21"/>
          <p:cNvSpPr/>
          <p:nvPr/>
        </p:nvSpPr>
        <p:spPr>
          <a:xfrm flipH="1" rot="10800000">
            <a:off x="2110925" y="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1"/>
          <p:cNvSpPr/>
          <p:nvPr/>
        </p:nvSpPr>
        <p:spPr>
          <a:xfrm flipH="1" rot="10800000">
            <a:off x="0" y="257175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4">
    <p:spTree>
      <p:nvGrpSpPr>
        <p:cNvPr id="156" name="Shape 156"/>
        <p:cNvGrpSpPr/>
        <p:nvPr/>
      </p:nvGrpSpPr>
      <p:grpSpPr>
        <a:xfrm>
          <a:off x="0" y="0"/>
          <a:ext cx="0" cy="0"/>
          <a:chOff x="0" y="0"/>
          <a:chExt cx="0" cy="0"/>
        </a:xfrm>
      </p:grpSpPr>
      <p:sp>
        <p:nvSpPr>
          <p:cNvPr id="157" name="Google Shape;157;p22"/>
          <p:cNvSpPr txBox="1"/>
          <p:nvPr>
            <p:ph type="title"/>
          </p:nvPr>
        </p:nvSpPr>
        <p:spPr>
          <a:xfrm>
            <a:off x="717800" y="383175"/>
            <a:ext cx="7708200" cy="936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58" name="Google Shape;158;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7">
    <p:spTree>
      <p:nvGrpSpPr>
        <p:cNvPr id="159" name="Shape 159"/>
        <p:cNvGrpSpPr/>
        <p:nvPr/>
      </p:nvGrpSpPr>
      <p:grpSpPr>
        <a:xfrm>
          <a:off x="0" y="0"/>
          <a:ext cx="0" cy="0"/>
          <a:chOff x="0" y="0"/>
          <a:chExt cx="0" cy="0"/>
        </a:xfrm>
      </p:grpSpPr>
      <p:sp>
        <p:nvSpPr>
          <p:cNvPr id="160" name="Google Shape;160;p23"/>
          <p:cNvSpPr txBox="1"/>
          <p:nvPr>
            <p:ph type="title"/>
          </p:nvPr>
        </p:nvSpPr>
        <p:spPr>
          <a:xfrm>
            <a:off x="717800" y="383175"/>
            <a:ext cx="7708200" cy="936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61" name="Google Shape;161;p23"/>
          <p:cNvSpPr/>
          <p:nvPr/>
        </p:nvSpPr>
        <p:spPr>
          <a:xfrm flipH="1">
            <a:off x="50" y="4834275"/>
            <a:ext cx="4572000" cy="30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flipH="1">
            <a:off x="4572000" y="4834275"/>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9">
    <p:spTree>
      <p:nvGrpSpPr>
        <p:cNvPr id="164" name="Shape 164"/>
        <p:cNvGrpSpPr/>
        <p:nvPr/>
      </p:nvGrpSpPr>
      <p:grpSpPr>
        <a:xfrm>
          <a:off x="0" y="0"/>
          <a:ext cx="0" cy="0"/>
          <a:chOff x="0" y="0"/>
          <a:chExt cx="0" cy="0"/>
        </a:xfrm>
      </p:grpSpPr>
      <p:sp>
        <p:nvSpPr>
          <p:cNvPr id="165" name="Google Shape;165;p24"/>
          <p:cNvSpPr txBox="1"/>
          <p:nvPr>
            <p:ph type="title"/>
          </p:nvPr>
        </p:nvSpPr>
        <p:spPr>
          <a:xfrm>
            <a:off x="717800" y="383175"/>
            <a:ext cx="7708200" cy="740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66" name="Google Shape;166;p24"/>
          <p:cNvSpPr txBox="1"/>
          <p:nvPr>
            <p:ph idx="1" type="subTitle"/>
          </p:nvPr>
        </p:nvSpPr>
        <p:spPr>
          <a:xfrm>
            <a:off x="717800" y="1255775"/>
            <a:ext cx="4631700" cy="3398100"/>
          </a:xfrm>
          <a:prstGeom prst="rect">
            <a:avLst/>
          </a:prstGeom>
        </p:spPr>
        <p:txBody>
          <a:bodyPr anchorCtr="0" anchor="t" bIns="91425" lIns="91425" spcFirstLastPara="1" rIns="91425" wrap="square" tIns="91425">
            <a:noAutofit/>
          </a:bodyPr>
          <a:lstStyle>
            <a:lvl1pPr lvl="0">
              <a:spcBef>
                <a:spcPts val="0"/>
              </a:spcBef>
              <a:spcAft>
                <a:spcPts val="0"/>
              </a:spcAft>
              <a:buSzPts val="1400"/>
              <a:buChar char="●"/>
              <a:defRPr sz="1400">
                <a:solidFill>
                  <a:schemeClr val="dk1"/>
                </a:solidFill>
              </a:defRPr>
            </a:lvl1pPr>
            <a:lvl2pPr lvl="1">
              <a:spcBef>
                <a:spcPts val="1600"/>
              </a:spcBef>
              <a:spcAft>
                <a:spcPts val="0"/>
              </a:spcAft>
              <a:buSzPts val="1400"/>
              <a:buChar char="○"/>
              <a:defRPr/>
            </a:lvl2pPr>
            <a:lvl3pPr lvl="2">
              <a:spcBef>
                <a:spcPts val="1600"/>
              </a:spcBef>
              <a:spcAft>
                <a:spcPts val="0"/>
              </a:spcAft>
              <a:buSzPts val="1400"/>
              <a:buChar char="■"/>
              <a:defRPr/>
            </a:lvl3pPr>
            <a:lvl4pPr lvl="3">
              <a:spcBef>
                <a:spcPts val="1600"/>
              </a:spcBef>
              <a:spcAft>
                <a:spcPts val="0"/>
              </a:spcAft>
              <a:buSzPts val="1400"/>
              <a:buChar char="●"/>
              <a:defRPr/>
            </a:lvl4pPr>
            <a:lvl5pPr lvl="4">
              <a:spcBef>
                <a:spcPts val="1600"/>
              </a:spcBef>
              <a:spcAft>
                <a:spcPts val="0"/>
              </a:spcAft>
              <a:buSzPts val="1400"/>
              <a:buChar char="○"/>
              <a:defRPr/>
            </a:lvl5pPr>
            <a:lvl6pPr lvl="5">
              <a:spcBef>
                <a:spcPts val="1600"/>
              </a:spcBef>
              <a:spcAft>
                <a:spcPts val="0"/>
              </a:spcAft>
              <a:buSzPts val="1400"/>
              <a:buChar char="■"/>
              <a:defRPr/>
            </a:lvl6pPr>
            <a:lvl7pPr lvl="6">
              <a:spcBef>
                <a:spcPts val="1600"/>
              </a:spcBef>
              <a:spcAft>
                <a:spcPts val="0"/>
              </a:spcAft>
              <a:buSzPts val="1400"/>
              <a:buChar char="●"/>
              <a:defRPr/>
            </a:lvl7pPr>
            <a:lvl8pPr lvl="7">
              <a:spcBef>
                <a:spcPts val="1600"/>
              </a:spcBef>
              <a:spcAft>
                <a:spcPts val="0"/>
              </a:spcAft>
              <a:buSzPts val="1400"/>
              <a:buChar char="○"/>
              <a:defRPr/>
            </a:lvl8pPr>
            <a:lvl9pPr lvl="8">
              <a:spcBef>
                <a:spcPts val="1600"/>
              </a:spcBef>
              <a:spcAft>
                <a:spcPts val="1600"/>
              </a:spcAft>
              <a:buSzPts val="1400"/>
              <a:buChar char="■"/>
              <a:defRPr/>
            </a:lvl9pPr>
          </a:lstStyle>
          <a:p/>
        </p:txBody>
      </p:sp>
      <p:sp>
        <p:nvSpPr>
          <p:cNvPr id="167" name="Google Shape;167;p24"/>
          <p:cNvSpPr/>
          <p:nvPr/>
        </p:nvSpPr>
        <p:spPr>
          <a:xfrm>
            <a:off x="7927800" y="257160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1">
    <p:spTree>
      <p:nvGrpSpPr>
        <p:cNvPr id="169" name="Shape 169"/>
        <p:cNvGrpSpPr/>
        <p:nvPr/>
      </p:nvGrpSpPr>
      <p:grpSpPr>
        <a:xfrm>
          <a:off x="0" y="0"/>
          <a:ext cx="0" cy="0"/>
          <a:chOff x="0" y="0"/>
          <a:chExt cx="0" cy="0"/>
        </a:xfrm>
      </p:grpSpPr>
      <p:sp>
        <p:nvSpPr>
          <p:cNvPr id="170" name="Google Shape;170;p25"/>
          <p:cNvSpPr txBox="1"/>
          <p:nvPr>
            <p:ph hasCustomPrompt="1" type="title"/>
          </p:nvPr>
        </p:nvSpPr>
        <p:spPr>
          <a:xfrm>
            <a:off x="750975" y="2819150"/>
            <a:ext cx="2164200" cy="647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4800"/>
              <a:buNone/>
              <a:defRPr sz="3000">
                <a:solidFill>
                  <a:schemeClr val="dk2"/>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171" name="Google Shape;171;p25"/>
          <p:cNvSpPr txBox="1"/>
          <p:nvPr>
            <p:ph idx="1" type="subTitle"/>
          </p:nvPr>
        </p:nvSpPr>
        <p:spPr>
          <a:xfrm>
            <a:off x="750975" y="3390050"/>
            <a:ext cx="2164200" cy="647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800"/>
              <a:buNone/>
              <a:defRPr sz="1400">
                <a:solidFill>
                  <a:schemeClr val="dk1"/>
                </a:solidFill>
              </a:defRPr>
            </a:lvl1pPr>
            <a:lvl2pPr lvl="1" rtl="0" algn="r">
              <a:spcBef>
                <a:spcPts val="1600"/>
              </a:spcBef>
              <a:spcAft>
                <a:spcPts val="0"/>
              </a:spcAft>
              <a:buClr>
                <a:schemeClr val="dk1"/>
              </a:buClr>
              <a:buSzPts val="2000"/>
              <a:buNone/>
              <a:defRPr sz="2000">
                <a:solidFill>
                  <a:schemeClr val="dk1"/>
                </a:solidFill>
              </a:defRPr>
            </a:lvl2pPr>
            <a:lvl3pPr lvl="2" rtl="0" algn="r">
              <a:spcBef>
                <a:spcPts val="1600"/>
              </a:spcBef>
              <a:spcAft>
                <a:spcPts val="0"/>
              </a:spcAft>
              <a:buClr>
                <a:schemeClr val="dk1"/>
              </a:buClr>
              <a:buSzPts val="2000"/>
              <a:buNone/>
              <a:defRPr sz="2000">
                <a:solidFill>
                  <a:schemeClr val="dk1"/>
                </a:solidFill>
              </a:defRPr>
            </a:lvl3pPr>
            <a:lvl4pPr lvl="3" rtl="0" algn="r">
              <a:spcBef>
                <a:spcPts val="1600"/>
              </a:spcBef>
              <a:spcAft>
                <a:spcPts val="0"/>
              </a:spcAft>
              <a:buClr>
                <a:schemeClr val="dk1"/>
              </a:buClr>
              <a:buSzPts val="2000"/>
              <a:buNone/>
              <a:defRPr sz="2000">
                <a:solidFill>
                  <a:schemeClr val="dk1"/>
                </a:solidFill>
              </a:defRPr>
            </a:lvl4pPr>
            <a:lvl5pPr lvl="4" rtl="0" algn="r">
              <a:spcBef>
                <a:spcPts val="1600"/>
              </a:spcBef>
              <a:spcAft>
                <a:spcPts val="0"/>
              </a:spcAft>
              <a:buClr>
                <a:schemeClr val="dk1"/>
              </a:buClr>
              <a:buSzPts val="2000"/>
              <a:buNone/>
              <a:defRPr sz="2000">
                <a:solidFill>
                  <a:schemeClr val="dk1"/>
                </a:solidFill>
              </a:defRPr>
            </a:lvl5pPr>
            <a:lvl6pPr lvl="5" rtl="0" algn="r">
              <a:spcBef>
                <a:spcPts val="1600"/>
              </a:spcBef>
              <a:spcAft>
                <a:spcPts val="0"/>
              </a:spcAft>
              <a:buClr>
                <a:schemeClr val="dk1"/>
              </a:buClr>
              <a:buSzPts val="2000"/>
              <a:buNone/>
              <a:defRPr sz="2000">
                <a:solidFill>
                  <a:schemeClr val="dk1"/>
                </a:solidFill>
              </a:defRPr>
            </a:lvl6pPr>
            <a:lvl7pPr lvl="6" rtl="0" algn="r">
              <a:spcBef>
                <a:spcPts val="1600"/>
              </a:spcBef>
              <a:spcAft>
                <a:spcPts val="0"/>
              </a:spcAft>
              <a:buClr>
                <a:schemeClr val="dk1"/>
              </a:buClr>
              <a:buSzPts val="2000"/>
              <a:buNone/>
              <a:defRPr sz="2000">
                <a:solidFill>
                  <a:schemeClr val="dk1"/>
                </a:solidFill>
              </a:defRPr>
            </a:lvl7pPr>
            <a:lvl8pPr lvl="7" rtl="0" algn="r">
              <a:spcBef>
                <a:spcPts val="1600"/>
              </a:spcBef>
              <a:spcAft>
                <a:spcPts val="0"/>
              </a:spcAft>
              <a:buClr>
                <a:schemeClr val="dk1"/>
              </a:buClr>
              <a:buSzPts val="2000"/>
              <a:buNone/>
              <a:defRPr sz="2000">
                <a:solidFill>
                  <a:schemeClr val="dk1"/>
                </a:solidFill>
              </a:defRPr>
            </a:lvl8pPr>
            <a:lvl9pPr lvl="8" rtl="0" algn="r">
              <a:spcBef>
                <a:spcPts val="1600"/>
              </a:spcBef>
              <a:spcAft>
                <a:spcPts val="1600"/>
              </a:spcAft>
              <a:buClr>
                <a:schemeClr val="dk1"/>
              </a:buClr>
              <a:buSzPts val="2000"/>
              <a:buNone/>
              <a:defRPr sz="2000">
                <a:solidFill>
                  <a:schemeClr val="dk1"/>
                </a:solidFill>
              </a:defRPr>
            </a:lvl9pPr>
          </a:lstStyle>
          <a:p/>
        </p:txBody>
      </p:sp>
      <p:sp>
        <p:nvSpPr>
          <p:cNvPr id="172" name="Google Shape;172;p25"/>
          <p:cNvSpPr txBox="1"/>
          <p:nvPr>
            <p:ph hasCustomPrompt="1" idx="2" type="title"/>
          </p:nvPr>
        </p:nvSpPr>
        <p:spPr>
          <a:xfrm>
            <a:off x="3508587" y="2819150"/>
            <a:ext cx="2164200" cy="647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4800"/>
              <a:buNone/>
              <a:defRPr sz="3000">
                <a:solidFill>
                  <a:schemeClr val="dk2"/>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173" name="Google Shape;173;p25"/>
          <p:cNvSpPr txBox="1"/>
          <p:nvPr>
            <p:ph idx="3" type="subTitle"/>
          </p:nvPr>
        </p:nvSpPr>
        <p:spPr>
          <a:xfrm>
            <a:off x="3508587" y="3390050"/>
            <a:ext cx="2164200" cy="647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800"/>
              <a:buNone/>
              <a:defRPr sz="1400">
                <a:solidFill>
                  <a:schemeClr val="dk1"/>
                </a:solidFill>
              </a:defRPr>
            </a:lvl1pPr>
            <a:lvl2pPr lvl="1" rtl="0" algn="r">
              <a:spcBef>
                <a:spcPts val="1600"/>
              </a:spcBef>
              <a:spcAft>
                <a:spcPts val="0"/>
              </a:spcAft>
              <a:buClr>
                <a:schemeClr val="dk1"/>
              </a:buClr>
              <a:buSzPts val="2000"/>
              <a:buNone/>
              <a:defRPr sz="2000">
                <a:solidFill>
                  <a:schemeClr val="dk1"/>
                </a:solidFill>
              </a:defRPr>
            </a:lvl2pPr>
            <a:lvl3pPr lvl="2" rtl="0" algn="r">
              <a:spcBef>
                <a:spcPts val="1600"/>
              </a:spcBef>
              <a:spcAft>
                <a:spcPts val="0"/>
              </a:spcAft>
              <a:buClr>
                <a:schemeClr val="dk1"/>
              </a:buClr>
              <a:buSzPts val="2000"/>
              <a:buNone/>
              <a:defRPr sz="2000">
                <a:solidFill>
                  <a:schemeClr val="dk1"/>
                </a:solidFill>
              </a:defRPr>
            </a:lvl3pPr>
            <a:lvl4pPr lvl="3" rtl="0" algn="r">
              <a:spcBef>
                <a:spcPts val="1600"/>
              </a:spcBef>
              <a:spcAft>
                <a:spcPts val="0"/>
              </a:spcAft>
              <a:buClr>
                <a:schemeClr val="dk1"/>
              </a:buClr>
              <a:buSzPts val="2000"/>
              <a:buNone/>
              <a:defRPr sz="2000">
                <a:solidFill>
                  <a:schemeClr val="dk1"/>
                </a:solidFill>
              </a:defRPr>
            </a:lvl4pPr>
            <a:lvl5pPr lvl="4" rtl="0" algn="r">
              <a:spcBef>
                <a:spcPts val="1600"/>
              </a:spcBef>
              <a:spcAft>
                <a:spcPts val="0"/>
              </a:spcAft>
              <a:buClr>
                <a:schemeClr val="dk1"/>
              </a:buClr>
              <a:buSzPts val="2000"/>
              <a:buNone/>
              <a:defRPr sz="2000">
                <a:solidFill>
                  <a:schemeClr val="dk1"/>
                </a:solidFill>
              </a:defRPr>
            </a:lvl5pPr>
            <a:lvl6pPr lvl="5" rtl="0" algn="r">
              <a:spcBef>
                <a:spcPts val="1600"/>
              </a:spcBef>
              <a:spcAft>
                <a:spcPts val="0"/>
              </a:spcAft>
              <a:buClr>
                <a:schemeClr val="dk1"/>
              </a:buClr>
              <a:buSzPts val="2000"/>
              <a:buNone/>
              <a:defRPr sz="2000">
                <a:solidFill>
                  <a:schemeClr val="dk1"/>
                </a:solidFill>
              </a:defRPr>
            </a:lvl6pPr>
            <a:lvl7pPr lvl="6" rtl="0" algn="r">
              <a:spcBef>
                <a:spcPts val="1600"/>
              </a:spcBef>
              <a:spcAft>
                <a:spcPts val="0"/>
              </a:spcAft>
              <a:buClr>
                <a:schemeClr val="dk1"/>
              </a:buClr>
              <a:buSzPts val="2000"/>
              <a:buNone/>
              <a:defRPr sz="2000">
                <a:solidFill>
                  <a:schemeClr val="dk1"/>
                </a:solidFill>
              </a:defRPr>
            </a:lvl7pPr>
            <a:lvl8pPr lvl="7" rtl="0" algn="r">
              <a:spcBef>
                <a:spcPts val="1600"/>
              </a:spcBef>
              <a:spcAft>
                <a:spcPts val="0"/>
              </a:spcAft>
              <a:buClr>
                <a:schemeClr val="dk1"/>
              </a:buClr>
              <a:buSzPts val="2000"/>
              <a:buNone/>
              <a:defRPr sz="2000">
                <a:solidFill>
                  <a:schemeClr val="dk1"/>
                </a:solidFill>
              </a:defRPr>
            </a:lvl8pPr>
            <a:lvl9pPr lvl="8" rtl="0" algn="r">
              <a:spcBef>
                <a:spcPts val="1600"/>
              </a:spcBef>
              <a:spcAft>
                <a:spcPts val="1600"/>
              </a:spcAft>
              <a:buClr>
                <a:schemeClr val="dk1"/>
              </a:buClr>
              <a:buSzPts val="2000"/>
              <a:buNone/>
              <a:defRPr sz="2000">
                <a:solidFill>
                  <a:schemeClr val="dk1"/>
                </a:solidFill>
              </a:defRPr>
            </a:lvl9pPr>
          </a:lstStyle>
          <a:p/>
        </p:txBody>
      </p:sp>
      <p:sp>
        <p:nvSpPr>
          <p:cNvPr id="174" name="Google Shape;174;p25"/>
          <p:cNvSpPr txBox="1"/>
          <p:nvPr>
            <p:ph idx="4" type="title"/>
          </p:nvPr>
        </p:nvSpPr>
        <p:spPr>
          <a:xfrm>
            <a:off x="717800" y="383175"/>
            <a:ext cx="7708200" cy="64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75" name="Google Shape;175;p25"/>
          <p:cNvSpPr txBox="1"/>
          <p:nvPr>
            <p:ph hasCustomPrompt="1" idx="5" type="title"/>
          </p:nvPr>
        </p:nvSpPr>
        <p:spPr>
          <a:xfrm>
            <a:off x="6216100" y="2819150"/>
            <a:ext cx="2164200" cy="647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4800"/>
              <a:buNone/>
              <a:defRPr sz="3000">
                <a:solidFill>
                  <a:schemeClr val="dk2"/>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176" name="Google Shape;176;p25"/>
          <p:cNvSpPr txBox="1"/>
          <p:nvPr>
            <p:ph idx="6" type="subTitle"/>
          </p:nvPr>
        </p:nvSpPr>
        <p:spPr>
          <a:xfrm>
            <a:off x="6216100" y="3390050"/>
            <a:ext cx="2164200" cy="647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800"/>
              <a:buNone/>
              <a:defRPr sz="1400">
                <a:solidFill>
                  <a:schemeClr val="dk1"/>
                </a:solidFill>
              </a:defRPr>
            </a:lvl1pPr>
            <a:lvl2pPr lvl="1" rtl="0" algn="r">
              <a:spcBef>
                <a:spcPts val="1600"/>
              </a:spcBef>
              <a:spcAft>
                <a:spcPts val="0"/>
              </a:spcAft>
              <a:buClr>
                <a:schemeClr val="dk1"/>
              </a:buClr>
              <a:buSzPts val="2000"/>
              <a:buNone/>
              <a:defRPr sz="2000">
                <a:solidFill>
                  <a:schemeClr val="dk1"/>
                </a:solidFill>
              </a:defRPr>
            </a:lvl2pPr>
            <a:lvl3pPr lvl="2" rtl="0" algn="r">
              <a:spcBef>
                <a:spcPts val="1600"/>
              </a:spcBef>
              <a:spcAft>
                <a:spcPts val="0"/>
              </a:spcAft>
              <a:buClr>
                <a:schemeClr val="dk1"/>
              </a:buClr>
              <a:buSzPts val="2000"/>
              <a:buNone/>
              <a:defRPr sz="2000">
                <a:solidFill>
                  <a:schemeClr val="dk1"/>
                </a:solidFill>
              </a:defRPr>
            </a:lvl3pPr>
            <a:lvl4pPr lvl="3" rtl="0" algn="r">
              <a:spcBef>
                <a:spcPts val="1600"/>
              </a:spcBef>
              <a:spcAft>
                <a:spcPts val="0"/>
              </a:spcAft>
              <a:buClr>
                <a:schemeClr val="dk1"/>
              </a:buClr>
              <a:buSzPts val="2000"/>
              <a:buNone/>
              <a:defRPr sz="2000">
                <a:solidFill>
                  <a:schemeClr val="dk1"/>
                </a:solidFill>
              </a:defRPr>
            </a:lvl4pPr>
            <a:lvl5pPr lvl="4" rtl="0" algn="r">
              <a:spcBef>
                <a:spcPts val="1600"/>
              </a:spcBef>
              <a:spcAft>
                <a:spcPts val="0"/>
              </a:spcAft>
              <a:buClr>
                <a:schemeClr val="dk1"/>
              </a:buClr>
              <a:buSzPts val="2000"/>
              <a:buNone/>
              <a:defRPr sz="2000">
                <a:solidFill>
                  <a:schemeClr val="dk1"/>
                </a:solidFill>
              </a:defRPr>
            </a:lvl5pPr>
            <a:lvl6pPr lvl="5" rtl="0" algn="r">
              <a:spcBef>
                <a:spcPts val="1600"/>
              </a:spcBef>
              <a:spcAft>
                <a:spcPts val="0"/>
              </a:spcAft>
              <a:buClr>
                <a:schemeClr val="dk1"/>
              </a:buClr>
              <a:buSzPts val="2000"/>
              <a:buNone/>
              <a:defRPr sz="2000">
                <a:solidFill>
                  <a:schemeClr val="dk1"/>
                </a:solidFill>
              </a:defRPr>
            </a:lvl6pPr>
            <a:lvl7pPr lvl="6" rtl="0" algn="r">
              <a:spcBef>
                <a:spcPts val="1600"/>
              </a:spcBef>
              <a:spcAft>
                <a:spcPts val="0"/>
              </a:spcAft>
              <a:buClr>
                <a:schemeClr val="dk1"/>
              </a:buClr>
              <a:buSzPts val="2000"/>
              <a:buNone/>
              <a:defRPr sz="2000">
                <a:solidFill>
                  <a:schemeClr val="dk1"/>
                </a:solidFill>
              </a:defRPr>
            </a:lvl7pPr>
            <a:lvl8pPr lvl="7" rtl="0" algn="r">
              <a:spcBef>
                <a:spcPts val="1600"/>
              </a:spcBef>
              <a:spcAft>
                <a:spcPts val="0"/>
              </a:spcAft>
              <a:buClr>
                <a:schemeClr val="dk1"/>
              </a:buClr>
              <a:buSzPts val="2000"/>
              <a:buNone/>
              <a:defRPr sz="2000">
                <a:solidFill>
                  <a:schemeClr val="dk1"/>
                </a:solidFill>
              </a:defRPr>
            </a:lvl8pPr>
            <a:lvl9pPr lvl="8" rtl="0" algn="r">
              <a:spcBef>
                <a:spcPts val="1600"/>
              </a:spcBef>
              <a:spcAft>
                <a:spcPts val="1600"/>
              </a:spcAft>
              <a:buClr>
                <a:schemeClr val="dk1"/>
              </a:buClr>
              <a:buSzPts val="2000"/>
              <a:buNone/>
              <a:defRPr sz="2000">
                <a:solidFill>
                  <a:schemeClr val="dk1"/>
                </a:solidFill>
              </a:defRPr>
            </a:lvl9pPr>
          </a:lstStyle>
          <a:p/>
        </p:txBody>
      </p:sp>
      <p:sp>
        <p:nvSpPr>
          <p:cNvPr id="177" name="Google Shape;177;p25"/>
          <p:cNvSpPr/>
          <p:nvPr/>
        </p:nvSpPr>
        <p:spPr>
          <a:xfrm flipH="1">
            <a:off x="50" y="4834275"/>
            <a:ext cx="4572000" cy="30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5"/>
          <p:cNvSpPr/>
          <p:nvPr/>
        </p:nvSpPr>
        <p:spPr>
          <a:xfrm flipH="1">
            <a:off x="4572000" y="4834275"/>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2">
    <p:spTree>
      <p:nvGrpSpPr>
        <p:cNvPr id="180" name="Shape 180"/>
        <p:cNvGrpSpPr/>
        <p:nvPr/>
      </p:nvGrpSpPr>
      <p:grpSpPr>
        <a:xfrm>
          <a:off x="0" y="0"/>
          <a:ext cx="0" cy="0"/>
          <a:chOff x="0" y="0"/>
          <a:chExt cx="0" cy="0"/>
        </a:xfrm>
      </p:grpSpPr>
      <p:sp>
        <p:nvSpPr>
          <p:cNvPr id="181" name="Google Shape;181;p26"/>
          <p:cNvSpPr txBox="1"/>
          <p:nvPr>
            <p:ph idx="1" type="subTitle"/>
          </p:nvPr>
        </p:nvSpPr>
        <p:spPr>
          <a:xfrm>
            <a:off x="711900" y="1476000"/>
            <a:ext cx="22617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82" name="Google Shape;182;p26"/>
          <p:cNvSpPr txBox="1"/>
          <p:nvPr>
            <p:ph idx="2" type="subTitle"/>
          </p:nvPr>
        </p:nvSpPr>
        <p:spPr>
          <a:xfrm>
            <a:off x="711900" y="1851450"/>
            <a:ext cx="22617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83" name="Google Shape;183;p26"/>
          <p:cNvSpPr txBox="1"/>
          <p:nvPr>
            <p:ph idx="3" type="subTitle"/>
          </p:nvPr>
        </p:nvSpPr>
        <p:spPr>
          <a:xfrm>
            <a:off x="2983950" y="1476000"/>
            <a:ext cx="22617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84" name="Google Shape;184;p26"/>
          <p:cNvSpPr txBox="1"/>
          <p:nvPr>
            <p:ph idx="4" type="subTitle"/>
          </p:nvPr>
        </p:nvSpPr>
        <p:spPr>
          <a:xfrm>
            <a:off x="2983950" y="1851450"/>
            <a:ext cx="22617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p:txBody>
      </p:sp>
      <p:sp>
        <p:nvSpPr>
          <p:cNvPr id="185" name="Google Shape;185;p26"/>
          <p:cNvSpPr txBox="1"/>
          <p:nvPr>
            <p:ph idx="5" type="subTitle"/>
          </p:nvPr>
        </p:nvSpPr>
        <p:spPr>
          <a:xfrm>
            <a:off x="5256000" y="1476000"/>
            <a:ext cx="22617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86" name="Google Shape;186;p26"/>
          <p:cNvSpPr txBox="1"/>
          <p:nvPr>
            <p:ph idx="6" type="subTitle"/>
          </p:nvPr>
        </p:nvSpPr>
        <p:spPr>
          <a:xfrm>
            <a:off x="5256000" y="1851450"/>
            <a:ext cx="22617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87" name="Google Shape;187;p26"/>
          <p:cNvSpPr txBox="1"/>
          <p:nvPr>
            <p:ph idx="7" type="subTitle"/>
          </p:nvPr>
        </p:nvSpPr>
        <p:spPr>
          <a:xfrm>
            <a:off x="711900" y="2952200"/>
            <a:ext cx="22617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88" name="Google Shape;188;p26"/>
          <p:cNvSpPr txBox="1"/>
          <p:nvPr>
            <p:ph idx="8" type="subTitle"/>
          </p:nvPr>
        </p:nvSpPr>
        <p:spPr>
          <a:xfrm>
            <a:off x="711900" y="3327650"/>
            <a:ext cx="22617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p:txBody>
      </p:sp>
      <p:sp>
        <p:nvSpPr>
          <p:cNvPr id="189" name="Google Shape;189;p26"/>
          <p:cNvSpPr txBox="1"/>
          <p:nvPr>
            <p:ph idx="9" type="subTitle"/>
          </p:nvPr>
        </p:nvSpPr>
        <p:spPr>
          <a:xfrm>
            <a:off x="2983950" y="2952200"/>
            <a:ext cx="22617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90" name="Google Shape;190;p26"/>
          <p:cNvSpPr txBox="1"/>
          <p:nvPr>
            <p:ph idx="13" type="subTitle"/>
          </p:nvPr>
        </p:nvSpPr>
        <p:spPr>
          <a:xfrm>
            <a:off x="2983950" y="3327650"/>
            <a:ext cx="22617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p:txBody>
      </p:sp>
      <p:sp>
        <p:nvSpPr>
          <p:cNvPr id="191" name="Google Shape;191;p26"/>
          <p:cNvSpPr txBox="1"/>
          <p:nvPr>
            <p:ph idx="14" type="subTitle"/>
          </p:nvPr>
        </p:nvSpPr>
        <p:spPr>
          <a:xfrm>
            <a:off x="5256000" y="2952200"/>
            <a:ext cx="22617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92" name="Google Shape;192;p26"/>
          <p:cNvSpPr txBox="1"/>
          <p:nvPr>
            <p:ph idx="15" type="subTitle"/>
          </p:nvPr>
        </p:nvSpPr>
        <p:spPr>
          <a:xfrm>
            <a:off x="5256000" y="3327650"/>
            <a:ext cx="22617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p:txBody>
      </p:sp>
      <p:sp>
        <p:nvSpPr>
          <p:cNvPr id="193" name="Google Shape;193;p26"/>
          <p:cNvSpPr txBox="1"/>
          <p:nvPr>
            <p:ph type="title"/>
          </p:nvPr>
        </p:nvSpPr>
        <p:spPr>
          <a:xfrm>
            <a:off x="717800" y="383175"/>
            <a:ext cx="7708200" cy="647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94" name="Google Shape;194;p26"/>
          <p:cNvSpPr/>
          <p:nvPr/>
        </p:nvSpPr>
        <p:spPr>
          <a:xfrm>
            <a:off x="7927800" y="257160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6"/>
          <p:cNvSpPr/>
          <p:nvPr/>
        </p:nvSpPr>
        <p:spPr>
          <a:xfrm>
            <a:off x="7927800" y="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spTree>
      <p:nvGrpSpPr>
        <p:cNvPr id="197" name="Shape 197"/>
        <p:cNvGrpSpPr/>
        <p:nvPr/>
      </p:nvGrpSpPr>
      <p:grpSpPr>
        <a:xfrm>
          <a:off x="0" y="0"/>
          <a:ext cx="0" cy="0"/>
          <a:chOff x="0" y="0"/>
          <a:chExt cx="0" cy="0"/>
        </a:xfrm>
      </p:grpSpPr>
      <p:sp>
        <p:nvSpPr>
          <p:cNvPr id="198" name="Google Shape;198;p27"/>
          <p:cNvSpPr txBox="1"/>
          <p:nvPr>
            <p:ph type="title"/>
          </p:nvPr>
        </p:nvSpPr>
        <p:spPr>
          <a:xfrm>
            <a:off x="713225" y="445025"/>
            <a:ext cx="3858900" cy="13383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2800"/>
              <a:buNone/>
              <a:defRPr sz="7200">
                <a:solidFill>
                  <a:schemeClr val="accent1"/>
                </a:solidFill>
              </a:defRPr>
            </a:lvl1pPr>
            <a:lvl2pPr lvl="1">
              <a:spcBef>
                <a:spcPts val="0"/>
              </a:spcBef>
              <a:spcAft>
                <a:spcPts val="0"/>
              </a:spcAft>
              <a:buClr>
                <a:schemeClr val="accent1"/>
              </a:buClr>
              <a:buSzPts val="2800"/>
              <a:buNone/>
              <a:defRPr>
                <a:solidFill>
                  <a:schemeClr val="accent1"/>
                </a:solidFill>
              </a:defRPr>
            </a:lvl2pPr>
            <a:lvl3pPr lvl="2">
              <a:spcBef>
                <a:spcPts val="0"/>
              </a:spcBef>
              <a:spcAft>
                <a:spcPts val="0"/>
              </a:spcAft>
              <a:buClr>
                <a:schemeClr val="accent1"/>
              </a:buClr>
              <a:buSzPts val="2800"/>
              <a:buNone/>
              <a:defRPr>
                <a:solidFill>
                  <a:schemeClr val="accent1"/>
                </a:solidFill>
              </a:defRPr>
            </a:lvl3pPr>
            <a:lvl4pPr lvl="3">
              <a:spcBef>
                <a:spcPts val="0"/>
              </a:spcBef>
              <a:spcAft>
                <a:spcPts val="0"/>
              </a:spcAft>
              <a:buClr>
                <a:schemeClr val="accent1"/>
              </a:buClr>
              <a:buSzPts val="2800"/>
              <a:buNone/>
              <a:defRPr>
                <a:solidFill>
                  <a:schemeClr val="accent1"/>
                </a:solidFill>
              </a:defRPr>
            </a:lvl4pPr>
            <a:lvl5pPr lvl="4">
              <a:spcBef>
                <a:spcPts val="0"/>
              </a:spcBef>
              <a:spcAft>
                <a:spcPts val="0"/>
              </a:spcAft>
              <a:buClr>
                <a:schemeClr val="accent1"/>
              </a:buClr>
              <a:buSzPts val="2800"/>
              <a:buNone/>
              <a:defRPr>
                <a:solidFill>
                  <a:schemeClr val="accent1"/>
                </a:solidFill>
              </a:defRPr>
            </a:lvl5pPr>
            <a:lvl6pPr lvl="5">
              <a:spcBef>
                <a:spcPts val="0"/>
              </a:spcBef>
              <a:spcAft>
                <a:spcPts val="0"/>
              </a:spcAft>
              <a:buClr>
                <a:schemeClr val="accent1"/>
              </a:buClr>
              <a:buSzPts val="2800"/>
              <a:buNone/>
              <a:defRPr>
                <a:solidFill>
                  <a:schemeClr val="accent1"/>
                </a:solidFill>
              </a:defRPr>
            </a:lvl6pPr>
            <a:lvl7pPr lvl="6">
              <a:spcBef>
                <a:spcPts val="0"/>
              </a:spcBef>
              <a:spcAft>
                <a:spcPts val="0"/>
              </a:spcAft>
              <a:buClr>
                <a:schemeClr val="accent1"/>
              </a:buClr>
              <a:buSzPts val="2800"/>
              <a:buNone/>
              <a:defRPr>
                <a:solidFill>
                  <a:schemeClr val="accent1"/>
                </a:solidFill>
              </a:defRPr>
            </a:lvl7pPr>
            <a:lvl8pPr lvl="7">
              <a:spcBef>
                <a:spcPts val="0"/>
              </a:spcBef>
              <a:spcAft>
                <a:spcPts val="0"/>
              </a:spcAft>
              <a:buClr>
                <a:schemeClr val="accent1"/>
              </a:buClr>
              <a:buSzPts val="2800"/>
              <a:buNone/>
              <a:defRPr>
                <a:solidFill>
                  <a:schemeClr val="accent1"/>
                </a:solidFill>
              </a:defRPr>
            </a:lvl8pPr>
            <a:lvl9pPr lvl="8">
              <a:spcBef>
                <a:spcPts val="0"/>
              </a:spcBef>
              <a:spcAft>
                <a:spcPts val="0"/>
              </a:spcAft>
              <a:buClr>
                <a:schemeClr val="accent1"/>
              </a:buClr>
              <a:buSzPts val="2800"/>
              <a:buNone/>
              <a:defRPr>
                <a:solidFill>
                  <a:schemeClr val="accent1"/>
                </a:solidFill>
              </a:defRPr>
            </a:lvl9pPr>
          </a:lstStyle>
          <a:p/>
        </p:txBody>
      </p:sp>
      <p:sp>
        <p:nvSpPr>
          <p:cNvPr id="199" name="Google Shape;199;p27"/>
          <p:cNvSpPr txBox="1"/>
          <p:nvPr/>
        </p:nvSpPr>
        <p:spPr>
          <a:xfrm>
            <a:off x="713225" y="3485675"/>
            <a:ext cx="3956100" cy="61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00"/>
              </a:spcBef>
              <a:spcAft>
                <a:spcPts val="0"/>
              </a:spcAft>
              <a:buNone/>
            </a:pPr>
            <a:r>
              <a:rPr lang="en" sz="1100">
                <a:solidFill>
                  <a:schemeClr val="accent2"/>
                </a:solidFill>
                <a:latin typeface="Montserrat"/>
                <a:ea typeface="Montserrat"/>
                <a:cs typeface="Montserrat"/>
                <a:sym typeface="Montserrat"/>
              </a:rPr>
              <a:t>CREDITS: This presentation template was created by </a:t>
            </a:r>
            <a:r>
              <a:rPr b="1" lang="en" sz="1100">
                <a:solidFill>
                  <a:schemeClr val="accent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100">
                <a:solidFill>
                  <a:schemeClr val="accent2"/>
                </a:solidFill>
                <a:latin typeface="Montserrat"/>
                <a:ea typeface="Montserrat"/>
                <a:cs typeface="Montserrat"/>
                <a:sym typeface="Montserrat"/>
              </a:rPr>
              <a:t>, including icons by </a:t>
            </a:r>
            <a:r>
              <a:rPr b="1" lang="en" sz="1100">
                <a:solidFill>
                  <a:schemeClr val="accent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100">
                <a:solidFill>
                  <a:schemeClr val="accent2"/>
                </a:solidFill>
                <a:latin typeface="Montserrat"/>
                <a:ea typeface="Montserrat"/>
                <a:cs typeface="Montserrat"/>
                <a:sym typeface="Montserrat"/>
              </a:rPr>
              <a:t>, and infographics &amp; images by </a:t>
            </a:r>
            <a:r>
              <a:rPr b="1" lang="en" sz="1100">
                <a:solidFill>
                  <a:schemeClr val="accent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100">
              <a:solidFill>
                <a:schemeClr val="accent2"/>
              </a:solidFill>
              <a:latin typeface="Montserrat"/>
              <a:ea typeface="Montserrat"/>
              <a:cs typeface="Montserrat"/>
              <a:sym typeface="Montserrat"/>
            </a:endParaRPr>
          </a:p>
        </p:txBody>
      </p:sp>
      <p:sp>
        <p:nvSpPr>
          <p:cNvPr id="200" name="Google Shape;200;p27"/>
          <p:cNvSpPr/>
          <p:nvPr/>
        </p:nvSpPr>
        <p:spPr>
          <a:xfrm>
            <a:off x="6711600" y="257160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7"/>
          <p:cNvSpPr/>
          <p:nvPr/>
        </p:nvSpPr>
        <p:spPr>
          <a:xfrm>
            <a:off x="7927800" y="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idx="1" type="body"/>
          </p:nvPr>
        </p:nvSpPr>
        <p:spPr>
          <a:xfrm>
            <a:off x="713225" y="1152475"/>
            <a:ext cx="77175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Font typeface="Barlow"/>
              <a:buChar char="●"/>
              <a:defRPr sz="1200"/>
            </a:lvl1pPr>
            <a:lvl2pPr indent="-317500" lvl="1" marL="914400">
              <a:spcBef>
                <a:spcPts val="1600"/>
              </a:spcBef>
              <a:spcAft>
                <a:spcPts val="0"/>
              </a:spcAft>
              <a:buSzPts val="1400"/>
              <a:buFont typeface="Barlow"/>
              <a:buChar char="○"/>
              <a:defRPr sz="1200"/>
            </a:lvl2pPr>
            <a:lvl3pPr indent="-317500" lvl="2" marL="1371600">
              <a:spcBef>
                <a:spcPts val="1600"/>
              </a:spcBef>
              <a:spcAft>
                <a:spcPts val="0"/>
              </a:spcAft>
              <a:buClr>
                <a:schemeClr val="lt1"/>
              </a:buClr>
              <a:buSzPts val="1400"/>
              <a:buFont typeface="Barlow"/>
              <a:buChar char="■"/>
              <a:defRPr/>
            </a:lvl3pPr>
            <a:lvl4pPr indent="-317500" lvl="3" marL="1828800">
              <a:spcBef>
                <a:spcPts val="1600"/>
              </a:spcBef>
              <a:spcAft>
                <a:spcPts val="0"/>
              </a:spcAft>
              <a:buClr>
                <a:schemeClr val="lt1"/>
              </a:buClr>
              <a:buSzPts val="1400"/>
              <a:buFont typeface="Barlow"/>
              <a:buChar char="●"/>
              <a:defRPr/>
            </a:lvl4pPr>
            <a:lvl5pPr indent="-317500" lvl="4" marL="2286000">
              <a:spcBef>
                <a:spcPts val="1600"/>
              </a:spcBef>
              <a:spcAft>
                <a:spcPts val="0"/>
              </a:spcAft>
              <a:buClr>
                <a:schemeClr val="lt1"/>
              </a:buClr>
              <a:buSzPts val="1400"/>
              <a:buFont typeface="Barlow"/>
              <a:buChar char="○"/>
              <a:defRPr/>
            </a:lvl5pPr>
            <a:lvl6pPr indent="-317500" lvl="5" marL="2743200">
              <a:spcBef>
                <a:spcPts val="1600"/>
              </a:spcBef>
              <a:spcAft>
                <a:spcPts val="0"/>
              </a:spcAft>
              <a:buClr>
                <a:schemeClr val="lt1"/>
              </a:buClr>
              <a:buSzPts val="1400"/>
              <a:buFont typeface="Barlow"/>
              <a:buChar char="■"/>
              <a:defRPr/>
            </a:lvl6pPr>
            <a:lvl7pPr indent="-317500" lvl="6" marL="3200400">
              <a:spcBef>
                <a:spcPts val="1600"/>
              </a:spcBef>
              <a:spcAft>
                <a:spcPts val="0"/>
              </a:spcAft>
              <a:buClr>
                <a:schemeClr val="lt1"/>
              </a:buClr>
              <a:buSzPts val="1400"/>
              <a:buFont typeface="Barlow"/>
              <a:buChar char="●"/>
              <a:defRPr/>
            </a:lvl7pPr>
            <a:lvl8pPr indent="-317500" lvl="7" marL="3657600">
              <a:spcBef>
                <a:spcPts val="1600"/>
              </a:spcBef>
              <a:spcAft>
                <a:spcPts val="0"/>
              </a:spcAft>
              <a:buClr>
                <a:schemeClr val="lt1"/>
              </a:buClr>
              <a:buSzPts val="1400"/>
              <a:buFont typeface="Barlow"/>
              <a:buChar char="○"/>
              <a:defRPr/>
            </a:lvl8pPr>
            <a:lvl9pPr indent="-317500" lvl="8" marL="4114800">
              <a:spcBef>
                <a:spcPts val="1600"/>
              </a:spcBef>
              <a:spcAft>
                <a:spcPts val="1600"/>
              </a:spcAft>
              <a:buClr>
                <a:schemeClr val="lt1"/>
              </a:buClr>
              <a:buSzPts val="1400"/>
              <a:buFont typeface="Barlow"/>
              <a:buChar char="■"/>
              <a:defRPr/>
            </a:lvl9pPr>
          </a:lstStyle>
          <a:p/>
        </p:txBody>
      </p:sp>
      <p:sp>
        <p:nvSpPr>
          <p:cNvPr id="23" name="Google Shape;23;p4"/>
          <p:cNvSpPr txBox="1"/>
          <p:nvPr>
            <p:ph type="title"/>
          </p:nvPr>
        </p:nvSpPr>
        <p:spPr>
          <a:xfrm>
            <a:off x="713225" y="384048"/>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 name="Google Shape;24;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713225" y="384048"/>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5"/>
          <p:cNvSpPr txBox="1"/>
          <p:nvPr>
            <p:ph idx="1" type="body"/>
          </p:nvPr>
        </p:nvSpPr>
        <p:spPr>
          <a:xfrm>
            <a:off x="713225" y="2371675"/>
            <a:ext cx="2987100" cy="1279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rgbClr val="000043"/>
              </a:buClr>
              <a:buSzPts val="1400"/>
              <a:buFont typeface="Quicksand Medium"/>
              <a:buChar char=""/>
              <a:defRPr sz="1400">
                <a:solidFill>
                  <a:schemeClr val="dk1"/>
                </a:solidFill>
              </a:defRPr>
            </a:lvl1pPr>
            <a:lvl2pPr indent="-317500" lvl="1" marL="914400">
              <a:spcBef>
                <a:spcPts val="0"/>
              </a:spcBef>
              <a:spcAft>
                <a:spcPts val="0"/>
              </a:spcAft>
              <a:buClr>
                <a:srgbClr val="000043"/>
              </a:buClr>
              <a:buSzPts val="1400"/>
              <a:buFont typeface="Quicksand Medium"/>
              <a:buChar char="●"/>
              <a:defRPr sz="1200"/>
            </a:lvl2pPr>
            <a:lvl3pPr indent="-317500" lvl="2" marL="1371600">
              <a:spcBef>
                <a:spcPts val="1600"/>
              </a:spcBef>
              <a:spcAft>
                <a:spcPts val="0"/>
              </a:spcAft>
              <a:buClr>
                <a:srgbClr val="000043"/>
              </a:buClr>
              <a:buSzPts val="1400"/>
              <a:buFont typeface="Quicksand Medium"/>
              <a:buChar char="■"/>
              <a:defRPr sz="1200"/>
            </a:lvl3pPr>
            <a:lvl4pPr indent="-317500" lvl="3" marL="1828800">
              <a:spcBef>
                <a:spcPts val="1600"/>
              </a:spcBef>
              <a:spcAft>
                <a:spcPts val="0"/>
              </a:spcAft>
              <a:buClr>
                <a:srgbClr val="000043"/>
              </a:buClr>
              <a:buSzPts val="1400"/>
              <a:buFont typeface="Quicksand Medium"/>
              <a:buChar char="●"/>
              <a:defRPr sz="1200"/>
            </a:lvl4pPr>
            <a:lvl5pPr indent="-317500" lvl="4" marL="2286000">
              <a:spcBef>
                <a:spcPts val="1600"/>
              </a:spcBef>
              <a:spcAft>
                <a:spcPts val="0"/>
              </a:spcAft>
              <a:buClr>
                <a:srgbClr val="000043"/>
              </a:buClr>
              <a:buSzPts val="1400"/>
              <a:buFont typeface="Quicksand Medium"/>
              <a:buChar char="○"/>
              <a:defRPr sz="1200"/>
            </a:lvl5pPr>
            <a:lvl6pPr indent="-317500" lvl="5" marL="2743200">
              <a:spcBef>
                <a:spcPts val="1600"/>
              </a:spcBef>
              <a:spcAft>
                <a:spcPts val="0"/>
              </a:spcAft>
              <a:buClr>
                <a:srgbClr val="000043"/>
              </a:buClr>
              <a:buSzPts val="1400"/>
              <a:buFont typeface="Quicksand Medium"/>
              <a:buChar char="■"/>
              <a:defRPr sz="1200"/>
            </a:lvl6pPr>
            <a:lvl7pPr indent="-317500" lvl="6" marL="3200400">
              <a:spcBef>
                <a:spcPts val="1600"/>
              </a:spcBef>
              <a:spcAft>
                <a:spcPts val="0"/>
              </a:spcAft>
              <a:buClr>
                <a:srgbClr val="000043"/>
              </a:buClr>
              <a:buSzPts val="1400"/>
              <a:buFont typeface="Quicksand Medium"/>
              <a:buChar char="●"/>
              <a:defRPr sz="1200"/>
            </a:lvl7pPr>
            <a:lvl8pPr indent="-317500" lvl="7" marL="3657600">
              <a:spcBef>
                <a:spcPts val="1600"/>
              </a:spcBef>
              <a:spcAft>
                <a:spcPts val="0"/>
              </a:spcAft>
              <a:buClr>
                <a:srgbClr val="000043"/>
              </a:buClr>
              <a:buSzPts val="1400"/>
              <a:buFont typeface="Quicksand Medium"/>
              <a:buChar char="○"/>
              <a:defRPr sz="1200"/>
            </a:lvl8pPr>
            <a:lvl9pPr indent="-317500" lvl="8" marL="4114800">
              <a:spcBef>
                <a:spcPts val="1600"/>
              </a:spcBef>
              <a:spcAft>
                <a:spcPts val="1600"/>
              </a:spcAft>
              <a:buClr>
                <a:srgbClr val="000043"/>
              </a:buClr>
              <a:buSzPts val="1400"/>
              <a:buFont typeface="Quicksand Medium"/>
              <a:buChar char="■"/>
              <a:defRPr sz="1200"/>
            </a:lvl9pPr>
          </a:lstStyle>
          <a:p/>
        </p:txBody>
      </p:sp>
      <p:sp>
        <p:nvSpPr>
          <p:cNvPr id="28" name="Google Shape;28;p5"/>
          <p:cNvSpPr txBox="1"/>
          <p:nvPr>
            <p:ph idx="2" type="body"/>
          </p:nvPr>
        </p:nvSpPr>
        <p:spPr>
          <a:xfrm>
            <a:off x="3962400" y="2371675"/>
            <a:ext cx="2987100" cy="1279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rgbClr val="000043"/>
              </a:buClr>
              <a:buSzPts val="1400"/>
              <a:buFont typeface="Quicksand Medium"/>
              <a:buChar char=""/>
              <a:defRPr sz="1400">
                <a:solidFill>
                  <a:schemeClr val="dk1"/>
                </a:solidFill>
              </a:defRPr>
            </a:lvl1pPr>
            <a:lvl2pPr indent="-317500" lvl="1" marL="914400">
              <a:spcBef>
                <a:spcPts val="0"/>
              </a:spcBef>
              <a:spcAft>
                <a:spcPts val="0"/>
              </a:spcAft>
              <a:buClr>
                <a:srgbClr val="000043"/>
              </a:buClr>
              <a:buSzPts val="1400"/>
              <a:buFont typeface="Quicksand Medium"/>
              <a:buChar char="●"/>
              <a:defRPr sz="1200"/>
            </a:lvl2pPr>
            <a:lvl3pPr indent="-317500" lvl="2" marL="1371600">
              <a:spcBef>
                <a:spcPts val="1600"/>
              </a:spcBef>
              <a:spcAft>
                <a:spcPts val="0"/>
              </a:spcAft>
              <a:buClr>
                <a:srgbClr val="000043"/>
              </a:buClr>
              <a:buSzPts val="1400"/>
              <a:buFont typeface="Quicksand Medium"/>
              <a:buChar char="■"/>
              <a:defRPr sz="1200"/>
            </a:lvl3pPr>
            <a:lvl4pPr indent="-317500" lvl="3" marL="1828800">
              <a:spcBef>
                <a:spcPts val="1600"/>
              </a:spcBef>
              <a:spcAft>
                <a:spcPts val="0"/>
              </a:spcAft>
              <a:buClr>
                <a:srgbClr val="000043"/>
              </a:buClr>
              <a:buSzPts val="1400"/>
              <a:buFont typeface="Quicksand Medium"/>
              <a:buChar char="●"/>
              <a:defRPr sz="1200"/>
            </a:lvl4pPr>
            <a:lvl5pPr indent="-317500" lvl="4" marL="2286000">
              <a:spcBef>
                <a:spcPts val="1600"/>
              </a:spcBef>
              <a:spcAft>
                <a:spcPts val="0"/>
              </a:spcAft>
              <a:buClr>
                <a:srgbClr val="000043"/>
              </a:buClr>
              <a:buSzPts val="1400"/>
              <a:buFont typeface="Quicksand Medium"/>
              <a:buChar char="○"/>
              <a:defRPr sz="1200"/>
            </a:lvl5pPr>
            <a:lvl6pPr indent="-317500" lvl="5" marL="2743200">
              <a:spcBef>
                <a:spcPts val="1600"/>
              </a:spcBef>
              <a:spcAft>
                <a:spcPts val="0"/>
              </a:spcAft>
              <a:buClr>
                <a:srgbClr val="000043"/>
              </a:buClr>
              <a:buSzPts val="1400"/>
              <a:buFont typeface="Quicksand Medium"/>
              <a:buChar char="■"/>
              <a:defRPr sz="1200"/>
            </a:lvl6pPr>
            <a:lvl7pPr indent="-317500" lvl="6" marL="3200400">
              <a:spcBef>
                <a:spcPts val="1600"/>
              </a:spcBef>
              <a:spcAft>
                <a:spcPts val="0"/>
              </a:spcAft>
              <a:buClr>
                <a:srgbClr val="000043"/>
              </a:buClr>
              <a:buSzPts val="1400"/>
              <a:buFont typeface="Quicksand Medium"/>
              <a:buChar char="●"/>
              <a:defRPr sz="1200"/>
            </a:lvl7pPr>
            <a:lvl8pPr indent="-317500" lvl="7" marL="3657600">
              <a:spcBef>
                <a:spcPts val="1600"/>
              </a:spcBef>
              <a:spcAft>
                <a:spcPts val="0"/>
              </a:spcAft>
              <a:buClr>
                <a:srgbClr val="000043"/>
              </a:buClr>
              <a:buSzPts val="1400"/>
              <a:buFont typeface="Quicksand Medium"/>
              <a:buChar char="○"/>
              <a:defRPr sz="1200"/>
            </a:lvl8pPr>
            <a:lvl9pPr indent="-317500" lvl="8" marL="4114800">
              <a:spcBef>
                <a:spcPts val="1600"/>
              </a:spcBef>
              <a:spcAft>
                <a:spcPts val="1600"/>
              </a:spcAft>
              <a:buClr>
                <a:srgbClr val="000043"/>
              </a:buClr>
              <a:buSzPts val="1400"/>
              <a:buFont typeface="Quicksand Medium"/>
              <a:buChar char="■"/>
              <a:defRPr sz="1200"/>
            </a:lvl9pPr>
          </a:lstStyle>
          <a:p/>
        </p:txBody>
      </p:sp>
      <p:sp>
        <p:nvSpPr>
          <p:cNvPr id="29" name="Google Shape;29;p5"/>
          <p:cNvSpPr txBox="1"/>
          <p:nvPr>
            <p:ph idx="3" type="subTitle"/>
          </p:nvPr>
        </p:nvSpPr>
        <p:spPr>
          <a:xfrm>
            <a:off x="713225" y="1925800"/>
            <a:ext cx="2987100" cy="4704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800"/>
              <a:buNone/>
              <a:defRPr b="1">
                <a:solidFill>
                  <a:schemeClr val="accent1"/>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30" name="Google Shape;30;p5"/>
          <p:cNvSpPr txBox="1"/>
          <p:nvPr>
            <p:ph idx="4" type="subTitle"/>
          </p:nvPr>
        </p:nvSpPr>
        <p:spPr>
          <a:xfrm>
            <a:off x="3962400" y="1925800"/>
            <a:ext cx="2987100" cy="470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800"/>
              <a:buNone/>
              <a:defRPr b="1">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 name="Google Shape;31;p5"/>
          <p:cNvSpPr/>
          <p:nvPr/>
        </p:nvSpPr>
        <p:spPr>
          <a:xfrm>
            <a:off x="7520700" y="205110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p:nvPr/>
        </p:nvSpPr>
        <p:spPr>
          <a:xfrm>
            <a:off x="6304500" y="0"/>
            <a:ext cx="1216200" cy="205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6"/>
          <p:cNvSpPr txBox="1"/>
          <p:nvPr>
            <p:ph type="title"/>
          </p:nvPr>
        </p:nvSpPr>
        <p:spPr>
          <a:xfrm>
            <a:off x="717800" y="383175"/>
            <a:ext cx="7708200" cy="647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36" name="Google Shape;36;p6"/>
          <p:cNvSpPr/>
          <p:nvPr/>
        </p:nvSpPr>
        <p:spPr>
          <a:xfrm rot="5400000">
            <a:off x="6703350" y="2702925"/>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1156525" y="1340400"/>
            <a:ext cx="42321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solidFill>
                  <a:schemeClr val="accen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1156525" y="2096100"/>
            <a:ext cx="4232100" cy="2011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400">
                <a:solidFill>
                  <a:schemeClr val="accent2"/>
                </a:solidFill>
              </a:defRPr>
            </a:lvl1pPr>
            <a:lvl2pPr indent="-304800" lvl="1" marL="914400">
              <a:spcBef>
                <a:spcPts val="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p:nvPr/>
        </p:nvSpPr>
        <p:spPr>
          <a:xfrm>
            <a:off x="6732125" y="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7"/>
          <p:cNvSpPr/>
          <p:nvPr/>
        </p:nvSpPr>
        <p:spPr>
          <a:xfrm>
            <a:off x="7951325" y="257175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4" name="Shape 44"/>
        <p:cNvGrpSpPr/>
        <p:nvPr/>
      </p:nvGrpSpPr>
      <p:grpSpPr>
        <a:xfrm>
          <a:off x="0" y="0"/>
          <a:ext cx="0" cy="0"/>
          <a:chOff x="0" y="0"/>
          <a:chExt cx="0" cy="0"/>
        </a:xfrm>
      </p:grpSpPr>
      <p:sp>
        <p:nvSpPr>
          <p:cNvPr id="45" name="Google Shape;45;p8"/>
          <p:cNvSpPr txBox="1"/>
          <p:nvPr>
            <p:ph type="title"/>
          </p:nvPr>
        </p:nvSpPr>
        <p:spPr>
          <a:xfrm>
            <a:off x="713225" y="1170000"/>
            <a:ext cx="5533200" cy="28035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7400">
                <a:solidFill>
                  <a:schemeClr val="accen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6" name="Google Shape;46;p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7" name="Google Shape;47;p8"/>
          <p:cNvSpPr/>
          <p:nvPr/>
        </p:nvSpPr>
        <p:spPr>
          <a:xfrm>
            <a:off x="6732125" y="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8"/>
          <p:cNvSpPr/>
          <p:nvPr/>
        </p:nvSpPr>
        <p:spPr>
          <a:xfrm>
            <a:off x="7951325" y="2571750"/>
            <a:ext cx="1216200" cy="134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9" name="Shape 49"/>
        <p:cNvGrpSpPr/>
        <p:nvPr/>
      </p:nvGrpSpPr>
      <p:grpSpPr>
        <a:xfrm>
          <a:off x="0" y="0"/>
          <a:ext cx="0" cy="0"/>
          <a:chOff x="0" y="0"/>
          <a:chExt cx="0" cy="0"/>
        </a:xfrm>
      </p:grpSpPr>
      <p:sp>
        <p:nvSpPr>
          <p:cNvPr id="50" name="Google Shape;50;p9"/>
          <p:cNvSpPr txBox="1"/>
          <p:nvPr>
            <p:ph type="title"/>
          </p:nvPr>
        </p:nvSpPr>
        <p:spPr>
          <a:xfrm>
            <a:off x="713375" y="2227050"/>
            <a:ext cx="44625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700">
                <a:solidFill>
                  <a:schemeClr val="accen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1" name="Google Shape;51;p9"/>
          <p:cNvSpPr txBox="1"/>
          <p:nvPr>
            <p:ph idx="1" type="subTitle"/>
          </p:nvPr>
        </p:nvSpPr>
        <p:spPr>
          <a:xfrm>
            <a:off x="713225" y="3045375"/>
            <a:ext cx="4462500" cy="67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2" name="Google Shape;52;p9"/>
          <p:cNvSpPr txBox="1"/>
          <p:nvPr>
            <p:ph hasCustomPrompt="1" idx="2" type="title"/>
          </p:nvPr>
        </p:nvSpPr>
        <p:spPr>
          <a:xfrm>
            <a:off x="713300" y="1262325"/>
            <a:ext cx="4462500" cy="1141800"/>
          </a:xfrm>
          <a:prstGeom prst="rect">
            <a:avLst/>
          </a:prstGeom>
        </p:spPr>
        <p:txBody>
          <a:bodyPr anchorCtr="0" anchor="b" bIns="91425" lIns="91425" spcFirstLastPara="1" rIns="91425" wrap="square" tIns="91425">
            <a:noAutofit/>
          </a:bodyPr>
          <a:lstStyle>
            <a:lvl1pPr lvl="0" rtl="0">
              <a:spcBef>
                <a:spcPts val="0"/>
              </a:spcBef>
              <a:spcAft>
                <a:spcPts val="0"/>
              </a:spcAft>
              <a:buSzPts val="7200"/>
              <a:buNone/>
              <a:defRPr sz="7200">
                <a:solidFill>
                  <a:schemeClr val="dk2"/>
                </a:solidFill>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53" name="Google Shape;53;p9"/>
          <p:cNvSpPr/>
          <p:nvPr/>
        </p:nvSpPr>
        <p:spPr>
          <a:xfrm>
            <a:off x="5270400" y="979500"/>
            <a:ext cx="1216200" cy="1592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9"/>
          <p:cNvSpPr/>
          <p:nvPr/>
        </p:nvSpPr>
        <p:spPr>
          <a:xfrm>
            <a:off x="6486600" y="2571900"/>
            <a:ext cx="12162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6" name="Shape 56"/>
        <p:cNvGrpSpPr/>
        <p:nvPr/>
      </p:nvGrpSpPr>
      <p:grpSpPr>
        <a:xfrm>
          <a:off x="0" y="0"/>
          <a:ext cx="0" cy="0"/>
          <a:chOff x="0" y="0"/>
          <a:chExt cx="0" cy="0"/>
        </a:xfrm>
      </p:grpSpPr>
      <p:sp>
        <p:nvSpPr>
          <p:cNvPr id="57" name="Google Shape;57;p10"/>
          <p:cNvSpPr txBox="1"/>
          <p:nvPr>
            <p:ph idx="1" type="body"/>
          </p:nvPr>
        </p:nvSpPr>
        <p:spPr>
          <a:xfrm>
            <a:off x="713225" y="544075"/>
            <a:ext cx="4264800" cy="1541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b="1" sz="3800">
                <a:solidFill>
                  <a:schemeClr val="accent1"/>
                </a:solidFill>
                <a:latin typeface="Inter"/>
                <a:ea typeface="Inter"/>
                <a:cs typeface="Inter"/>
                <a:sym typeface="Inter"/>
              </a:defRPr>
            </a:lvl1pPr>
          </a:lstStyle>
          <a:p/>
        </p:txBody>
      </p:sp>
      <p:sp>
        <p:nvSpPr>
          <p:cNvPr id="58" name="Google Shape;58;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accent1"/>
                </a:solidFill>
                <a:latin typeface="Inter"/>
                <a:ea typeface="Inter"/>
                <a:cs typeface="Inter"/>
                <a:sym typeface="Inter"/>
              </a:defRPr>
            </a:lvl1pPr>
            <a:lvl2pPr lvl="1">
              <a:buNone/>
              <a:defRPr>
                <a:solidFill>
                  <a:schemeClr val="accent1"/>
                </a:solidFill>
                <a:latin typeface="Inter"/>
                <a:ea typeface="Inter"/>
                <a:cs typeface="Inter"/>
                <a:sym typeface="Inter"/>
              </a:defRPr>
            </a:lvl2pPr>
            <a:lvl3pPr lvl="2">
              <a:buNone/>
              <a:defRPr>
                <a:solidFill>
                  <a:schemeClr val="accent1"/>
                </a:solidFill>
                <a:latin typeface="Inter"/>
                <a:ea typeface="Inter"/>
                <a:cs typeface="Inter"/>
                <a:sym typeface="Inter"/>
              </a:defRPr>
            </a:lvl3pPr>
            <a:lvl4pPr lvl="3">
              <a:buNone/>
              <a:defRPr>
                <a:solidFill>
                  <a:schemeClr val="accent1"/>
                </a:solidFill>
                <a:latin typeface="Inter"/>
                <a:ea typeface="Inter"/>
                <a:cs typeface="Inter"/>
                <a:sym typeface="Inter"/>
              </a:defRPr>
            </a:lvl4pPr>
            <a:lvl5pPr lvl="4">
              <a:buNone/>
              <a:defRPr>
                <a:solidFill>
                  <a:schemeClr val="accent1"/>
                </a:solidFill>
                <a:latin typeface="Inter"/>
                <a:ea typeface="Inter"/>
                <a:cs typeface="Inter"/>
                <a:sym typeface="Inter"/>
              </a:defRPr>
            </a:lvl5pPr>
            <a:lvl6pPr lvl="5">
              <a:buNone/>
              <a:defRPr>
                <a:solidFill>
                  <a:schemeClr val="accent1"/>
                </a:solidFill>
                <a:latin typeface="Inter"/>
                <a:ea typeface="Inter"/>
                <a:cs typeface="Inter"/>
                <a:sym typeface="Inter"/>
              </a:defRPr>
            </a:lvl6pPr>
            <a:lvl7pPr lvl="6">
              <a:buNone/>
              <a:defRPr>
                <a:solidFill>
                  <a:schemeClr val="accent1"/>
                </a:solidFill>
                <a:latin typeface="Inter"/>
                <a:ea typeface="Inter"/>
                <a:cs typeface="Inter"/>
                <a:sym typeface="Inter"/>
              </a:defRPr>
            </a:lvl7pPr>
            <a:lvl8pPr lvl="7">
              <a:buNone/>
              <a:defRPr>
                <a:solidFill>
                  <a:schemeClr val="accent1"/>
                </a:solidFill>
                <a:latin typeface="Inter"/>
                <a:ea typeface="Inter"/>
                <a:cs typeface="Inter"/>
                <a:sym typeface="Inter"/>
              </a:defRPr>
            </a:lvl8pPr>
            <a:lvl9pPr lvl="8">
              <a:buNone/>
              <a:defRPr>
                <a:solidFill>
                  <a:schemeClr val="accent1"/>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latin typeface="Montserrat"/>
                <a:ea typeface="Montserrat"/>
                <a:cs typeface="Montserrat"/>
                <a:sym typeface="Montserrat"/>
              </a:defRPr>
            </a:lvl1pPr>
            <a:lvl2pPr lvl="1" algn="r">
              <a:buNone/>
              <a:defRPr sz="1300">
                <a:solidFill>
                  <a:schemeClr val="dk2"/>
                </a:solidFill>
                <a:latin typeface="Montserrat"/>
                <a:ea typeface="Montserrat"/>
                <a:cs typeface="Montserrat"/>
                <a:sym typeface="Montserrat"/>
              </a:defRPr>
            </a:lvl2pPr>
            <a:lvl3pPr lvl="2" algn="r">
              <a:buNone/>
              <a:defRPr sz="1300">
                <a:solidFill>
                  <a:schemeClr val="dk2"/>
                </a:solidFill>
                <a:latin typeface="Montserrat"/>
                <a:ea typeface="Montserrat"/>
                <a:cs typeface="Montserrat"/>
                <a:sym typeface="Montserrat"/>
              </a:defRPr>
            </a:lvl3pPr>
            <a:lvl4pPr lvl="3" algn="r">
              <a:buNone/>
              <a:defRPr sz="1300">
                <a:solidFill>
                  <a:schemeClr val="dk2"/>
                </a:solidFill>
                <a:latin typeface="Montserrat"/>
                <a:ea typeface="Montserrat"/>
                <a:cs typeface="Montserrat"/>
                <a:sym typeface="Montserrat"/>
              </a:defRPr>
            </a:lvl4pPr>
            <a:lvl5pPr lvl="4" algn="r">
              <a:buNone/>
              <a:defRPr sz="1300">
                <a:solidFill>
                  <a:schemeClr val="dk2"/>
                </a:solidFill>
                <a:latin typeface="Montserrat"/>
                <a:ea typeface="Montserrat"/>
                <a:cs typeface="Montserrat"/>
                <a:sym typeface="Montserrat"/>
              </a:defRPr>
            </a:lvl5pPr>
            <a:lvl6pPr lvl="5" algn="r">
              <a:buNone/>
              <a:defRPr sz="1300">
                <a:solidFill>
                  <a:schemeClr val="dk2"/>
                </a:solidFill>
                <a:latin typeface="Montserrat"/>
                <a:ea typeface="Montserrat"/>
                <a:cs typeface="Montserrat"/>
                <a:sym typeface="Montserrat"/>
              </a:defRPr>
            </a:lvl6pPr>
            <a:lvl7pPr lvl="6" algn="r">
              <a:buNone/>
              <a:defRPr sz="1300">
                <a:solidFill>
                  <a:schemeClr val="dk2"/>
                </a:solidFill>
                <a:latin typeface="Montserrat"/>
                <a:ea typeface="Montserrat"/>
                <a:cs typeface="Montserrat"/>
                <a:sym typeface="Montserrat"/>
              </a:defRPr>
            </a:lvl7pPr>
            <a:lvl8pPr lvl="7" algn="r">
              <a:buNone/>
              <a:defRPr sz="1300">
                <a:solidFill>
                  <a:schemeClr val="dk2"/>
                </a:solidFill>
                <a:latin typeface="Montserrat"/>
                <a:ea typeface="Montserrat"/>
                <a:cs typeface="Montserrat"/>
                <a:sym typeface="Montserrat"/>
              </a:defRPr>
            </a:lvl8pPr>
            <a:lvl9pPr lvl="8" algn="r">
              <a:buNone/>
              <a:defRPr sz="1300">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6" name="Shape 206"/>
        <p:cNvGrpSpPr/>
        <p:nvPr/>
      </p:nvGrpSpPr>
      <p:grpSpPr>
        <a:xfrm>
          <a:off x="0" y="0"/>
          <a:ext cx="0" cy="0"/>
          <a:chOff x="0" y="0"/>
          <a:chExt cx="0" cy="0"/>
        </a:xfrm>
      </p:grpSpPr>
      <p:sp>
        <p:nvSpPr>
          <p:cNvPr id="207" name="Google Shape;207;p28"/>
          <p:cNvSpPr txBox="1"/>
          <p:nvPr>
            <p:ph type="ctrTitle"/>
          </p:nvPr>
        </p:nvSpPr>
        <p:spPr>
          <a:xfrm>
            <a:off x="1643850" y="125450"/>
            <a:ext cx="6770700" cy="27144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3500">
                <a:solidFill>
                  <a:schemeClr val="accent1"/>
                </a:solidFill>
              </a:rPr>
              <a:t>Đề xuất API method </a:t>
            </a:r>
            <a:endParaRPr sz="3500">
              <a:solidFill>
                <a:schemeClr val="accent1"/>
              </a:solidFill>
            </a:endParaRPr>
          </a:p>
          <a:p>
            <a:pPr indent="0" lvl="0" marL="0" rtl="0" algn="ctr">
              <a:lnSpc>
                <a:spcPct val="115000"/>
              </a:lnSpc>
              <a:spcBef>
                <a:spcPts val="130"/>
              </a:spcBef>
              <a:spcAft>
                <a:spcPts val="0"/>
              </a:spcAft>
              <a:buNone/>
            </a:pPr>
            <a:r>
              <a:rPr lang="en" sz="3500">
                <a:solidFill>
                  <a:schemeClr val="accent1"/>
                </a:solidFill>
              </a:rPr>
              <a:t>qua so sánh </a:t>
            </a:r>
            <a:endParaRPr sz="3500">
              <a:solidFill>
                <a:schemeClr val="accent1"/>
              </a:solidFill>
            </a:endParaRPr>
          </a:p>
          <a:p>
            <a:pPr indent="0" lvl="0" marL="0" rtl="0" algn="ctr">
              <a:lnSpc>
                <a:spcPct val="115000"/>
              </a:lnSpc>
              <a:spcBef>
                <a:spcPts val="130"/>
              </a:spcBef>
              <a:spcAft>
                <a:spcPts val="0"/>
              </a:spcAft>
              <a:buNone/>
            </a:pPr>
            <a:r>
              <a:rPr lang="en" sz="3500">
                <a:solidFill>
                  <a:schemeClr val="accent1"/>
                </a:solidFill>
              </a:rPr>
              <a:t>cụm động từ chức năng</a:t>
            </a:r>
            <a:endParaRPr sz="3500">
              <a:solidFill>
                <a:schemeClr val="accent1"/>
              </a:solidFill>
            </a:endParaRPr>
          </a:p>
          <a:p>
            <a:pPr indent="0" lvl="0" marL="0" rtl="0" algn="ctr">
              <a:lnSpc>
                <a:spcPct val="100000"/>
              </a:lnSpc>
              <a:spcBef>
                <a:spcPts val="130"/>
              </a:spcBef>
              <a:spcAft>
                <a:spcPts val="0"/>
              </a:spcAft>
              <a:buNone/>
            </a:pPr>
            <a:r>
              <a:rPr lang="en" sz="2700">
                <a:solidFill>
                  <a:srgbClr val="4A8CFF"/>
                </a:solidFill>
              </a:rPr>
              <a:t> </a:t>
            </a:r>
            <a:endParaRPr sz="2700">
              <a:solidFill>
                <a:srgbClr val="4A8CFF"/>
              </a:solidFill>
            </a:endParaRPr>
          </a:p>
        </p:txBody>
      </p:sp>
      <p:sp>
        <p:nvSpPr>
          <p:cNvPr id="208" name="Google Shape;208;p28"/>
          <p:cNvSpPr txBox="1"/>
          <p:nvPr>
            <p:ph idx="1" type="subTitle"/>
          </p:nvPr>
        </p:nvSpPr>
        <p:spPr>
          <a:xfrm>
            <a:off x="4406550" y="3207025"/>
            <a:ext cx="3492600" cy="1173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chemeClr val="accent1"/>
                </a:solidFill>
              </a:rPr>
              <a:t>Nhóm 1:</a:t>
            </a:r>
            <a:r>
              <a:rPr lang="en"/>
              <a:t> Nguyễn Ni</a:t>
            </a:r>
            <a:r>
              <a:rPr lang="en"/>
              <a:t>n</a:t>
            </a:r>
            <a:r>
              <a:rPr lang="en"/>
              <a:t>h Chi</a:t>
            </a:r>
            <a:endParaRPr/>
          </a:p>
          <a:p>
            <a:pPr indent="0" lvl="0" marL="0" rtl="0" algn="r">
              <a:spcBef>
                <a:spcPts val="0"/>
              </a:spcBef>
              <a:spcAft>
                <a:spcPts val="0"/>
              </a:spcAft>
              <a:buNone/>
            </a:pPr>
            <a:r>
              <a:rPr lang="en"/>
              <a:t>		Đào Minh Hoàn</a:t>
            </a:r>
            <a:endParaRPr/>
          </a:p>
          <a:p>
            <a:pPr indent="0" lvl="0" marL="0" rtl="0" algn="r">
              <a:spcBef>
                <a:spcPts val="0"/>
              </a:spcBef>
              <a:spcAft>
                <a:spcPts val="0"/>
              </a:spcAft>
              <a:buNone/>
            </a:pPr>
            <a:r>
              <a:rPr lang="en"/>
              <a:t>		Trịnh Thị Kim</a:t>
            </a:r>
            <a:endParaRPr/>
          </a:p>
          <a:p>
            <a:pPr indent="0" lvl="0" marL="0" rtl="0" algn="r">
              <a:spcBef>
                <a:spcPts val="0"/>
              </a:spcBef>
              <a:spcAft>
                <a:spcPts val="0"/>
              </a:spcAft>
              <a:buNone/>
            </a:pPr>
            <a:r>
              <a:rPr lang="en"/>
              <a:t>		Trần Thị Nhung</a:t>
            </a:r>
            <a:endParaRPr/>
          </a:p>
        </p:txBody>
      </p:sp>
      <p:sp>
        <p:nvSpPr>
          <p:cNvPr id="209" name="Google Shape;209;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0" name="Google Shape;210;p28"/>
          <p:cNvSpPr txBox="1"/>
          <p:nvPr>
            <p:ph idx="1" type="subTitle"/>
          </p:nvPr>
        </p:nvSpPr>
        <p:spPr>
          <a:xfrm>
            <a:off x="1037300" y="3207025"/>
            <a:ext cx="3492600" cy="11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1"/>
                </a:solidFill>
              </a:rPr>
              <a:t>Tài liệu  </a:t>
            </a:r>
            <a:endParaRPr b="1">
              <a:solidFill>
                <a:schemeClr val="accent1"/>
              </a:solidFill>
            </a:endParaRPr>
          </a:p>
          <a:p>
            <a:pPr indent="0" lvl="0" marL="0" rtl="0" algn="l">
              <a:spcBef>
                <a:spcPts val="0"/>
              </a:spcBef>
              <a:spcAft>
                <a:spcPts val="0"/>
              </a:spcAft>
              <a:buNone/>
            </a:pPr>
            <a:r>
              <a:rPr lang="en">
                <a:solidFill>
                  <a:schemeClr val="dk1"/>
                </a:solidFill>
              </a:rPr>
              <a:t>API Method Recommendation via Explicit Matching of Functionality Verb Phrases</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0" name="Google Shape;290;p37"/>
          <p:cNvSpPr txBox="1"/>
          <p:nvPr/>
        </p:nvSpPr>
        <p:spPr>
          <a:xfrm>
            <a:off x="781800" y="602525"/>
            <a:ext cx="7580400" cy="380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500">
                <a:solidFill>
                  <a:srgbClr val="003BA3"/>
                </a:solidFill>
                <a:latin typeface="Montserrat"/>
                <a:ea typeface="Montserrat"/>
                <a:cs typeface="Montserrat"/>
                <a:sym typeface="Montserrat"/>
              </a:rPr>
              <a:t>3.1 Phân loại f_category</a:t>
            </a:r>
            <a:endParaRPr b="1" sz="2500">
              <a:solidFill>
                <a:srgbClr val="003BA3"/>
              </a:solidFill>
              <a:latin typeface="Montserrat"/>
              <a:ea typeface="Montserrat"/>
              <a:cs typeface="Montserrat"/>
              <a:sym typeface="Montserrat"/>
            </a:endParaRPr>
          </a:p>
          <a:p>
            <a:pPr indent="-323850" lvl="0" marL="457200" rtl="0" algn="l">
              <a:lnSpc>
                <a:spcPct val="115000"/>
              </a:lnSpc>
              <a:spcBef>
                <a:spcPts val="1000"/>
              </a:spcBef>
              <a:spcAft>
                <a:spcPts val="0"/>
              </a:spcAft>
              <a:buClr>
                <a:srgbClr val="000043"/>
              </a:buClr>
              <a:buSzPts val="1500"/>
              <a:buFont typeface="Montserrat"/>
              <a:buChar char="-"/>
            </a:pPr>
            <a:r>
              <a:rPr lang="en" sz="1500">
                <a:solidFill>
                  <a:srgbClr val="000043"/>
                </a:solidFill>
                <a:latin typeface="Montserrat"/>
                <a:ea typeface="Montserrat"/>
                <a:cs typeface="Montserrat"/>
                <a:sym typeface="Montserrat"/>
              </a:rPr>
              <a:t>Sử dụng mô hình học máy BERT base của google: </a:t>
            </a:r>
            <a:r>
              <a:rPr lang="en" sz="1500">
                <a:solidFill>
                  <a:srgbClr val="000043"/>
                </a:solidFill>
                <a:highlight>
                  <a:srgbClr val="FFFFFF"/>
                </a:highlight>
                <a:latin typeface="Montserrat"/>
                <a:ea typeface="Montserrat"/>
                <a:cs typeface="Montserrat"/>
                <a:sym typeface="Montserrat"/>
              </a:rPr>
              <a:t>Mô hình được đào tạo trước về ngôn ngữ tiếng Anh sử dụng mục tiêu mô hình hóa ngôn ngữ</a:t>
            </a:r>
            <a:endParaRPr sz="1500">
              <a:solidFill>
                <a:srgbClr val="000043"/>
              </a:solidFill>
              <a:highlight>
                <a:srgbClr val="FFFFFF"/>
              </a:highlight>
              <a:latin typeface="Montserrat"/>
              <a:ea typeface="Montserrat"/>
              <a:cs typeface="Montserrat"/>
              <a:sym typeface="Montserrat"/>
            </a:endParaRPr>
          </a:p>
          <a:p>
            <a:pPr indent="-323850" lvl="0" marL="914400" rtl="0" algn="l">
              <a:lnSpc>
                <a:spcPct val="115000"/>
              </a:lnSpc>
              <a:spcBef>
                <a:spcPts val="0"/>
              </a:spcBef>
              <a:spcAft>
                <a:spcPts val="0"/>
              </a:spcAft>
              <a:buClr>
                <a:srgbClr val="000043"/>
              </a:buClr>
              <a:buSzPts val="1500"/>
              <a:buFont typeface="Montserrat"/>
              <a:buChar char="+"/>
            </a:pPr>
            <a:r>
              <a:rPr lang="en" sz="1500">
                <a:solidFill>
                  <a:srgbClr val="000043"/>
                </a:solidFill>
                <a:highlight>
                  <a:srgbClr val="FFFFFF"/>
                </a:highlight>
                <a:latin typeface="Montserrat"/>
                <a:ea typeface="Montserrat"/>
                <a:cs typeface="Montserrat"/>
                <a:sym typeface="Montserrat"/>
              </a:rPr>
              <a:t>Tìm các từ bị khuyết trong câu</a:t>
            </a:r>
            <a:endParaRPr sz="1500">
              <a:solidFill>
                <a:srgbClr val="000043"/>
              </a:solidFill>
              <a:highlight>
                <a:srgbClr val="FFFFFF"/>
              </a:highlight>
              <a:latin typeface="Montserrat"/>
              <a:ea typeface="Montserrat"/>
              <a:cs typeface="Montserrat"/>
              <a:sym typeface="Montserrat"/>
            </a:endParaRPr>
          </a:p>
          <a:p>
            <a:pPr indent="-323850" lvl="0" marL="914400" rtl="0" algn="l">
              <a:lnSpc>
                <a:spcPct val="115000"/>
              </a:lnSpc>
              <a:spcBef>
                <a:spcPts val="0"/>
              </a:spcBef>
              <a:spcAft>
                <a:spcPts val="0"/>
              </a:spcAft>
              <a:buClr>
                <a:srgbClr val="000043"/>
              </a:buClr>
              <a:buSzPts val="1500"/>
              <a:buFont typeface="Montserrat"/>
              <a:buChar char="+"/>
            </a:pPr>
            <a:r>
              <a:rPr lang="en" sz="1500">
                <a:solidFill>
                  <a:srgbClr val="000043"/>
                </a:solidFill>
                <a:highlight>
                  <a:srgbClr val="FFFFFF"/>
                </a:highlight>
                <a:latin typeface="Montserrat"/>
                <a:ea typeface="Montserrat"/>
                <a:cs typeface="Montserrat"/>
                <a:sym typeface="Montserrat"/>
              </a:rPr>
              <a:t>Dự đoán câu tiếp theo</a:t>
            </a:r>
            <a:endParaRPr sz="1500">
              <a:solidFill>
                <a:srgbClr val="000043"/>
              </a:solidFill>
              <a:highlight>
                <a:srgbClr val="FFFFFF"/>
              </a:highlight>
              <a:latin typeface="Montserrat"/>
              <a:ea typeface="Montserrat"/>
              <a:cs typeface="Montserrat"/>
              <a:sym typeface="Montserrat"/>
            </a:endParaRPr>
          </a:p>
          <a:p>
            <a:pPr indent="0" lvl="0" marL="0" rtl="0" algn="l">
              <a:lnSpc>
                <a:spcPct val="115000"/>
              </a:lnSpc>
              <a:spcBef>
                <a:spcPts val="1000"/>
              </a:spcBef>
              <a:spcAft>
                <a:spcPts val="0"/>
              </a:spcAft>
              <a:buNone/>
            </a:pPr>
            <a:r>
              <a:rPr lang="en" sz="1500">
                <a:solidFill>
                  <a:srgbClr val="000043"/>
                </a:solidFill>
                <a:highlight>
                  <a:srgbClr val="FFFFFF"/>
                </a:highlight>
                <a:latin typeface="Montserrat"/>
                <a:ea typeface="Montserrat"/>
                <a:cs typeface="Montserrat"/>
                <a:sym typeface="Montserrat"/>
              </a:rPr>
              <a:t>=&gt; nếu có một tập dữ liệu gồm các câu được gắn nhãn, ta có thể đào tạo một bộ phân loại tiêu chuẩn bằng cách sử dụng các tính năng do BERT tạo ra</a:t>
            </a:r>
            <a:endParaRPr sz="1500">
              <a:solidFill>
                <a:srgbClr val="000043"/>
              </a:solidFill>
              <a:highlight>
                <a:srgbClr val="FFFFFF"/>
              </a:highlight>
              <a:latin typeface="Montserrat"/>
              <a:ea typeface="Montserrat"/>
              <a:cs typeface="Montserrat"/>
              <a:sym typeface="Montserrat"/>
            </a:endParaRPr>
          </a:p>
          <a:p>
            <a:pPr indent="0" lvl="0" marL="0" rtl="0" algn="l">
              <a:lnSpc>
                <a:spcPct val="115000"/>
              </a:lnSpc>
              <a:spcBef>
                <a:spcPts val="1000"/>
              </a:spcBef>
              <a:spcAft>
                <a:spcPts val="1000"/>
              </a:spcAft>
              <a:buNone/>
            </a:pPr>
            <a:r>
              <a:rPr lang="en" sz="1500">
                <a:solidFill>
                  <a:srgbClr val="000043"/>
                </a:solidFill>
                <a:latin typeface="Montserrat"/>
                <a:ea typeface="Montserrat"/>
                <a:cs typeface="Montserrat"/>
                <a:sym typeface="Montserrat"/>
              </a:rPr>
              <a:t>=&gt; Sử dụng tập dữ liệu thực nghiệm: 87 f_category + 14.774 f_sentence</a:t>
            </a:r>
            <a:endParaRPr sz="1500">
              <a:solidFill>
                <a:srgbClr val="000043"/>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6" name="Google Shape;296;p38"/>
          <p:cNvSpPr txBox="1"/>
          <p:nvPr/>
        </p:nvSpPr>
        <p:spPr>
          <a:xfrm>
            <a:off x="781800" y="602525"/>
            <a:ext cx="7580400" cy="399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500">
                <a:solidFill>
                  <a:srgbClr val="003BA3"/>
                </a:solidFill>
                <a:latin typeface="Montserrat"/>
                <a:ea typeface="Montserrat"/>
                <a:cs typeface="Montserrat"/>
                <a:sym typeface="Montserrat"/>
              </a:rPr>
              <a:t>3</a:t>
            </a:r>
            <a:r>
              <a:rPr b="1" lang="en" sz="2500">
                <a:solidFill>
                  <a:srgbClr val="003BA3"/>
                </a:solidFill>
                <a:latin typeface="Montserrat"/>
                <a:ea typeface="Montserrat"/>
                <a:cs typeface="Montserrat"/>
                <a:sym typeface="Montserrat"/>
              </a:rPr>
              <a:t>.2 Nhận dạng f_verb</a:t>
            </a:r>
            <a:endParaRPr b="1" sz="2500">
              <a:solidFill>
                <a:srgbClr val="003BA3"/>
              </a:solidFill>
              <a:latin typeface="Montserrat"/>
              <a:ea typeface="Montserrat"/>
              <a:cs typeface="Montserrat"/>
              <a:sym typeface="Montserrat"/>
            </a:endParaRPr>
          </a:p>
          <a:p>
            <a:pPr indent="-323850" lvl="0" marL="457200" rtl="0" algn="l">
              <a:lnSpc>
                <a:spcPct val="115000"/>
              </a:lnSpc>
              <a:spcBef>
                <a:spcPts val="1000"/>
              </a:spcBef>
              <a:spcAft>
                <a:spcPts val="0"/>
              </a:spcAft>
              <a:buClr>
                <a:srgbClr val="000043"/>
              </a:buClr>
              <a:buSzPts val="1500"/>
              <a:buFont typeface="Montserrat"/>
              <a:buChar char="-"/>
            </a:pPr>
            <a:r>
              <a:rPr lang="en" sz="1500">
                <a:solidFill>
                  <a:srgbClr val="000043"/>
                </a:solidFill>
                <a:latin typeface="Montserrat"/>
                <a:ea typeface="Montserrat"/>
                <a:cs typeface="Montserrat"/>
                <a:sym typeface="Montserrat"/>
              </a:rPr>
              <a:t>Sau khi phân loại f_category cho f_sentence, sử dụng thư viện Spacy phân tích f_sentence</a:t>
            </a:r>
            <a:endParaRPr sz="1500">
              <a:solidFill>
                <a:srgbClr val="000043"/>
              </a:solidFill>
              <a:latin typeface="Montserrat"/>
              <a:ea typeface="Montserrat"/>
              <a:cs typeface="Montserrat"/>
              <a:sym typeface="Montserrat"/>
            </a:endParaRPr>
          </a:p>
          <a:p>
            <a:pPr indent="-323850" lvl="0" marL="457200" rtl="0" algn="l">
              <a:lnSpc>
                <a:spcPct val="115000"/>
              </a:lnSpc>
              <a:spcBef>
                <a:spcPts val="0"/>
              </a:spcBef>
              <a:spcAft>
                <a:spcPts val="0"/>
              </a:spcAft>
              <a:buClr>
                <a:srgbClr val="000043"/>
              </a:buClr>
              <a:buSzPts val="1500"/>
              <a:buFont typeface="Montserrat"/>
              <a:buChar char="-"/>
            </a:pPr>
            <a:r>
              <a:rPr lang="en" sz="1500">
                <a:solidFill>
                  <a:srgbClr val="000043"/>
                </a:solidFill>
                <a:latin typeface="Montserrat"/>
                <a:ea typeface="Montserrat"/>
                <a:cs typeface="Montserrat"/>
                <a:sym typeface="Montserrat"/>
              </a:rPr>
              <a:t>Sự dụng các tiếp cận heuristic để tìm f_verb</a:t>
            </a:r>
            <a:endParaRPr sz="1500">
              <a:solidFill>
                <a:srgbClr val="000043"/>
              </a:solidFill>
              <a:latin typeface="Montserrat"/>
              <a:ea typeface="Montserrat"/>
              <a:cs typeface="Montserrat"/>
              <a:sym typeface="Montserrat"/>
            </a:endParaRPr>
          </a:p>
          <a:p>
            <a:pPr indent="0" lvl="0" marL="457200" rtl="0" algn="l">
              <a:lnSpc>
                <a:spcPct val="115000"/>
              </a:lnSpc>
              <a:spcBef>
                <a:spcPts val="0"/>
              </a:spcBef>
              <a:spcAft>
                <a:spcPts val="0"/>
              </a:spcAft>
              <a:buNone/>
            </a:pPr>
            <a:r>
              <a:rPr lang="en" sz="1500">
                <a:solidFill>
                  <a:srgbClr val="000043"/>
                </a:solidFill>
                <a:latin typeface="Montserrat"/>
                <a:ea typeface="Montserrat"/>
                <a:cs typeface="Montserrat"/>
                <a:sym typeface="Montserrat"/>
              </a:rPr>
              <a:t>Vd: f_sentence “</a:t>
            </a:r>
            <a:r>
              <a:rPr i="1" lang="en" sz="1500">
                <a:solidFill>
                  <a:srgbClr val="000043"/>
                </a:solidFill>
                <a:latin typeface="Montserrat"/>
                <a:ea typeface="Montserrat"/>
                <a:cs typeface="Montserrat"/>
                <a:sym typeface="Montserrat"/>
              </a:rPr>
              <a:t>use this method get the default sensor for a given type</a:t>
            </a:r>
            <a:r>
              <a:rPr lang="en" sz="1500">
                <a:solidFill>
                  <a:srgbClr val="000043"/>
                </a:solidFill>
                <a:latin typeface="Montserrat"/>
                <a:ea typeface="Montserrat"/>
                <a:cs typeface="Montserrat"/>
                <a:sym typeface="Montserrat"/>
              </a:rPr>
              <a:t>”</a:t>
            </a:r>
            <a:endParaRPr sz="1500">
              <a:solidFill>
                <a:srgbClr val="000043"/>
              </a:solidFill>
              <a:latin typeface="Montserrat"/>
              <a:ea typeface="Montserrat"/>
              <a:cs typeface="Montserrat"/>
              <a:sym typeface="Montserrat"/>
            </a:endParaRPr>
          </a:p>
          <a:p>
            <a:pPr indent="457200" lvl="0" marL="0" rtl="0" algn="just">
              <a:lnSpc>
                <a:spcPct val="115000"/>
              </a:lnSpc>
              <a:spcBef>
                <a:spcPts val="0"/>
              </a:spcBef>
              <a:spcAft>
                <a:spcPts val="0"/>
              </a:spcAft>
              <a:buClr>
                <a:schemeClr val="dk1"/>
              </a:buClr>
              <a:buSzPts val="1100"/>
              <a:buFont typeface="Arial"/>
              <a:buNone/>
            </a:pPr>
            <a:r>
              <a:rPr lang="en" sz="1500">
                <a:solidFill>
                  <a:srgbClr val="000043"/>
                </a:solidFill>
                <a:latin typeface="Montserrat"/>
                <a:ea typeface="Montserrat"/>
                <a:cs typeface="Montserrat"/>
                <a:sym typeface="Montserrat"/>
              </a:rPr>
              <a:t>thuộc về f_category “get/return/obtain”</a:t>
            </a:r>
            <a:endParaRPr sz="1900">
              <a:solidFill>
                <a:srgbClr val="000043"/>
              </a:solidFill>
              <a:latin typeface="Montserrat"/>
              <a:ea typeface="Montserrat"/>
              <a:cs typeface="Montserrat"/>
              <a:sym typeface="Montserrat"/>
            </a:endParaRPr>
          </a:p>
        </p:txBody>
      </p:sp>
      <p:pic>
        <p:nvPicPr>
          <p:cNvPr id="297" name="Google Shape;297;p38"/>
          <p:cNvPicPr preferRelativeResize="0"/>
          <p:nvPr/>
        </p:nvPicPr>
        <p:blipFill>
          <a:blip r:embed="rId3">
            <a:alphaModFix/>
          </a:blip>
          <a:stretch>
            <a:fillRect/>
          </a:stretch>
        </p:blipFill>
        <p:spPr>
          <a:xfrm>
            <a:off x="1862775" y="2774150"/>
            <a:ext cx="5734050" cy="1819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3" name="Google Shape;303;p39"/>
          <p:cNvSpPr txBox="1"/>
          <p:nvPr/>
        </p:nvSpPr>
        <p:spPr>
          <a:xfrm>
            <a:off x="347025" y="0"/>
            <a:ext cx="8526900" cy="156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500">
                <a:solidFill>
                  <a:srgbClr val="003BA3"/>
                </a:solidFill>
                <a:latin typeface="Montserrat"/>
                <a:ea typeface="Montserrat"/>
                <a:cs typeface="Montserrat"/>
                <a:sym typeface="Montserrat"/>
              </a:rPr>
              <a:t>3.3 Phân tích p_pattern</a:t>
            </a:r>
            <a:endParaRPr b="1" sz="2500">
              <a:solidFill>
                <a:srgbClr val="003BA3"/>
              </a:solidFill>
              <a:latin typeface="Montserrat"/>
              <a:ea typeface="Montserrat"/>
              <a:cs typeface="Montserrat"/>
              <a:sym typeface="Montserrat"/>
            </a:endParaRPr>
          </a:p>
          <a:p>
            <a:pPr indent="-323850" lvl="0" marL="457200" rtl="0" algn="l">
              <a:lnSpc>
                <a:spcPct val="115000"/>
              </a:lnSpc>
              <a:spcBef>
                <a:spcPts val="1000"/>
              </a:spcBef>
              <a:spcAft>
                <a:spcPts val="0"/>
              </a:spcAft>
              <a:buClr>
                <a:srgbClr val="000043"/>
              </a:buClr>
              <a:buSzPts val="1500"/>
              <a:buFont typeface="Montserrat"/>
              <a:buChar char="-"/>
            </a:pPr>
            <a:r>
              <a:rPr lang="en" sz="1500">
                <a:solidFill>
                  <a:srgbClr val="000043"/>
                </a:solidFill>
                <a:latin typeface="Montserrat"/>
                <a:ea typeface="Montserrat"/>
                <a:cs typeface="Montserrat"/>
                <a:sym typeface="Montserrat"/>
              </a:rPr>
              <a:t>Sau khi tìm được f_verb trong f_sentence -&gt; phân tích cú pháp mệnh đề phía sau của f_verb. =&gt; so sánh với các p_pattern của f_category</a:t>
            </a:r>
            <a:endParaRPr sz="1500">
              <a:solidFill>
                <a:srgbClr val="000043"/>
              </a:solidFill>
              <a:latin typeface="Montserrat"/>
              <a:ea typeface="Montserrat"/>
              <a:cs typeface="Montserrat"/>
              <a:sym typeface="Montserrat"/>
            </a:endParaRPr>
          </a:p>
          <a:p>
            <a:pPr indent="0" lvl="0" marL="0" rtl="0" algn="just">
              <a:lnSpc>
                <a:spcPct val="115000"/>
              </a:lnSpc>
              <a:spcBef>
                <a:spcPts val="0"/>
              </a:spcBef>
              <a:spcAft>
                <a:spcPts val="0"/>
              </a:spcAft>
              <a:buNone/>
            </a:pPr>
            <a:r>
              <a:t/>
            </a:r>
            <a:endParaRPr sz="1500">
              <a:solidFill>
                <a:schemeClr val="dk1"/>
              </a:solidFill>
              <a:latin typeface="Montserrat"/>
              <a:ea typeface="Montserrat"/>
              <a:cs typeface="Montserrat"/>
              <a:sym typeface="Montserrat"/>
            </a:endParaRPr>
          </a:p>
        </p:txBody>
      </p:sp>
      <p:pic>
        <p:nvPicPr>
          <p:cNvPr id="304" name="Google Shape;304;p39"/>
          <p:cNvPicPr preferRelativeResize="0"/>
          <p:nvPr/>
        </p:nvPicPr>
        <p:blipFill>
          <a:blip r:embed="rId3">
            <a:alphaModFix/>
          </a:blip>
          <a:stretch>
            <a:fillRect/>
          </a:stretch>
        </p:blipFill>
        <p:spPr>
          <a:xfrm>
            <a:off x="1165025" y="3486100"/>
            <a:ext cx="6122624" cy="1657350"/>
          </a:xfrm>
          <a:prstGeom prst="rect">
            <a:avLst/>
          </a:prstGeom>
          <a:noFill/>
          <a:ln>
            <a:noFill/>
          </a:ln>
        </p:spPr>
      </p:pic>
      <p:sp>
        <p:nvSpPr>
          <p:cNvPr id="305" name="Google Shape;305;p39"/>
          <p:cNvSpPr txBox="1"/>
          <p:nvPr/>
        </p:nvSpPr>
        <p:spPr>
          <a:xfrm>
            <a:off x="4375075" y="1301850"/>
            <a:ext cx="4298100" cy="2134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a:solidFill>
                  <a:schemeClr val="dk1"/>
                </a:solidFill>
                <a:latin typeface="Montserrat"/>
                <a:ea typeface="Montserrat"/>
                <a:cs typeface="Montserrat"/>
                <a:sym typeface="Montserrat"/>
              </a:rPr>
              <a:t>Ví dụ: </a:t>
            </a:r>
            <a:endParaRPr>
              <a:solidFill>
                <a:schemeClr val="dk1"/>
              </a:solidFill>
              <a:latin typeface="Montserrat"/>
              <a:ea typeface="Montserrat"/>
              <a:cs typeface="Montserrat"/>
              <a:sym typeface="Montserrat"/>
            </a:endParaRPr>
          </a:p>
          <a:p>
            <a:pPr indent="0" lvl="0" marL="0" rtl="0" algn="just">
              <a:lnSpc>
                <a:spcPct val="115000"/>
              </a:lnSpc>
              <a:spcBef>
                <a:spcPts val="0"/>
              </a:spcBef>
              <a:spcAft>
                <a:spcPts val="0"/>
              </a:spcAft>
              <a:buNone/>
            </a:pPr>
            <a:r>
              <a:rPr lang="en">
                <a:solidFill>
                  <a:schemeClr val="dk1"/>
                </a:solidFill>
                <a:latin typeface="Montserrat"/>
                <a:ea typeface="Montserrat"/>
                <a:cs typeface="Montserrat"/>
                <a:sym typeface="Montserrat"/>
              </a:rPr>
              <a:t>mô hình cú pháp “V NP for NP” </a:t>
            </a:r>
            <a:endParaRPr>
              <a:solidFill>
                <a:schemeClr val="dk1"/>
              </a:solidFill>
              <a:latin typeface="Montserrat"/>
              <a:ea typeface="Montserrat"/>
              <a:cs typeface="Montserrat"/>
              <a:sym typeface="Montserrat"/>
            </a:endParaRPr>
          </a:p>
          <a:p>
            <a:pPr indent="0" lvl="0" marL="0" rtl="0" algn="just">
              <a:lnSpc>
                <a:spcPct val="115000"/>
              </a:lnSpc>
              <a:spcBef>
                <a:spcPts val="0"/>
              </a:spcBef>
              <a:spcAft>
                <a:spcPts val="0"/>
              </a:spcAft>
              <a:buNone/>
            </a:pPr>
            <a:r>
              <a:rPr lang="en">
                <a:solidFill>
                  <a:schemeClr val="dk1"/>
                </a:solidFill>
                <a:latin typeface="Montserrat"/>
                <a:ea typeface="Montserrat"/>
                <a:cs typeface="Montserrat"/>
                <a:sym typeface="Montserrat"/>
              </a:rPr>
              <a:t>f_category của câu “get/return/obtain”, </a:t>
            </a:r>
            <a:endParaRPr>
              <a:solidFill>
                <a:schemeClr val="dk1"/>
              </a:solidFill>
              <a:latin typeface="Montserrat"/>
              <a:ea typeface="Montserrat"/>
              <a:cs typeface="Montserrat"/>
              <a:sym typeface="Montserrat"/>
            </a:endParaRPr>
          </a:p>
          <a:p>
            <a:pPr indent="0" lvl="0" marL="0" rtl="0" algn="just">
              <a:lnSpc>
                <a:spcPct val="115000"/>
              </a:lnSpc>
              <a:spcBef>
                <a:spcPts val="0"/>
              </a:spcBef>
              <a:spcAft>
                <a:spcPts val="0"/>
              </a:spcAft>
              <a:buNone/>
            </a:pPr>
            <a:r>
              <a:rPr lang="en">
                <a:solidFill>
                  <a:schemeClr val="dk1"/>
                </a:solidFill>
                <a:latin typeface="Montserrat"/>
                <a:ea typeface="Montserrat"/>
                <a:cs typeface="Montserrat"/>
                <a:sym typeface="Montserrat"/>
              </a:rPr>
              <a:t>Các p_pattern tương ứng của category</a:t>
            </a:r>
            <a:endParaRPr>
              <a:solidFill>
                <a:schemeClr val="dk1"/>
              </a:solidFill>
              <a:latin typeface="Montserrat"/>
              <a:ea typeface="Montserrat"/>
              <a:cs typeface="Montserrat"/>
              <a:sym typeface="Montserrat"/>
            </a:endParaRPr>
          </a:p>
          <a:p>
            <a:pPr indent="-317500" lvl="0" marL="457200" rtl="0" algn="just">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“V {patient}”</a:t>
            </a:r>
            <a:endParaRPr>
              <a:solidFill>
                <a:schemeClr val="dk1"/>
              </a:solidFill>
              <a:latin typeface="Montserrat"/>
              <a:ea typeface="Montserrat"/>
              <a:cs typeface="Montserrat"/>
              <a:sym typeface="Montserrat"/>
            </a:endParaRPr>
          </a:p>
          <a:p>
            <a:pPr indent="-317500" lvl="0" marL="457200" rtl="0" algn="just">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“V {patient} for {beneficiary}” </a:t>
            </a:r>
            <a:endParaRPr>
              <a:solidFill>
                <a:schemeClr val="dk1"/>
              </a:solidFill>
              <a:latin typeface="Montserrat"/>
              <a:ea typeface="Montserrat"/>
              <a:cs typeface="Montserrat"/>
              <a:sym typeface="Montserrat"/>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=&gt; p_pattern đúng là “V {patient} for {beneficiary}” với tư cách là p_pattern.</a:t>
            </a:r>
            <a:endParaRPr>
              <a:latin typeface="Montserrat"/>
              <a:ea typeface="Montserrat"/>
              <a:cs typeface="Montserrat"/>
              <a:sym typeface="Montserrat"/>
            </a:endParaRPr>
          </a:p>
        </p:txBody>
      </p:sp>
      <p:sp>
        <p:nvSpPr>
          <p:cNvPr id="306" name="Google Shape;306;p39"/>
          <p:cNvSpPr txBox="1"/>
          <p:nvPr/>
        </p:nvSpPr>
        <p:spPr>
          <a:xfrm>
            <a:off x="409000" y="1301850"/>
            <a:ext cx="3296700" cy="188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rgbClr val="000043"/>
                </a:solidFill>
                <a:latin typeface="Montserrat"/>
                <a:ea typeface="Montserrat"/>
                <a:cs typeface="Montserrat"/>
                <a:sym typeface="Montserrat"/>
              </a:rPr>
              <a:t>Quy tắc:</a:t>
            </a:r>
            <a:endParaRPr>
              <a:solidFill>
                <a:srgbClr val="000043"/>
              </a:solidFill>
              <a:latin typeface="Montserrat"/>
              <a:ea typeface="Montserrat"/>
              <a:cs typeface="Montserrat"/>
              <a:sym typeface="Montserrat"/>
            </a:endParaRPr>
          </a:p>
          <a:p>
            <a:pPr indent="0" lvl="0" marL="0" rtl="0" algn="just">
              <a:lnSpc>
                <a:spcPct val="115000"/>
              </a:lnSpc>
              <a:spcBef>
                <a:spcPts val="0"/>
              </a:spcBef>
              <a:spcAft>
                <a:spcPts val="0"/>
              </a:spcAft>
              <a:buNone/>
            </a:pPr>
            <a:r>
              <a:rPr lang="en">
                <a:solidFill>
                  <a:schemeClr val="dk1"/>
                </a:solidFill>
                <a:latin typeface="Montserrat"/>
                <a:ea typeface="Montserrat"/>
                <a:cs typeface="Montserrat"/>
                <a:sym typeface="Montserrat"/>
              </a:rPr>
              <a:t>động từ ⇔ “V”; </a:t>
            </a:r>
            <a:endParaRPr>
              <a:solidFill>
                <a:schemeClr val="dk1"/>
              </a:solidFill>
              <a:latin typeface="Montserrat"/>
              <a:ea typeface="Montserrat"/>
              <a:cs typeface="Montserrat"/>
              <a:sym typeface="Montserrat"/>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danh từ và cụm danh từ ⇔ “NP”; </a:t>
            </a:r>
            <a:endParaRPr>
              <a:solidFill>
                <a:schemeClr val="dk1"/>
              </a:solidFill>
              <a:latin typeface="Montserrat"/>
              <a:ea typeface="Montserrat"/>
              <a:cs typeface="Montserrat"/>
              <a:sym typeface="Montserrat"/>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tân ngữ và trạng ngữ ⇔ “S”; </a:t>
            </a:r>
            <a:endParaRPr>
              <a:solidFill>
                <a:schemeClr val="dk1"/>
              </a:solidFill>
              <a:latin typeface="Montserrat"/>
              <a:ea typeface="Montserrat"/>
              <a:cs typeface="Montserrat"/>
              <a:sym typeface="Montserrat"/>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danh động từ (động từ đuôi ing) ⇔ “S_ING”;  </a:t>
            </a:r>
            <a:endParaRPr>
              <a:solidFill>
                <a:schemeClr val="dk1"/>
              </a:solidFill>
              <a:latin typeface="Montserrat"/>
              <a:ea typeface="Montserrat"/>
              <a:cs typeface="Montserrat"/>
              <a:sym typeface="Montserrat"/>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động từ nguyên thể ⇔ “S_INF”.</a:t>
            </a:r>
            <a:endParaRPr sz="13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2" name="Google Shape;312;p40"/>
          <p:cNvSpPr txBox="1"/>
          <p:nvPr/>
        </p:nvSpPr>
        <p:spPr>
          <a:xfrm>
            <a:off x="781800" y="602525"/>
            <a:ext cx="7580400" cy="56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b="1" lang="en" sz="2500">
                <a:solidFill>
                  <a:srgbClr val="003BA3"/>
                </a:solidFill>
                <a:latin typeface="Montserrat"/>
                <a:ea typeface="Montserrat"/>
                <a:cs typeface="Montserrat"/>
                <a:sym typeface="Montserrat"/>
              </a:rPr>
              <a:t>3.4 Căn chỉnh câu và đối sánh API</a:t>
            </a:r>
            <a:endParaRPr sz="1500">
              <a:solidFill>
                <a:srgbClr val="000043"/>
              </a:solidFill>
              <a:latin typeface="Montserrat"/>
              <a:ea typeface="Montserrat"/>
              <a:cs typeface="Montserrat"/>
              <a:sym typeface="Montserrat"/>
            </a:endParaRPr>
          </a:p>
        </p:txBody>
      </p:sp>
      <p:pic>
        <p:nvPicPr>
          <p:cNvPr id="313" name="Google Shape;313;p40"/>
          <p:cNvPicPr preferRelativeResize="0"/>
          <p:nvPr/>
        </p:nvPicPr>
        <p:blipFill>
          <a:blip r:embed="rId3">
            <a:alphaModFix/>
          </a:blip>
          <a:stretch>
            <a:fillRect/>
          </a:stretch>
        </p:blipFill>
        <p:spPr>
          <a:xfrm>
            <a:off x="2048325" y="2182813"/>
            <a:ext cx="5143500" cy="333375"/>
          </a:xfrm>
          <a:prstGeom prst="rect">
            <a:avLst/>
          </a:prstGeom>
          <a:noFill/>
          <a:ln>
            <a:noFill/>
          </a:ln>
        </p:spPr>
      </p:pic>
      <p:sp>
        <p:nvSpPr>
          <p:cNvPr id="314" name="Google Shape;314;p40"/>
          <p:cNvSpPr txBox="1"/>
          <p:nvPr/>
        </p:nvSpPr>
        <p:spPr>
          <a:xfrm>
            <a:off x="1037475" y="2544050"/>
            <a:ext cx="7165200" cy="2043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
                <a:solidFill>
                  <a:srgbClr val="000043"/>
                </a:solidFill>
              </a:rPr>
              <a:t>Q</a:t>
            </a:r>
            <a:r>
              <a:rPr lang="en">
                <a:solidFill>
                  <a:srgbClr val="000043"/>
                </a:solidFill>
                <a:latin typeface="Montserrat"/>
                <a:ea typeface="Montserrat"/>
                <a:cs typeface="Montserrat"/>
                <a:sym typeface="Montserrat"/>
              </a:rPr>
              <a:t> : truy vấn API đã phân tích cú pháp</a:t>
            </a:r>
            <a:endParaRPr>
              <a:solidFill>
                <a:srgbClr val="000043"/>
              </a:solidFill>
              <a:latin typeface="Montserrat"/>
              <a:ea typeface="Montserrat"/>
              <a:cs typeface="Montserrat"/>
              <a:sym typeface="Montserrat"/>
            </a:endParaRPr>
          </a:p>
          <a:p>
            <a:pPr indent="0" lvl="0" marL="0" rtl="0" algn="l">
              <a:lnSpc>
                <a:spcPct val="130000"/>
              </a:lnSpc>
              <a:spcBef>
                <a:spcPts val="0"/>
              </a:spcBef>
              <a:spcAft>
                <a:spcPts val="0"/>
              </a:spcAft>
              <a:buNone/>
            </a:pPr>
            <a:r>
              <a:rPr b="1" lang="en">
                <a:solidFill>
                  <a:srgbClr val="000043"/>
                </a:solidFill>
              </a:rPr>
              <a:t>FS </a:t>
            </a:r>
            <a:r>
              <a:rPr lang="en">
                <a:solidFill>
                  <a:srgbClr val="000043"/>
                </a:solidFill>
                <a:latin typeface="Montserrat"/>
                <a:ea typeface="Montserrat"/>
                <a:cs typeface="Montserrat"/>
                <a:sym typeface="Montserrat"/>
              </a:rPr>
              <a:t>: f_sentence đã phân tích cú pháp</a:t>
            </a:r>
            <a:endParaRPr>
              <a:solidFill>
                <a:srgbClr val="000043"/>
              </a:solidFill>
              <a:latin typeface="Montserrat"/>
              <a:ea typeface="Montserrat"/>
              <a:cs typeface="Montserrat"/>
              <a:sym typeface="Montserrat"/>
            </a:endParaRPr>
          </a:p>
          <a:p>
            <a:pPr indent="0" lvl="0" marL="0" rtl="0" algn="l">
              <a:lnSpc>
                <a:spcPct val="130000"/>
              </a:lnSpc>
              <a:spcBef>
                <a:spcPts val="0"/>
              </a:spcBef>
              <a:spcAft>
                <a:spcPts val="0"/>
              </a:spcAft>
              <a:buNone/>
            </a:pPr>
            <a:r>
              <a:rPr b="1" lang="en">
                <a:solidFill>
                  <a:srgbClr val="000043"/>
                </a:solidFill>
              </a:rPr>
              <a:t>SimC(Q, FS) </a:t>
            </a:r>
            <a:r>
              <a:rPr lang="en">
                <a:solidFill>
                  <a:srgbClr val="000043"/>
                </a:solidFill>
                <a:latin typeface="Montserrat"/>
                <a:ea typeface="Montserrat"/>
                <a:cs typeface="Montserrat"/>
                <a:sym typeface="Montserrat"/>
              </a:rPr>
              <a:t>: độ tương tự f_category. = 1 nếu cùng f_category, ngược lại = 0</a:t>
            </a:r>
            <a:endParaRPr>
              <a:solidFill>
                <a:srgbClr val="000043"/>
              </a:solidFill>
              <a:latin typeface="Montserrat"/>
              <a:ea typeface="Montserrat"/>
              <a:cs typeface="Montserrat"/>
              <a:sym typeface="Montserrat"/>
            </a:endParaRPr>
          </a:p>
          <a:p>
            <a:pPr indent="0" lvl="0" marL="0" rtl="0" algn="l">
              <a:lnSpc>
                <a:spcPct val="130000"/>
              </a:lnSpc>
              <a:spcBef>
                <a:spcPts val="0"/>
              </a:spcBef>
              <a:spcAft>
                <a:spcPts val="0"/>
              </a:spcAft>
              <a:buNone/>
            </a:pPr>
            <a:r>
              <a:rPr b="1" lang="en">
                <a:solidFill>
                  <a:srgbClr val="000043"/>
                </a:solidFill>
              </a:rPr>
              <a:t>SimR(Q, FS) </a:t>
            </a:r>
            <a:r>
              <a:rPr lang="en">
                <a:solidFill>
                  <a:srgbClr val="000043"/>
                </a:solidFill>
                <a:latin typeface="Montserrat"/>
                <a:ea typeface="Montserrat"/>
                <a:cs typeface="Montserrat"/>
                <a:sym typeface="Montserrat"/>
              </a:rPr>
              <a:t>: </a:t>
            </a:r>
            <a:r>
              <a:rPr lang="en">
                <a:solidFill>
                  <a:srgbClr val="000043"/>
                </a:solidFill>
                <a:latin typeface="Montserrat"/>
                <a:ea typeface="Montserrat"/>
                <a:cs typeface="Montserrat"/>
                <a:sym typeface="Montserrat"/>
              </a:rPr>
              <a:t>độ tương tự ngữ nghĩa. = tổng các điểm so khớp của tất cả các cặp thực thể được căn chỉnh giữa Q và FS</a:t>
            </a:r>
            <a:endParaRPr>
              <a:solidFill>
                <a:srgbClr val="000043"/>
              </a:solidFill>
              <a:latin typeface="Montserrat"/>
              <a:ea typeface="Montserrat"/>
              <a:cs typeface="Montserrat"/>
              <a:sym typeface="Montserrat"/>
            </a:endParaRPr>
          </a:p>
          <a:p>
            <a:pPr indent="0" lvl="0" marL="0" rtl="0" algn="l">
              <a:lnSpc>
                <a:spcPct val="130000"/>
              </a:lnSpc>
              <a:spcBef>
                <a:spcPts val="0"/>
              </a:spcBef>
              <a:spcAft>
                <a:spcPts val="0"/>
              </a:spcAft>
              <a:buNone/>
            </a:pPr>
            <a:r>
              <a:rPr b="1" lang="en">
                <a:solidFill>
                  <a:srgbClr val="000043"/>
                </a:solidFill>
              </a:rPr>
              <a:t>SimT(Q, FS) </a:t>
            </a:r>
            <a:r>
              <a:rPr lang="en">
                <a:solidFill>
                  <a:srgbClr val="000043"/>
                </a:solidFill>
                <a:latin typeface="Montserrat"/>
                <a:ea typeface="Montserrat"/>
                <a:cs typeface="Montserrat"/>
                <a:sym typeface="Montserrat"/>
              </a:rPr>
              <a:t>: độ tương tự văn bản. Sử dụng mô hình Word2Vec 100 chiều</a:t>
            </a:r>
            <a:endParaRPr>
              <a:solidFill>
                <a:srgbClr val="000043"/>
              </a:solidFill>
              <a:latin typeface="Montserrat"/>
              <a:ea typeface="Montserrat"/>
              <a:cs typeface="Montserrat"/>
              <a:sym typeface="Montserrat"/>
            </a:endParaRPr>
          </a:p>
        </p:txBody>
      </p:sp>
      <p:sp>
        <p:nvSpPr>
          <p:cNvPr id="315" name="Google Shape;315;p40"/>
          <p:cNvSpPr txBox="1"/>
          <p:nvPr/>
        </p:nvSpPr>
        <p:spPr>
          <a:xfrm>
            <a:off x="999975" y="1375050"/>
            <a:ext cx="7240200" cy="6177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500">
                <a:solidFill>
                  <a:srgbClr val="000043"/>
                </a:solidFill>
                <a:latin typeface="Montserrat"/>
                <a:ea typeface="Montserrat"/>
                <a:cs typeface="Montserrat"/>
                <a:sym typeface="Montserrat"/>
              </a:rPr>
              <a:t>Tính điểm phù hợp của Q và FS bằng cách căn chỉnh dựa trên f_category và p_pattern:</a:t>
            </a:r>
            <a:endParaRPr sz="1500">
              <a:solidFill>
                <a:srgbClr val="000043"/>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1"/>
          <p:cNvSpPr txBox="1"/>
          <p:nvPr>
            <p:ph type="title"/>
          </p:nvPr>
        </p:nvSpPr>
        <p:spPr>
          <a:xfrm>
            <a:off x="717900" y="209400"/>
            <a:ext cx="7708200" cy="509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2500">
                <a:solidFill>
                  <a:schemeClr val="dk2"/>
                </a:solidFill>
              </a:rPr>
              <a:t>4</a:t>
            </a:r>
            <a:r>
              <a:rPr lang="en" sz="2500">
                <a:solidFill>
                  <a:schemeClr val="dk2"/>
                </a:solidFill>
              </a:rPr>
              <a:t>.1</a:t>
            </a:r>
            <a:r>
              <a:rPr lang="en" sz="2500"/>
              <a:t> Đánh giá độ chính xác</a:t>
            </a:r>
            <a:endParaRPr sz="2500"/>
          </a:p>
        </p:txBody>
      </p:sp>
      <p:sp>
        <p:nvSpPr>
          <p:cNvPr id="321" name="Google Shape;321;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2" name="Google Shape;322;p41"/>
          <p:cNvSpPr txBox="1"/>
          <p:nvPr/>
        </p:nvSpPr>
        <p:spPr>
          <a:xfrm>
            <a:off x="781800" y="879975"/>
            <a:ext cx="7580400" cy="27144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1800"/>
              </a:spcBef>
              <a:spcAft>
                <a:spcPts val="0"/>
              </a:spcAft>
              <a:buClr>
                <a:srgbClr val="000043"/>
              </a:buClr>
              <a:buSzPts val="1400"/>
              <a:buFont typeface="Montserrat"/>
              <a:buChar char="●"/>
            </a:pPr>
            <a:r>
              <a:rPr b="1" lang="en">
                <a:solidFill>
                  <a:srgbClr val="000043"/>
                </a:solidFill>
                <a:latin typeface="Montserrat"/>
                <a:ea typeface="Montserrat"/>
                <a:cs typeface="Montserrat"/>
                <a:sym typeface="Montserrat"/>
              </a:rPr>
              <a:t>Sử dụng thư viện JDK và Android</a:t>
            </a:r>
            <a:endParaRPr b="1">
              <a:solidFill>
                <a:srgbClr val="000043"/>
              </a:solidFill>
              <a:latin typeface="Montserrat"/>
              <a:ea typeface="Montserrat"/>
              <a:cs typeface="Montserrat"/>
              <a:sym typeface="Montserrat"/>
            </a:endParaRPr>
          </a:p>
          <a:p>
            <a:pPr indent="-317500" lvl="0" marL="914400" rtl="0" algn="just">
              <a:lnSpc>
                <a:spcPct val="115000"/>
              </a:lnSpc>
              <a:spcBef>
                <a:spcPts val="1000"/>
              </a:spcBef>
              <a:spcAft>
                <a:spcPts val="0"/>
              </a:spcAft>
              <a:buClr>
                <a:srgbClr val="000043"/>
              </a:buClr>
              <a:buSzPts val="1400"/>
              <a:buFont typeface="Montserrat"/>
              <a:buChar char="-"/>
            </a:pPr>
            <a:r>
              <a:rPr lang="en">
                <a:solidFill>
                  <a:srgbClr val="000043"/>
                </a:solidFill>
                <a:latin typeface="Montserrat"/>
                <a:ea typeface="Montserrat"/>
                <a:cs typeface="Montserrat"/>
                <a:sym typeface="Montserrat"/>
              </a:rPr>
              <a:t>Độ chính xác phân loại f_category = 92.8%, các mẫu f_sentence bị phân loại sai thường chứa các động từ ít gặp như "pin", "compile", ...</a:t>
            </a:r>
            <a:endParaRPr>
              <a:solidFill>
                <a:srgbClr val="000043"/>
              </a:solidFill>
              <a:latin typeface="Montserrat"/>
              <a:ea typeface="Montserrat"/>
              <a:cs typeface="Montserrat"/>
              <a:sym typeface="Montserrat"/>
            </a:endParaRPr>
          </a:p>
          <a:p>
            <a:pPr indent="-317500" lvl="0" marL="914400" rtl="0" algn="just">
              <a:lnSpc>
                <a:spcPct val="115000"/>
              </a:lnSpc>
              <a:spcBef>
                <a:spcPts val="0"/>
              </a:spcBef>
              <a:spcAft>
                <a:spcPts val="0"/>
              </a:spcAft>
              <a:buClr>
                <a:srgbClr val="000043"/>
              </a:buClr>
              <a:buSzPts val="1400"/>
              <a:buFont typeface="Montserrat"/>
              <a:buChar char="-"/>
            </a:pPr>
            <a:r>
              <a:rPr lang="en">
                <a:solidFill>
                  <a:srgbClr val="000043"/>
                </a:solidFill>
                <a:latin typeface="Montserrat"/>
                <a:ea typeface="Montserrat"/>
                <a:cs typeface="Montserrat"/>
                <a:sym typeface="Montserrat"/>
              </a:rPr>
              <a:t>Độ chính xác của phân tích p_pattern = 90.4%. Hầu hết lỗi do phân tích loại từ (danh, động, tính,...) và lỗi phân tích cú pháp câu</a:t>
            </a:r>
            <a:endParaRPr>
              <a:solidFill>
                <a:srgbClr val="000043"/>
              </a:solidFill>
              <a:latin typeface="Montserrat"/>
              <a:ea typeface="Montserrat"/>
              <a:cs typeface="Montserrat"/>
              <a:sym typeface="Montserrat"/>
            </a:endParaRPr>
          </a:p>
          <a:p>
            <a:pPr indent="-317500" lvl="0" marL="457200" rtl="0" algn="just">
              <a:lnSpc>
                <a:spcPct val="115000"/>
              </a:lnSpc>
              <a:spcBef>
                <a:spcPts val="0"/>
              </a:spcBef>
              <a:spcAft>
                <a:spcPts val="0"/>
              </a:spcAft>
              <a:buClr>
                <a:srgbClr val="000043"/>
              </a:buClr>
              <a:buSzPts val="1400"/>
              <a:buFont typeface="Montserrat"/>
              <a:buChar char="●"/>
            </a:pPr>
            <a:r>
              <a:rPr b="1" lang="en">
                <a:solidFill>
                  <a:srgbClr val="000043"/>
                </a:solidFill>
                <a:latin typeface="Montserrat"/>
                <a:ea typeface="Montserrat"/>
                <a:cs typeface="Montserrat"/>
                <a:sym typeface="Montserrat"/>
              </a:rPr>
              <a:t>Sử dụng thư viện </a:t>
            </a:r>
            <a:r>
              <a:rPr b="1" lang="en">
                <a:solidFill>
                  <a:srgbClr val="000043"/>
                </a:solidFill>
                <a:latin typeface="Montserrat"/>
                <a:ea typeface="Montserrat"/>
                <a:cs typeface="Montserrat"/>
                <a:sym typeface="Montserrat"/>
              </a:rPr>
              <a:t>Apache POI</a:t>
            </a:r>
            <a:r>
              <a:rPr b="1" lang="en">
                <a:solidFill>
                  <a:srgbClr val="000043"/>
                </a:solidFill>
                <a:latin typeface="Montserrat"/>
                <a:ea typeface="Montserrat"/>
                <a:cs typeface="Montserrat"/>
                <a:sym typeface="Montserrat"/>
              </a:rPr>
              <a:t> </a:t>
            </a:r>
            <a:endParaRPr b="1">
              <a:solidFill>
                <a:srgbClr val="000043"/>
              </a:solidFill>
              <a:latin typeface="Montserrat"/>
              <a:ea typeface="Montserrat"/>
              <a:cs typeface="Montserrat"/>
              <a:sym typeface="Montserrat"/>
            </a:endParaRPr>
          </a:p>
          <a:p>
            <a:pPr indent="-317500" lvl="0" marL="914400" rtl="0" algn="just">
              <a:lnSpc>
                <a:spcPct val="115000"/>
              </a:lnSpc>
              <a:spcBef>
                <a:spcPts val="0"/>
              </a:spcBef>
              <a:spcAft>
                <a:spcPts val="0"/>
              </a:spcAft>
              <a:buClr>
                <a:srgbClr val="000043"/>
              </a:buClr>
              <a:buSzPts val="1400"/>
              <a:buFont typeface="Montserrat"/>
              <a:buChar char="-"/>
            </a:pPr>
            <a:r>
              <a:rPr lang="en">
                <a:solidFill>
                  <a:srgbClr val="000043"/>
                </a:solidFill>
                <a:latin typeface="Montserrat"/>
                <a:ea typeface="Montserrat"/>
                <a:cs typeface="Montserrat"/>
                <a:sym typeface="Montserrat"/>
              </a:rPr>
              <a:t>Độ chính xác phân loại f_category: 97%</a:t>
            </a:r>
            <a:endParaRPr>
              <a:solidFill>
                <a:srgbClr val="000043"/>
              </a:solidFill>
              <a:latin typeface="Montserrat"/>
              <a:ea typeface="Montserrat"/>
              <a:cs typeface="Montserrat"/>
              <a:sym typeface="Montserrat"/>
            </a:endParaRPr>
          </a:p>
          <a:p>
            <a:pPr indent="-317500" lvl="0" marL="914400" rtl="0" algn="just">
              <a:lnSpc>
                <a:spcPct val="115000"/>
              </a:lnSpc>
              <a:spcBef>
                <a:spcPts val="0"/>
              </a:spcBef>
              <a:spcAft>
                <a:spcPts val="0"/>
              </a:spcAft>
              <a:buClr>
                <a:srgbClr val="000043"/>
              </a:buClr>
              <a:buSzPts val="1400"/>
              <a:buFont typeface="Montserrat"/>
              <a:buChar char="-"/>
            </a:pPr>
            <a:r>
              <a:rPr lang="en">
                <a:solidFill>
                  <a:srgbClr val="000043"/>
                </a:solidFill>
                <a:latin typeface="Montserrat"/>
                <a:ea typeface="Montserrat"/>
                <a:cs typeface="Montserrat"/>
                <a:sym typeface="Montserrat"/>
              </a:rPr>
              <a:t>Độ chính xác phân tích p_pattern: 95%</a:t>
            </a:r>
            <a:endParaRPr>
              <a:solidFill>
                <a:srgbClr val="000043"/>
              </a:solidFill>
              <a:latin typeface="Montserrat"/>
              <a:ea typeface="Montserrat"/>
              <a:cs typeface="Montserrat"/>
              <a:sym typeface="Montserrat"/>
            </a:endParaRPr>
          </a:p>
          <a:p>
            <a:pPr indent="0" lvl="0" marL="457200" rtl="0" algn="just">
              <a:lnSpc>
                <a:spcPct val="115000"/>
              </a:lnSpc>
              <a:spcBef>
                <a:spcPts val="1800"/>
              </a:spcBef>
              <a:spcAft>
                <a:spcPts val="600"/>
              </a:spcAft>
              <a:buNone/>
            </a:pPr>
            <a:r>
              <a:t/>
            </a:r>
            <a:endParaRPr sz="1500">
              <a:solidFill>
                <a:srgbClr val="000043"/>
              </a:solidFill>
              <a:latin typeface="Montserrat"/>
              <a:ea typeface="Montserrat"/>
              <a:cs typeface="Montserrat"/>
              <a:sym typeface="Montserrat"/>
            </a:endParaRPr>
          </a:p>
        </p:txBody>
      </p:sp>
      <p:pic>
        <p:nvPicPr>
          <p:cNvPr id="323" name="Google Shape;323;p41"/>
          <p:cNvPicPr preferRelativeResize="0"/>
          <p:nvPr/>
        </p:nvPicPr>
        <p:blipFill>
          <a:blip r:embed="rId3">
            <a:alphaModFix/>
          </a:blip>
          <a:stretch>
            <a:fillRect/>
          </a:stretch>
        </p:blipFill>
        <p:spPr>
          <a:xfrm>
            <a:off x="358075" y="3406700"/>
            <a:ext cx="8785925" cy="1550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2"/>
          <p:cNvSpPr txBox="1"/>
          <p:nvPr>
            <p:ph type="title"/>
          </p:nvPr>
        </p:nvSpPr>
        <p:spPr>
          <a:xfrm>
            <a:off x="492000" y="407950"/>
            <a:ext cx="8283000" cy="64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003BA3"/>
                </a:solidFill>
              </a:rPr>
              <a:t>4</a:t>
            </a:r>
            <a:r>
              <a:rPr lang="en" sz="2500">
                <a:solidFill>
                  <a:srgbClr val="003BA3"/>
                </a:solidFill>
              </a:rPr>
              <a:t>.2. Hiệu suất của phương pháp truy xuất API</a:t>
            </a:r>
            <a:endParaRPr sz="2500">
              <a:solidFill>
                <a:srgbClr val="003BA3"/>
              </a:solidFill>
            </a:endParaRPr>
          </a:p>
          <a:p>
            <a:pPr indent="0" lvl="0" marL="457200" rtl="0" algn="l">
              <a:spcBef>
                <a:spcPts val="0"/>
              </a:spcBef>
              <a:spcAft>
                <a:spcPts val="0"/>
              </a:spcAft>
              <a:buNone/>
            </a:pPr>
            <a:r>
              <a:t/>
            </a:r>
            <a:endParaRPr sz="2500">
              <a:solidFill>
                <a:srgbClr val="003BA3"/>
              </a:solidFill>
            </a:endParaRPr>
          </a:p>
        </p:txBody>
      </p:sp>
      <p:sp>
        <p:nvSpPr>
          <p:cNvPr id="329" name="Google Shape;329;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0" name="Google Shape;330;p42"/>
          <p:cNvSpPr txBox="1"/>
          <p:nvPr/>
        </p:nvSpPr>
        <p:spPr>
          <a:xfrm>
            <a:off x="845600" y="817425"/>
            <a:ext cx="7580400" cy="3356400"/>
          </a:xfrm>
          <a:prstGeom prst="rect">
            <a:avLst/>
          </a:prstGeom>
          <a:noFill/>
          <a:ln>
            <a:noFill/>
          </a:ln>
        </p:spPr>
        <p:txBody>
          <a:bodyPr anchorCtr="0" anchor="t" bIns="91425" lIns="91425" spcFirstLastPara="1" rIns="91425" wrap="square" tIns="91425">
            <a:noAutofit/>
          </a:bodyPr>
          <a:lstStyle/>
          <a:p>
            <a:pPr indent="0" lvl="0" marL="50800" rtl="0" algn="l">
              <a:lnSpc>
                <a:spcPct val="115000"/>
              </a:lnSpc>
              <a:spcBef>
                <a:spcPts val="1200"/>
              </a:spcBef>
              <a:spcAft>
                <a:spcPts val="1200"/>
              </a:spcAft>
              <a:buClr>
                <a:schemeClr val="dk1"/>
              </a:buClr>
              <a:buSzPts val="1100"/>
              <a:buFont typeface="Arial"/>
              <a:buNone/>
            </a:pPr>
            <a:r>
              <a:rPr lang="en">
                <a:solidFill>
                  <a:srgbClr val="000043"/>
                </a:solidFill>
                <a:latin typeface="Montserrat"/>
                <a:ea typeface="Montserrat"/>
                <a:cs typeface="Montserrat"/>
                <a:sym typeface="Montserrat"/>
              </a:rPr>
              <a:t>So sánh PreMA và Word2Vec (phương pháp học sâu) </a:t>
            </a:r>
            <a:endParaRPr b="1" sz="1500">
              <a:solidFill>
                <a:srgbClr val="003BA3"/>
              </a:solidFill>
              <a:latin typeface="Montserrat"/>
              <a:ea typeface="Montserrat"/>
              <a:cs typeface="Montserrat"/>
              <a:sym typeface="Montserrat"/>
            </a:endParaRPr>
          </a:p>
        </p:txBody>
      </p:sp>
      <p:pic>
        <p:nvPicPr>
          <p:cNvPr id="331" name="Google Shape;331;p42"/>
          <p:cNvPicPr preferRelativeResize="0"/>
          <p:nvPr/>
        </p:nvPicPr>
        <p:blipFill>
          <a:blip r:embed="rId3">
            <a:alphaModFix/>
          </a:blip>
          <a:stretch>
            <a:fillRect/>
          </a:stretch>
        </p:blipFill>
        <p:spPr>
          <a:xfrm>
            <a:off x="1374300" y="1295788"/>
            <a:ext cx="5943600" cy="3495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3"/>
          <p:cNvSpPr txBox="1"/>
          <p:nvPr>
            <p:ph type="title"/>
          </p:nvPr>
        </p:nvSpPr>
        <p:spPr>
          <a:xfrm>
            <a:off x="619700" y="407950"/>
            <a:ext cx="8240100" cy="64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5</a:t>
            </a:r>
            <a:r>
              <a:rPr lang="en" sz="2500"/>
              <a:t>. Các mối đe dọa đến tính hợp lý của nghiên cứu</a:t>
            </a:r>
            <a:endParaRPr sz="2500"/>
          </a:p>
        </p:txBody>
      </p:sp>
      <p:sp>
        <p:nvSpPr>
          <p:cNvPr id="337" name="Google Shape;337;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8" name="Google Shape;338;p43"/>
          <p:cNvSpPr txBox="1"/>
          <p:nvPr/>
        </p:nvSpPr>
        <p:spPr>
          <a:xfrm>
            <a:off x="1016300" y="1375725"/>
            <a:ext cx="7114200" cy="22626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Mối đe dọa nội tại:</a:t>
            </a:r>
            <a:endParaRPr b="1"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Thư viện Spacy không phân tích câu đúng 100% </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Quy mô tập dữ liệu thực nghiệm không đủ lớn -&gt; đang tiếp tục lấy mẫu giai đoạn 2  </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Chất lượng tập dữ liệu mẫu -&gt; đào tạo các lập trình viên trước khi tiến hành chú thích thực nghiệm</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Mối đe dọa ngoại tại:</a:t>
            </a:r>
            <a:endParaRPr b="1"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Mức độ tổng quát của tập dữ liệu thực nghiệm trên các thư viện khác</a:t>
            </a:r>
            <a:endParaRPr sz="1500">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4"/>
          <p:cNvSpPr txBox="1"/>
          <p:nvPr>
            <p:ph type="title"/>
          </p:nvPr>
        </p:nvSpPr>
        <p:spPr>
          <a:xfrm>
            <a:off x="717800" y="383175"/>
            <a:ext cx="7708200" cy="647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2500">
                <a:solidFill>
                  <a:srgbClr val="003BA3"/>
                </a:solidFill>
              </a:rPr>
              <a:t>6</a:t>
            </a:r>
            <a:r>
              <a:rPr lang="en" sz="2500">
                <a:solidFill>
                  <a:srgbClr val="003BA3"/>
                </a:solidFill>
              </a:rPr>
              <a:t>. Tổng kết</a:t>
            </a:r>
            <a:endParaRPr sz="2500">
              <a:solidFill>
                <a:srgbClr val="003BA3"/>
              </a:solidFill>
            </a:endParaRPr>
          </a:p>
          <a:p>
            <a:pPr indent="0" lvl="0" marL="457200" rtl="0" algn="l">
              <a:spcBef>
                <a:spcPts val="0"/>
              </a:spcBef>
              <a:spcAft>
                <a:spcPts val="0"/>
              </a:spcAft>
              <a:buNone/>
            </a:pPr>
            <a:r>
              <a:t/>
            </a:r>
            <a:endParaRPr sz="2500">
              <a:solidFill>
                <a:srgbClr val="003BA3"/>
              </a:solidFill>
            </a:endParaRPr>
          </a:p>
        </p:txBody>
      </p:sp>
      <p:sp>
        <p:nvSpPr>
          <p:cNvPr id="344" name="Google Shape;344;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5" name="Google Shape;345;p44"/>
          <p:cNvSpPr txBox="1"/>
          <p:nvPr/>
        </p:nvSpPr>
        <p:spPr>
          <a:xfrm>
            <a:off x="781800" y="1206325"/>
            <a:ext cx="7580400" cy="335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rgbClr val="000043"/>
                </a:solidFill>
                <a:latin typeface="Montserrat"/>
                <a:ea typeface="Montserrat"/>
                <a:cs typeface="Montserrat"/>
                <a:sym typeface="Montserrat"/>
              </a:rPr>
              <a:t>- Công cụ PreMA hoạt động tốt với các nhiệm vụ liên quan đến xếp hạng, liên quan đến các khái niệm software domain, việc phân loại f_category câu truy vấn giúp giải quyết công việc tốt hơn.</a:t>
            </a:r>
            <a:endParaRPr>
              <a:solidFill>
                <a:srgbClr val="000043"/>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
                <a:solidFill>
                  <a:srgbClr val="000043"/>
                </a:solidFill>
                <a:latin typeface="Montserrat"/>
                <a:ea typeface="Montserrat"/>
                <a:cs typeface="Montserrat"/>
                <a:sym typeface="Montserrat"/>
              </a:rPr>
              <a:t>- Công cụ PreMA không tìm kiếm được cá API sử dụng các động từ không phổ biến</a:t>
            </a:r>
            <a:endParaRPr>
              <a:solidFill>
                <a:srgbClr val="000043"/>
              </a:solidFill>
              <a:latin typeface="Montserrat"/>
              <a:ea typeface="Montserrat"/>
              <a:cs typeface="Montserrat"/>
              <a:sym typeface="Montserrat"/>
            </a:endParaRPr>
          </a:p>
          <a:p>
            <a:pPr indent="0" lvl="0" marL="0" rtl="0" algn="l">
              <a:lnSpc>
                <a:spcPct val="115000"/>
              </a:lnSpc>
              <a:spcBef>
                <a:spcPts val="1200"/>
              </a:spcBef>
              <a:spcAft>
                <a:spcPts val="1200"/>
              </a:spcAft>
              <a:buNone/>
            </a:pPr>
            <a:r>
              <a:rPr lang="en">
                <a:solidFill>
                  <a:srgbClr val="000043"/>
                </a:solidFill>
                <a:latin typeface="Montserrat"/>
                <a:ea typeface="Montserrat"/>
                <a:cs typeface="Montserrat"/>
                <a:sym typeface="Montserrat"/>
              </a:rPr>
              <a:t>=&gt; Công cụ PreMA cung cấp câu trả lời chính xác, phù hợp và đơn giản hơn trong khi công cụ cơ sở cần nhiều truy vấn hơn.</a:t>
            </a:r>
            <a:endParaRPr>
              <a:solidFill>
                <a:srgbClr val="000043"/>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5"/>
          <p:cNvSpPr txBox="1"/>
          <p:nvPr>
            <p:ph type="title"/>
          </p:nvPr>
        </p:nvSpPr>
        <p:spPr>
          <a:xfrm>
            <a:off x="877450" y="1220150"/>
            <a:ext cx="5533200" cy="280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Thanks for watching </a:t>
            </a:r>
            <a:endParaRPr/>
          </a:p>
        </p:txBody>
      </p:sp>
      <p:sp>
        <p:nvSpPr>
          <p:cNvPr id="351" name="Google Shape;351;p4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9"/>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NỘI DUNG</a:t>
            </a:r>
            <a:endParaRPr/>
          </a:p>
        </p:txBody>
      </p:sp>
      <p:sp>
        <p:nvSpPr>
          <p:cNvPr id="216" name="Google Shape;216;p29"/>
          <p:cNvSpPr txBox="1"/>
          <p:nvPr>
            <p:ph idx="3" type="title"/>
          </p:nvPr>
        </p:nvSpPr>
        <p:spPr>
          <a:xfrm>
            <a:off x="671475" y="1314500"/>
            <a:ext cx="906000" cy="572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4000"/>
              <a:t>0</a:t>
            </a:r>
            <a:r>
              <a:rPr lang="en" sz="4000"/>
              <a:t>1</a:t>
            </a:r>
            <a:endParaRPr sz="4000"/>
          </a:p>
        </p:txBody>
      </p:sp>
      <p:sp>
        <p:nvSpPr>
          <p:cNvPr id="217" name="Google Shape;217;p29"/>
          <p:cNvSpPr txBox="1"/>
          <p:nvPr>
            <p:ph idx="2" type="ctrTitle"/>
          </p:nvPr>
        </p:nvSpPr>
        <p:spPr>
          <a:xfrm>
            <a:off x="1663575" y="1408838"/>
            <a:ext cx="2150400" cy="38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Giới thiệu</a:t>
            </a:r>
            <a:endParaRPr sz="2000"/>
          </a:p>
          <a:p>
            <a:pPr indent="0" lvl="0" marL="0" rtl="0" algn="l">
              <a:spcBef>
                <a:spcPts val="0"/>
              </a:spcBef>
              <a:spcAft>
                <a:spcPts val="0"/>
              </a:spcAft>
              <a:buNone/>
            </a:pPr>
            <a:r>
              <a:t/>
            </a:r>
            <a:endParaRPr sz="2000"/>
          </a:p>
        </p:txBody>
      </p:sp>
      <p:sp>
        <p:nvSpPr>
          <p:cNvPr id="218" name="Google Shape;218;p29"/>
          <p:cNvSpPr txBox="1"/>
          <p:nvPr>
            <p:ph idx="3" type="title"/>
          </p:nvPr>
        </p:nvSpPr>
        <p:spPr>
          <a:xfrm>
            <a:off x="648300" y="2137450"/>
            <a:ext cx="906000" cy="572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4000"/>
              <a:t>02</a:t>
            </a:r>
            <a:endParaRPr sz="4000"/>
          </a:p>
        </p:txBody>
      </p:sp>
      <p:sp>
        <p:nvSpPr>
          <p:cNvPr id="219" name="Google Shape;219;p29"/>
          <p:cNvSpPr txBox="1"/>
          <p:nvPr>
            <p:ph idx="2" type="ctrTitle"/>
          </p:nvPr>
        </p:nvSpPr>
        <p:spPr>
          <a:xfrm>
            <a:off x="1663575" y="2206750"/>
            <a:ext cx="2508900" cy="38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Nghiên cứu thực nghiệm</a:t>
            </a:r>
            <a:endParaRPr sz="2000"/>
          </a:p>
        </p:txBody>
      </p:sp>
      <p:sp>
        <p:nvSpPr>
          <p:cNvPr id="220" name="Google Shape;220;p29"/>
          <p:cNvSpPr txBox="1"/>
          <p:nvPr>
            <p:ph idx="3" type="title"/>
          </p:nvPr>
        </p:nvSpPr>
        <p:spPr>
          <a:xfrm>
            <a:off x="648300" y="3542375"/>
            <a:ext cx="906000" cy="652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4000"/>
              <a:t>03</a:t>
            </a:r>
            <a:endParaRPr sz="4000"/>
          </a:p>
        </p:txBody>
      </p:sp>
      <p:sp>
        <p:nvSpPr>
          <p:cNvPr id="221" name="Google Shape;221;p29"/>
          <p:cNvSpPr txBox="1"/>
          <p:nvPr>
            <p:ph idx="3" type="title"/>
          </p:nvPr>
        </p:nvSpPr>
        <p:spPr>
          <a:xfrm>
            <a:off x="4327275" y="2039948"/>
            <a:ext cx="906000" cy="76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4000"/>
              <a:t>05</a:t>
            </a:r>
            <a:endParaRPr sz="4000"/>
          </a:p>
        </p:txBody>
      </p:sp>
      <p:sp>
        <p:nvSpPr>
          <p:cNvPr id="222" name="Google Shape;222;p29"/>
          <p:cNvSpPr txBox="1"/>
          <p:nvPr>
            <p:ph idx="3" type="title"/>
          </p:nvPr>
        </p:nvSpPr>
        <p:spPr>
          <a:xfrm>
            <a:off x="4327275" y="1314512"/>
            <a:ext cx="906000" cy="572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4000"/>
              <a:t>04</a:t>
            </a:r>
            <a:endParaRPr sz="4000"/>
          </a:p>
        </p:txBody>
      </p:sp>
      <p:sp>
        <p:nvSpPr>
          <p:cNvPr id="223" name="Google Shape;223;p29"/>
          <p:cNvSpPr txBox="1"/>
          <p:nvPr>
            <p:ph idx="2" type="ctrTitle"/>
          </p:nvPr>
        </p:nvSpPr>
        <p:spPr>
          <a:xfrm>
            <a:off x="1640400" y="3484625"/>
            <a:ext cx="2663700" cy="7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Cách tiếp cận</a:t>
            </a:r>
            <a:endParaRPr sz="2000"/>
          </a:p>
        </p:txBody>
      </p:sp>
      <p:sp>
        <p:nvSpPr>
          <p:cNvPr id="224" name="Google Shape;224;p29"/>
          <p:cNvSpPr txBox="1"/>
          <p:nvPr>
            <p:ph idx="2" type="ctrTitle"/>
          </p:nvPr>
        </p:nvSpPr>
        <p:spPr>
          <a:xfrm>
            <a:off x="5521825" y="1314500"/>
            <a:ext cx="2150400" cy="38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Đánh giá</a:t>
            </a:r>
            <a:endParaRPr sz="2000"/>
          </a:p>
        </p:txBody>
      </p:sp>
      <p:sp>
        <p:nvSpPr>
          <p:cNvPr id="225" name="Google Shape;225;p29"/>
          <p:cNvSpPr txBox="1"/>
          <p:nvPr>
            <p:ph idx="2" type="ctrTitle"/>
          </p:nvPr>
        </p:nvSpPr>
        <p:spPr>
          <a:xfrm>
            <a:off x="5497650" y="2137450"/>
            <a:ext cx="3184800" cy="128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Các mối đe dọa đến tính hợp lý của nghiên cứu</a:t>
            </a:r>
            <a:endParaRPr sz="2000"/>
          </a:p>
        </p:txBody>
      </p:sp>
      <p:sp>
        <p:nvSpPr>
          <p:cNvPr id="226" name="Google Shape;226;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7" name="Google Shape;227;p29"/>
          <p:cNvSpPr txBox="1"/>
          <p:nvPr>
            <p:ph idx="3" type="title"/>
          </p:nvPr>
        </p:nvSpPr>
        <p:spPr>
          <a:xfrm>
            <a:off x="4390200" y="3542375"/>
            <a:ext cx="906000" cy="652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4000"/>
              <a:t>06</a:t>
            </a:r>
            <a:endParaRPr sz="4000"/>
          </a:p>
        </p:txBody>
      </p:sp>
      <p:sp>
        <p:nvSpPr>
          <p:cNvPr id="228" name="Google Shape;228;p29"/>
          <p:cNvSpPr txBox="1"/>
          <p:nvPr>
            <p:ph idx="2" type="ctrTitle"/>
          </p:nvPr>
        </p:nvSpPr>
        <p:spPr>
          <a:xfrm>
            <a:off x="5583750" y="3484625"/>
            <a:ext cx="2663700" cy="7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Tổng kết</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4" name="Google Shape;234;p30"/>
          <p:cNvSpPr txBox="1"/>
          <p:nvPr/>
        </p:nvSpPr>
        <p:spPr>
          <a:xfrm>
            <a:off x="916225" y="3135700"/>
            <a:ext cx="7708200" cy="1437600"/>
          </a:xfrm>
          <a:prstGeom prst="rect">
            <a:avLst/>
          </a:prstGeom>
          <a:noFill/>
          <a:ln>
            <a:noFill/>
          </a:ln>
        </p:spPr>
        <p:txBody>
          <a:bodyPr anchorCtr="0" anchor="t" bIns="91425" lIns="91425" spcFirstLastPara="1" rIns="91425" wrap="square" tIns="91425">
            <a:noAutofit/>
          </a:bodyPr>
          <a:lstStyle/>
          <a:p>
            <a:pPr indent="-323850" lvl="0" marL="457200" rtl="0" algn="just">
              <a:lnSpc>
                <a:spcPct val="115000"/>
              </a:lnSpc>
              <a:spcBef>
                <a:spcPts val="0"/>
              </a:spcBef>
              <a:spcAft>
                <a:spcPts val="0"/>
              </a:spcAft>
              <a:buClr>
                <a:srgbClr val="000043"/>
              </a:buClr>
              <a:buSzPts val="1500"/>
              <a:buFont typeface="Montserrat"/>
              <a:buChar char="-"/>
            </a:pPr>
            <a:r>
              <a:rPr lang="en" sz="1500">
                <a:solidFill>
                  <a:srgbClr val="000043"/>
                </a:solidFill>
                <a:latin typeface="Montserrat"/>
                <a:ea typeface="Montserrat"/>
                <a:cs typeface="Montserrat"/>
                <a:sym typeface="Montserrat"/>
              </a:rPr>
              <a:t>Câu truy vấn: convert String to Integer</a:t>
            </a:r>
            <a:endParaRPr sz="1500">
              <a:solidFill>
                <a:srgbClr val="000043"/>
              </a:solidFill>
              <a:latin typeface="Montserrat"/>
              <a:ea typeface="Montserrat"/>
              <a:cs typeface="Montserrat"/>
              <a:sym typeface="Montserrat"/>
            </a:endParaRPr>
          </a:p>
          <a:p>
            <a:pPr indent="-323850" lvl="0" marL="457200" rtl="0" algn="just">
              <a:lnSpc>
                <a:spcPct val="115000"/>
              </a:lnSpc>
              <a:spcBef>
                <a:spcPts val="0"/>
              </a:spcBef>
              <a:spcAft>
                <a:spcPts val="0"/>
              </a:spcAft>
              <a:buClr>
                <a:srgbClr val="000043"/>
              </a:buClr>
              <a:buSzPts val="1500"/>
              <a:buFont typeface="Montserrat"/>
              <a:buChar char="-"/>
            </a:pPr>
            <a:r>
              <a:rPr lang="en" sz="1500">
                <a:solidFill>
                  <a:srgbClr val="000043"/>
                </a:solidFill>
                <a:latin typeface="Montserrat"/>
                <a:ea typeface="Montserrat"/>
                <a:cs typeface="Montserrat"/>
                <a:sym typeface="Montserrat"/>
              </a:rPr>
              <a:t>Câu mô tả API </a:t>
            </a:r>
            <a:r>
              <a:rPr lang="en" sz="1500">
                <a:solidFill>
                  <a:schemeClr val="dk1"/>
                </a:solidFill>
                <a:latin typeface="Montserrat"/>
                <a:ea typeface="Montserrat"/>
                <a:cs typeface="Montserrat"/>
                <a:sym typeface="Montserrat"/>
              </a:rPr>
              <a:t>java.lang.Integer.parseInt</a:t>
            </a:r>
            <a:r>
              <a:rPr lang="en" sz="1500">
                <a:solidFill>
                  <a:srgbClr val="000043"/>
                </a:solidFill>
                <a:latin typeface="Montserrat"/>
                <a:ea typeface="Montserrat"/>
                <a:cs typeface="Montserrat"/>
                <a:sym typeface="Montserrat"/>
              </a:rPr>
              <a:t>: </a:t>
            </a:r>
            <a:r>
              <a:rPr lang="en" sz="1500">
                <a:solidFill>
                  <a:schemeClr val="dk1"/>
                </a:solidFill>
                <a:latin typeface="Montserrat"/>
                <a:ea typeface="Montserrat"/>
                <a:cs typeface="Montserrat"/>
                <a:sym typeface="Montserrat"/>
              </a:rPr>
              <a:t>Parses the string argument as a signed decimal integer</a:t>
            </a:r>
            <a:endParaRPr sz="1500">
              <a:solidFill>
                <a:schemeClr val="dk1"/>
              </a:solidFill>
              <a:latin typeface="Montserrat"/>
              <a:ea typeface="Montserrat"/>
              <a:cs typeface="Montserrat"/>
              <a:sym typeface="Montserrat"/>
            </a:endParaRPr>
          </a:p>
          <a:p>
            <a:pPr indent="0" lvl="0" marL="0" rtl="0" algn="just">
              <a:lnSpc>
                <a:spcPct val="115000"/>
              </a:lnSpc>
              <a:spcBef>
                <a:spcPts val="1000"/>
              </a:spcBef>
              <a:spcAft>
                <a:spcPts val="0"/>
              </a:spcAft>
              <a:buNone/>
            </a:pPr>
            <a:r>
              <a:rPr lang="en" sz="1500">
                <a:solidFill>
                  <a:schemeClr val="dk1"/>
                </a:solidFill>
                <a:latin typeface="Montserrat"/>
                <a:ea typeface="Montserrat"/>
                <a:cs typeface="Montserrat"/>
                <a:sym typeface="Montserrat"/>
              </a:rPr>
              <a:t>=&gt; Vấn đề: sự khác nhau của từ vựng trong câu truy vấn và câu mô tả API</a:t>
            </a:r>
            <a:endParaRPr sz="1500">
              <a:solidFill>
                <a:schemeClr val="dk1"/>
              </a:solidFill>
              <a:latin typeface="Montserrat"/>
              <a:ea typeface="Montserrat"/>
              <a:cs typeface="Montserrat"/>
              <a:sym typeface="Montserrat"/>
            </a:endParaRPr>
          </a:p>
          <a:p>
            <a:pPr indent="0" lvl="0" marL="0" rtl="0" algn="just">
              <a:lnSpc>
                <a:spcPct val="115000"/>
              </a:lnSpc>
              <a:spcBef>
                <a:spcPts val="1000"/>
              </a:spcBef>
              <a:spcAft>
                <a:spcPts val="0"/>
              </a:spcAft>
              <a:buNone/>
            </a:pPr>
            <a:r>
              <a:t/>
            </a:r>
            <a:endParaRPr sz="1500">
              <a:solidFill>
                <a:srgbClr val="000043"/>
              </a:solidFill>
              <a:latin typeface="Montserrat"/>
              <a:ea typeface="Montserrat"/>
              <a:cs typeface="Montserrat"/>
              <a:sym typeface="Montserrat"/>
            </a:endParaRPr>
          </a:p>
        </p:txBody>
      </p:sp>
      <p:pic>
        <p:nvPicPr>
          <p:cNvPr id="235" name="Google Shape;235;p30"/>
          <p:cNvPicPr preferRelativeResize="0"/>
          <p:nvPr/>
        </p:nvPicPr>
        <p:blipFill>
          <a:blip r:embed="rId3">
            <a:alphaModFix/>
          </a:blip>
          <a:stretch>
            <a:fillRect/>
          </a:stretch>
        </p:blipFill>
        <p:spPr>
          <a:xfrm>
            <a:off x="2677101" y="1196625"/>
            <a:ext cx="3276250" cy="1849275"/>
          </a:xfrm>
          <a:prstGeom prst="rect">
            <a:avLst/>
          </a:prstGeom>
          <a:noFill/>
          <a:ln>
            <a:noFill/>
          </a:ln>
        </p:spPr>
      </p:pic>
      <p:sp>
        <p:nvSpPr>
          <p:cNvPr id="236" name="Google Shape;236;p30"/>
          <p:cNvSpPr txBox="1"/>
          <p:nvPr>
            <p:ph type="title"/>
          </p:nvPr>
        </p:nvSpPr>
        <p:spPr>
          <a:xfrm>
            <a:off x="717900" y="172225"/>
            <a:ext cx="7708200" cy="723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4000">
                <a:solidFill>
                  <a:schemeClr val="dk2"/>
                </a:solidFill>
              </a:rPr>
              <a:t>01</a:t>
            </a:r>
            <a:r>
              <a:rPr lang="en" sz="3000"/>
              <a:t> Giới thiệu</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2" name="Google Shape;242;p31"/>
          <p:cNvSpPr txBox="1"/>
          <p:nvPr/>
        </p:nvSpPr>
        <p:spPr>
          <a:xfrm>
            <a:off x="781800" y="1184700"/>
            <a:ext cx="7580400" cy="3356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500">
                <a:solidFill>
                  <a:srgbClr val="000043"/>
                </a:solidFill>
                <a:latin typeface="Montserrat"/>
                <a:ea typeface="Montserrat"/>
                <a:cs typeface="Montserrat"/>
                <a:sym typeface="Montserrat"/>
              </a:rPr>
              <a:t>Một số cách giải quyết đã có: </a:t>
            </a:r>
            <a:r>
              <a:rPr b="1" lang="en" sz="1500">
                <a:solidFill>
                  <a:srgbClr val="000043"/>
                </a:solidFill>
                <a:latin typeface="Montserrat"/>
                <a:ea typeface="Montserrat"/>
                <a:cs typeface="Montserrat"/>
                <a:sym typeface="Montserrat"/>
              </a:rPr>
              <a:t> </a:t>
            </a:r>
            <a:endParaRPr b="1" sz="1500">
              <a:solidFill>
                <a:srgbClr val="000043"/>
              </a:solidFill>
              <a:latin typeface="Montserrat"/>
              <a:ea typeface="Montserrat"/>
              <a:cs typeface="Montserrat"/>
              <a:sym typeface="Montserrat"/>
            </a:endParaRPr>
          </a:p>
          <a:p>
            <a:pPr indent="0" lvl="0" marL="0" rtl="0" algn="just">
              <a:lnSpc>
                <a:spcPct val="115000"/>
              </a:lnSpc>
              <a:spcBef>
                <a:spcPts val="1000"/>
              </a:spcBef>
              <a:spcAft>
                <a:spcPts val="0"/>
              </a:spcAft>
              <a:buNone/>
            </a:pPr>
            <a:r>
              <a:t/>
            </a:r>
            <a:endParaRPr sz="1500">
              <a:solidFill>
                <a:srgbClr val="000043"/>
              </a:solidFill>
              <a:latin typeface="Montserrat"/>
              <a:ea typeface="Montserrat"/>
              <a:cs typeface="Montserrat"/>
              <a:sym typeface="Montserrat"/>
            </a:endParaRPr>
          </a:p>
        </p:txBody>
      </p:sp>
      <p:sp>
        <p:nvSpPr>
          <p:cNvPr id="243" name="Google Shape;243;p31"/>
          <p:cNvSpPr txBox="1"/>
          <p:nvPr/>
        </p:nvSpPr>
        <p:spPr>
          <a:xfrm>
            <a:off x="2106975" y="2354850"/>
            <a:ext cx="713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graphicFrame>
        <p:nvGraphicFramePr>
          <p:cNvPr id="244" name="Google Shape;244;p31"/>
          <p:cNvGraphicFramePr/>
          <p:nvPr/>
        </p:nvGraphicFramePr>
        <p:xfrm>
          <a:off x="781800" y="1788525"/>
          <a:ext cx="3000000" cy="3000000"/>
        </p:xfrm>
        <a:graphic>
          <a:graphicData uri="http://schemas.openxmlformats.org/drawingml/2006/table">
            <a:tbl>
              <a:tblPr>
                <a:noFill/>
                <a:tableStyleId>{6DBEF9A4-D723-4FBD-BA64-C5F228AE022A}</a:tableStyleId>
              </a:tblPr>
              <a:tblGrid>
                <a:gridCol w="1701650"/>
                <a:gridCol w="2481000"/>
                <a:gridCol w="3592325"/>
              </a:tblGrid>
              <a:tr h="381000">
                <a:tc>
                  <a:txBody>
                    <a:bodyPr/>
                    <a:lstStyle/>
                    <a:p>
                      <a:pPr indent="0" lvl="0" marL="0" rtl="0" algn="l">
                        <a:spcBef>
                          <a:spcPts val="0"/>
                        </a:spcBef>
                        <a:spcAft>
                          <a:spcPts val="0"/>
                        </a:spcAft>
                        <a:buNone/>
                      </a:pPr>
                      <a:r>
                        <a:rPr lang="en">
                          <a:latin typeface="Montserrat"/>
                          <a:ea typeface="Montserrat"/>
                          <a:cs typeface="Montserrat"/>
                          <a:sym typeface="Montserrat"/>
                        </a:rPr>
                        <a:t>Phương pháp</a:t>
                      </a:r>
                      <a:endParaRPr>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latin typeface="Montserrat"/>
                          <a:ea typeface="Montserrat"/>
                          <a:cs typeface="Montserrat"/>
                          <a:sym typeface="Montserrat"/>
                        </a:rPr>
                        <a:t>Mô tả</a:t>
                      </a:r>
                      <a:endParaRPr>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latin typeface="Montserrat"/>
                          <a:ea typeface="Montserrat"/>
                          <a:cs typeface="Montserrat"/>
                          <a:sym typeface="Montserrat"/>
                        </a:rPr>
                        <a:t>Nhược</a:t>
                      </a:r>
                      <a:r>
                        <a:rPr lang="en">
                          <a:latin typeface="Montserrat"/>
                          <a:ea typeface="Montserrat"/>
                          <a:cs typeface="Montserrat"/>
                          <a:sym typeface="Montserrat"/>
                        </a:rPr>
                        <a:t> điểm</a:t>
                      </a:r>
                      <a:endParaRPr>
                        <a:latin typeface="Montserrat"/>
                        <a:ea typeface="Montserrat"/>
                        <a:cs typeface="Montserrat"/>
                        <a:sym typeface="Montserrat"/>
                      </a:endParaRPr>
                    </a:p>
                  </a:txBody>
                  <a:tcPr marT="91425" marB="91425" marR="91425" marL="91425"/>
                </a:tc>
              </a:tr>
              <a:tr h="381000">
                <a:tc>
                  <a:txBody>
                    <a:bodyPr/>
                    <a:lstStyle/>
                    <a:p>
                      <a:pPr indent="0" lvl="0" marL="0" rtl="0" algn="l">
                        <a:spcBef>
                          <a:spcPts val="0"/>
                        </a:spcBef>
                        <a:spcAft>
                          <a:spcPts val="0"/>
                        </a:spcAft>
                        <a:buNone/>
                      </a:pPr>
                      <a:r>
                        <a:rPr lang="en">
                          <a:latin typeface="Montserrat"/>
                          <a:ea typeface="Montserrat"/>
                          <a:cs typeface="Montserrat"/>
                          <a:sym typeface="Montserrat"/>
                        </a:rPr>
                        <a:t>Kỹ thuật nhúng từ</a:t>
                      </a:r>
                      <a:endParaRPr>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latin typeface="Montserrat"/>
                          <a:ea typeface="Montserrat"/>
                          <a:cs typeface="Montserrat"/>
                          <a:sym typeface="Montserrat"/>
                        </a:rPr>
                        <a:t>Thống kê các từ có nghĩa giống nhau.</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Vd: </a:t>
                      </a:r>
                      <a:r>
                        <a:rPr lang="en">
                          <a:solidFill>
                            <a:schemeClr val="dk1"/>
                          </a:solidFill>
                          <a:latin typeface="Montserrat"/>
                          <a:ea typeface="Montserrat"/>
                          <a:cs typeface="Montserrat"/>
                          <a:sym typeface="Montserrat"/>
                        </a:rPr>
                        <a:t>“convert” và “transform”, “image” và “color”, “JSON” và “XML”</a:t>
                      </a:r>
                      <a:endParaRPr>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latin typeface="Montserrat"/>
                          <a:ea typeface="Montserrat"/>
                          <a:cs typeface="Montserrat"/>
                          <a:sym typeface="Montserrat"/>
                        </a:rPr>
                        <a:t>Không phân tích câu -&gt; sai ngữ nghĩa câu truy vấn</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Vd:  không phân biệt </a:t>
                      </a:r>
                      <a:r>
                        <a:rPr lang="en">
                          <a:solidFill>
                            <a:schemeClr val="dk1"/>
                          </a:solidFill>
                          <a:latin typeface="Montserrat"/>
                          <a:ea typeface="Montserrat"/>
                          <a:cs typeface="Montserrat"/>
                          <a:sym typeface="Montserrat"/>
                        </a:rPr>
                        <a:t>“convert Integer to String” với “convert String to Integer</a:t>
                      </a:r>
                      <a:endParaRPr>
                        <a:latin typeface="Montserrat"/>
                        <a:ea typeface="Montserrat"/>
                        <a:cs typeface="Montserrat"/>
                        <a:sym typeface="Montserrat"/>
                      </a:endParaRPr>
                    </a:p>
                  </a:txBody>
                  <a:tcPr marT="91425" marB="91425" marR="91425" marL="91425"/>
                </a:tc>
              </a:tr>
              <a:tr h="381000">
                <a:tc>
                  <a:txBody>
                    <a:bodyPr/>
                    <a:lstStyle/>
                    <a:p>
                      <a:pPr indent="0" lvl="0" marL="0" rtl="0" algn="l">
                        <a:spcBef>
                          <a:spcPts val="0"/>
                        </a:spcBef>
                        <a:spcAft>
                          <a:spcPts val="0"/>
                        </a:spcAft>
                        <a:buNone/>
                      </a:pPr>
                      <a:r>
                        <a:rPr lang="en">
                          <a:latin typeface="Montserrat"/>
                          <a:ea typeface="Montserrat"/>
                          <a:cs typeface="Montserrat"/>
                          <a:sym typeface="Montserrat"/>
                        </a:rPr>
                        <a:t>Mô hình học sâu nâng cao</a:t>
                      </a:r>
                      <a:endParaRPr>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latin typeface="Montserrat"/>
                          <a:ea typeface="Montserrat"/>
                          <a:cs typeface="Montserrat"/>
                          <a:sym typeface="Montserrat"/>
                        </a:rPr>
                        <a:t>Đối sánh API - câu truy vấn</a:t>
                      </a:r>
                      <a:endParaRPr>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latin typeface="Montserrat"/>
                          <a:ea typeface="Montserrat"/>
                          <a:cs typeface="Montserrat"/>
                          <a:sym typeface="Montserrat"/>
                        </a:rPr>
                        <a:t>Cần tập dữ liệu lớn. Chỉ hiệu quả với các câu truy vấn, api phổ biến</a:t>
                      </a:r>
                      <a:endParaRPr>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0" name="Google Shape;250;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1" name="Google Shape;251;p32"/>
          <p:cNvSpPr txBox="1"/>
          <p:nvPr/>
        </p:nvSpPr>
        <p:spPr>
          <a:xfrm>
            <a:off x="1485250" y="2941500"/>
            <a:ext cx="6744300" cy="189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rgbClr val="000043"/>
                </a:solidFill>
                <a:latin typeface="Montserrat"/>
                <a:ea typeface="Montserrat"/>
                <a:cs typeface="Montserrat"/>
                <a:sym typeface="Montserrat"/>
              </a:rPr>
              <a:t>VD: </a:t>
            </a:r>
            <a:r>
              <a:rPr lang="en">
                <a:solidFill>
                  <a:srgbClr val="000043"/>
                </a:solidFill>
                <a:latin typeface="Montserrat"/>
                <a:ea typeface="Montserrat"/>
                <a:cs typeface="Montserrat"/>
                <a:sym typeface="Montserrat"/>
              </a:rPr>
              <a:t>API</a:t>
            </a:r>
            <a:r>
              <a:rPr lang="en">
                <a:solidFill>
                  <a:srgbClr val="000043"/>
                </a:solidFill>
              </a:rPr>
              <a:t> org.omg.CosNaming.NamingContextExtOperations.to_name</a:t>
            </a:r>
            <a:endParaRPr>
              <a:solidFill>
                <a:srgbClr val="000043"/>
              </a:solidFill>
            </a:endParaRPr>
          </a:p>
          <a:p>
            <a:pPr indent="-317500" lvl="0" marL="457200" rtl="0" algn="l">
              <a:lnSpc>
                <a:spcPct val="130000"/>
              </a:lnSpc>
              <a:spcBef>
                <a:spcPts val="1000"/>
              </a:spcBef>
              <a:spcAft>
                <a:spcPts val="0"/>
              </a:spcAft>
              <a:buClr>
                <a:srgbClr val="000043"/>
              </a:buClr>
              <a:buSzPts val="1400"/>
              <a:buChar char="●"/>
            </a:pPr>
            <a:r>
              <a:rPr lang="en">
                <a:solidFill>
                  <a:srgbClr val="000043"/>
                </a:solidFill>
                <a:latin typeface="Montserrat"/>
                <a:ea typeface="Montserrat"/>
                <a:cs typeface="Montserrat"/>
                <a:sym typeface="Montserrat"/>
              </a:rPr>
              <a:t>Trong </a:t>
            </a:r>
            <a:r>
              <a:rPr i="1" lang="en">
                <a:solidFill>
                  <a:srgbClr val="000043"/>
                </a:solidFill>
                <a:latin typeface="Montserrat"/>
                <a:ea typeface="Montserrat"/>
                <a:cs typeface="Montserrat"/>
                <a:sym typeface="Montserrat"/>
              </a:rPr>
              <a:t>f_description </a:t>
            </a:r>
            <a:r>
              <a:rPr lang="en">
                <a:solidFill>
                  <a:srgbClr val="000043"/>
                </a:solidFill>
                <a:latin typeface="Montserrat"/>
                <a:ea typeface="Montserrat"/>
                <a:cs typeface="Montserrat"/>
                <a:sym typeface="Montserrat"/>
              </a:rPr>
              <a:t>của nó chứa </a:t>
            </a:r>
            <a:r>
              <a:rPr i="1" lang="en">
                <a:solidFill>
                  <a:srgbClr val="000043"/>
                </a:solidFill>
                <a:latin typeface="Montserrat"/>
                <a:ea typeface="Montserrat"/>
                <a:cs typeface="Montserrat"/>
                <a:sym typeface="Montserrat"/>
              </a:rPr>
              <a:t>f_sentence</a:t>
            </a:r>
            <a:r>
              <a:rPr lang="en">
                <a:solidFill>
                  <a:srgbClr val="000043"/>
                </a:solidFill>
                <a:latin typeface="Montserrat"/>
                <a:ea typeface="Montserrat"/>
                <a:cs typeface="Montserrat"/>
                <a:sym typeface="Montserrat"/>
              </a:rPr>
              <a:t>: “</a:t>
            </a:r>
            <a:r>
              <a:rPr lang="en">
                <a:solidFill>
                  <a:srgbClr val="000043"/>
                </a:solidFill>
              </a:rPr>
              <a:t>This operation convert a Stringfield Name into an equivalent array of Name Components.</a:t>
            </a:r>
            <a:r>
              <a:rPr lang="en">
                <a:solidFill>
                  <a:srgbClr val="000043"/>
                </a:solidFill>
                <a:latin typeface="Montserrat"/>
                <a:ea typeface="Montserrat"/>
                <a:cs typeface="Montserrat"/>
                <a:sym typeface="Montserrat"/>
              </a:rPr>
              <a:t>” </a:t>
            </a:r>
            <a:endParaRPr>
              <a:solidFill>
                <a:srgbClr val="000043"/>
              </a:solidFill>
              <a:latin typeface="Montserrat"/>
              <a:ea typeface="Montserrat"/>
              <a:cs typeface="Montserrat"/>
              <a:sym typeface="Montserrat"/>
            </a:endParaRPr>
          </a:p>
          <a:p>
            <a:pPr indent="-317500" lvl="0" marL="457200" rtl="0" algn="l">
              <a:lnSpc>
                <a:spcPct val="130000"/>
              </a:lnSpc>
              <a:spcBef>
                <a:spcPts val="150"/>
              </a:spcBef>
              <a:spcAft>
                <a:spcPts val="0"/>
              </a:spcAft>
              <a:buClr>
                <a:srgbClr val="000043"/>
              </a:buClr>
              <a:buSzPts val="1400"/>
              <a:buChar char="●"/>
            </a:pPr>
            <a:r>
              <a:rPr lang="en">
                <a:solidFill>
                  <a:srgbClr val="000043"/>
                </a:solidFill>
                <a:latin typeface="Montserrat"/>
                <a:ea typeface="Montserrat"/>
                <a:cs typeface="Montserrat"/>
                <a:sym typeface="Montserrat"/>
              </a:rPr>
              <a:t>Có </a:t>
            </a:r>
            <a:r>
              <a:rPr i="1" lang="en">
                <a:solidFill>
                  <a:srgbClr val="000043"/>
                </a:solidFill>
                <a:latin typeface="Montserrat"/>
                <a:ea typeface="Montserrat"/>
                <a:cs typeface="Montserrat"/>
                <a:sym typeface="Montserrat"/>
              </a:rPr>
              <a:t>f_verb </a:t>
            </a:r>
            <a:r>
              <a:rPr lang="en">
                <a:solidFill>
                  <a:srgbClr val="000043"/>
                </a:solidFill>
                <a:latin typeface="Montserrat"/>
                <a:ea typeface="Montserrat"/>
                <a:cs typeface="Montserrat"/>
                <a:sym typeface="Montserrat"/>
              </a:rPr>
              <a:t>là “</a:t>
            </a:r>
            <a:r>
              <a:rPr lang="en">
                <a:solidFill>
                  <a:srgbClr val="000043"/>
                </a:solidFill>
              </a:rPr>
              <a:t>convert</a:t>
            </a:r>
            <a:r>
              <a:rPr lang="en">
                <a:solidFill>
                  <a:srgbClr val="000043"/>
                </a:solidFill>
                <a:latin typeface="Montserrat"/>
                <a:ea typeface="Montserrat"/>
                <a:cs typeface="Montserrat"/>
                <a:sym typeface="Montserrat"/>
              </a:rPr>
              <a:t>” </a:t>
            </a:r>
            <a:endParaRPr>
              <a:solidFill>
                <a:srgbClr val="000043"/>
              </a:solidFill>
              <a:latin typeface="Montserrat"/>
              <a:ea typeface="Montserrat"/>
              <a:cs typeface="Montserrat"/>
              <a:sym typeface="Montserrat"/>
            </a:endParaRPr>
          </a:p>
          <a:p>
            <a:pPr indent="-317500" lvl="0" marL="457200" rtl="0" algn="l">
              <a:lnSpc>
                <a:spcPct val="130000"/>
              </a:lnSpc>
              <a:spcBef>
                <a:spcPts val="150"/>
              </a:spcBef>
              <a:spcAft>
                <a:spcPts val="0"/>
              </a:spcAft>
              <a:buClr>
                <a:srgbClr val="000043"/>
              </a:buClr>
              <a:buSzPts val="1400"/>
              <a:buChar char="●"/>
            </a:pPr>
            <a:r>
              <a:rPr lang="en">
                <a:solidFill>
                  <a:srgbClr val="000043"/>
                </a:solidFill>
                <a:latin typeface="Montserrat"/>
                <a:ea typeface="Montserrat"/>
                <a:cs typeface="Montserrat"/>
                <a:sym typeface="Montserrat"/>
              </a:rPr>
              <a:t>Thuộc  về </a:t>
            </a:r>
            <a:r>
              <a:rPr i="1" lang="en">
                <a:solidFill>
                  <a:srgbClr val="000043"/>
                </a:solidFill>
                <a:latin typeface="Montserrat"/>
                <a:ea typeface="Montserrat"/>
                <a:cs typeface="Montserrat"/>
                <a:sym typeface="Montserrat"/>
              </a:rPr>
              <a:t>f_category </a:t>
            </a:r>
            <a:r>
              <a:rPr lang="en">
                <a:solidFill>
                  <a:srgbClr val="000043"/>
                </a:solidFill>
                <a:latin typeface="Montserrat"/>
                <a:ea typeface="Montserrat"/>
                <a:cs typeface="Montserrat"/>
                <a:sym typeface="Montserrat"/>
              </a:rPr>
              <a:t>“</a:t>
            </a:r>
            <a:r>
              <a:rPr lang="en">
                <a:solidFill>
                  <a:srgbClr val="000043"/>
                </a:solidFill>
              </a:rPr>
              <a:t>convert/transform/turn</a:t>
            </a:r>
            <a:r>
              <a:rPr lang="en">
                <a:solidFill>
                  <a:srgbClr val="000043"/>
                </a:solidFill>
                <a:latin typeface="Montserrat"/>
                <a:ea typeface="Montserrat"/>
                <a:cs typeface="Montserrat"/>
                <a:sym typeface="Montserrat"/>
              </a:rPr>
              <a:t>”</a:t>
            </a:r>
            <a:endParaRPr>
              <a:solidFill>
                <a:srgbClr val="000043"/>
              </a:solidFill>
              <a:latin typeface="Montserrat"/>
              <a:ea typeface="Montserrat"/>
              <a:cs typeface="Montserrat"/>
              <a:sym typeface="Montserrat"/>
            </a:endParaRPr>
          </a:p>
          <a:p>
            <a:pPr indent="-317500" lvl="0" marL="457200" rtl="0" algn="l">
              <a:lnSpc>
                <a:spcPct val="130000"/>
              </a:lnSpc>
              <a:spcBef>
                <a:spcPts val="150"/>
              </a:spcBef>
              <a:spcAft>
                <a:spcPts val="150"/>
              </a:spcAft>
              <a:buClr>
                <a:srgbClr val="000043"/>
              </a:buClr>
              <a:buSzPts val="1400"/>
              <a:buChar char="●"/>
            </a:pPr>
            <a:r>
              <a:rPr lang="en">
                <a:solidFill>
                  <a:srgbClr val="000043"/>
                </a:solidFill>
                <a:latin typeface="Montserrat"/>
                <a:ea typeface="Montserrat"/>
                <a:cs typeface="Montserrat"/>
                <a:sym typeface="Montserrat"/>
              </a:rPr>
              <a:t>Tuân theo </a:t>
            </a:r>
            <a:r>
              <a:rPr i="1" lang="en">
                <a:solidFill>
                  <a:srgbClr val="000043"/>
                </a:solidFill>
                <a:latin typeface="Montserrat"/>
                <a:ea typeface="Montserrat"/>
                <a:cs typeface="Montserrat"/>
                <a:sym typeface="Montserrat"/>
              </a:rPr>
              <a:t>p_pattern </a:t>
            </a:r>
            <a:r>
              <a:rPr lang="en">
                <a:solidFill>
                  <a:srgbClr val="000043"/>
                </a:solidFill>
                <a:latin typeface="Montserrat"/>
                <a:ea typeface="Montserrat"/>
                <a:cs typeface="Montserrat"/>
                <a:sym typeface="Montserrat"/>
              </a:rPr>
              <a:t>“</a:t>
            </a:r>
            <a:r>
              <a:rPr lang="en">
                <a:solidFill>
                  <a:srgbClr val="000043"/>
                </a:solidFill>
              </a:rPr>
              <a:t>transform something into other forms</a:t>
            </a:r>
            <a:r>
              <a:rPr lang="en">
                <a:solidFill>
                  <a:srgbClr val="000043"/>
                </a:solidFill>
                <a:latin typeface="Montserrat"/>
                <a:ea typeface="Montserrat"/>
                <a:cs typeface="Montserrat"/>
                <a:sym typeface="Montserrat"/>
              </a:rPr>
              <a:t>”</a:t>
            </a:r>
            <a:endParaRPr b="1">
              <a:solidFill>
                <a:srgbClr val="000043"/>
              </a:solidFill>
              <a:latin typeface="Montserrat"/>
              <a:ea typeface="Montserrat"/>
              <a:cs typeface="Montserrat"/>
              <a:sym typeface="Montserrat"/>
            </a:endParaRPr>
          </a:p>
        </p:txBody>
      </p:sp>
      <p:pic>
        <p:nvPicPr>
          <p:cNvPr id="252" name="Google Shape;252;p32"/>
          <p:cNvPicPr preferRelativeResize="0"/>
          <p:nvPr/>
        </p:nvPicPr>
        <p:blipFill>
          <a:blip r:embed="rId3">
            <a:alphaModFix/>
          </a:blip>
          <a:stretch>
            <a:fillRect/>
          </a:stretch>
        </p:blipFill>
        <p:spPr>
          <a:xfrm>
            <a:off x="1485225" y="1319447"/>
            <a:ext cx="6372875" cy="1462725"/>
          </a:xfrm>
          <a:prstGeom prst="rect">
            <a:avLst/>
          </a:prstGeom>
          <a:noFill/>
          <a:ln>
            <a:noFill/>
          </a:ln>
        </p:spPr>
      </p:pic>
      <p:sp>
        <p:nvSpPr>
          <p:cNvPr id="253" name="Google Shape;253;p32"/>
          <p:cNvSpPr txBox="1"/>
          <p:nvPr/>
        </p:nvSpPr>
        <p:spPr>
          <a:xfrm>
            <a:off x="979125" y="322250"/>
            <a:ext cx="73851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latin typeface="Montserrat"/>
                <a:ea typeface="Montserrat"/>
                <a:cs typeface="Montserrat"/>
                <a:sym typeface="Montserrat"/>
              </a:rPr>
              <a:t>Phương pháp PreMA</a:t>
            </a:r>
            <a:endParaRPr>
              <a:latin typeface="Montserrat"/>
              <a:ea typeface="Montserrat"/>
              <a:cs typeface="Montserrat"/>
              <a:sym typeface="Montserrat"/>
            </a:endParaRPr>
          </a:p>
          <a:p>
            <a:pPr indent="0" lvl="0" marL="0" rtl="0" algn="ctr">
              <a:spcBef>
                <a:spcPts val="0"/>
              </a:spcBef>
              <a:spcAft>
                <a:spcPts val="0"/>
              </a:spcAft>
              <a:buNone/>
            </a:pPr>
            <a:r>
              <a:rPr lang="en" sz="1500">
                <a:latin typeface="Montserrat"/>
                <a:ea typeface="Montserrat"/>
                <a:cs typeface="Montserrat"/>
                <a:sym typeface="Montserrat"/>
              </a:rPr>
              <a:t>phân tích đông từ chức năng và cấu trúc câu truy vấn/API</a:t>
            </a:r>
            <a:endParaRPr sz="150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txBox="1"/>
          <p:nvPr>
            <p:ph type="title"/>
          </p:nvPr>
        </p:nvSpPr>
        <p:spPr>
          <a:xfrm>
            <a:off x="717900" y="209400"/>
            <a:ext cx="7708200" cy="723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4000">
                <a:solidFill>
                  <a:schemeClr val="dk2"/>
                </a:solidFill>
              </a:rPr>
              <a:t>02</a:t>
            </a:r>
            <a:r>
              <a:rPr lang="en" sz="3000"/>
              <a:t> Nghiên cứu thức nghiệm</a:t>
            </a:r>
            <a:endParaRPr sz="3000"/>
          </a:p>
        </p:txBody>
      </p:sp>
      <p:sp>
        <p:nvSpPr>
          <p:cNvPr id="259" name="Google Shape;259;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0" name="Google Shape;260;p33"/>
          <p:cNvSpPr txBox="1"/>
          <p:nvPr/>
        </p:nvSpPr>
        <p:spPr>
          <a:xfrm>
            <a:off x="781800" y="1184700"/>
            <a:ext cx="7580400" cy="335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t/>
            </a:r>
            <a:endParaRPr sz="1500">
              <a:solidFill>
                <a:srgbClr val="000043"/>
              </a:solidFill>
              <a:latin typeface="Montserrat"/>
              <a:ea typeface="Montserrat"/>
              <a:cs typeface="Montserrat"/>
              <a:sym typeface="Montserrat"/>
            </a:endParaRPr>
          </a:p>
          <a:p>
            <a:pPr indent="0" lvl="0" marL="0" rtl="0" algn="l">
              <a:lnSpc>
                <a:spcPct val="115000"/>
              </a:lnSpc>
              <a:spcBef>
                <a:spcPts val="1000"/>
              </a:spcBef>
              <a:spcAft>
                <a:spcPts val="0"/>
              </a:spcAft>
              <a:buNone/>
            </a:pPr>
            <a:r>
              <a:rPr b="1" lang="en" sz="1500">
                <a:solidFill>
                  <a:srgbClr val="000043"/>
                </a:solidFill>
                <a:latin typeface="Montserrat"/>
                <a:ea typeface="Montserrat"/>
                <a:cs typeface="Montserrat"/>
                <a:sym typeface="Montserrat"/>
              </a:rPr>
              <a:t>Trả lời 3 câu hỏi</a:t>
            </a:r>
            <a:endParaRPr sz="1500">
              <a:solidFill>
                <a:srgbClr val="000043"/>
              </a:solidFill>
              <a:latin typeface="Montserrat"/>
              <a:ea typeface="Montserrat"/>
              <a:cs typeface="Montserrat"/>
              <a:sym typeface="Montserrat"/>
            </a:endParaRPr>
          </a:p>
          <a:p>
            <a:pPr indent="0" lvl="0" marL="0" rtl="0" algn="l">
              <a:lnSpc>
                <a:spcPct val="130000"/>
              </a:lnSpc>
              <a:spcBef>
                <a:spcPts val="0"/>
              </a:spcBef>
              <a:spcAft>
                <a:spcPts val="0"/>
              </a:spcAft>
              <a:buClr>
                <a:schemeClr val="dk1"/>
              </a:buClr>
              <a:buSzPts val="1100"/>
              <a:buFont typeface="Arial"/>
              <a:buNone/>
            </a:pPr>
            <a:r>
              <a:rPr lang="en" sz="1500">
                <a:solidFill>
                  <a:srgbClr val="000043"/>
                </a:solidFill>
                <a:latin typeface="Montserrat"/>
                <a:ea typeface="Montserrat"/>
                <a:cs typeface="Montserrat"/>
                <a:sym typeface="Montserrat"/>
              </a:rPr>
              <a:t>RQ1: Tìm tất cả các verb trong các API f_sentence</a:t>
            </a:r>
            <a:endParaRPr sz="1500">
              <a:solidFill>
                <a:srgbClr val="000043"/>
              </a:solidFill>
              <a:latin typeface="Montserrat"/>
              <a:ea typeface="Montserrat"/>
              <a:cs typeface="Montserrat"/>
              <a:sym typeface="Montserrat"/>
            </a:endParaRPr>
          </a:p>
          <a:p>
            <a:pPr indent="0" lvl="0" marL="0" rtl="0" algn="l">
              <a:lnSpc>
                <a:spcPct val="130000"/>
              </a:lnSpc>
              <a:spcBef>
                <a:spcPts val="0"/>
              </a:spcBef>
              <a:spcAft>
                <a:spcPts val="0"/>
              </a:spcAft>
              <a:buClr>
                <a:schemeClr val="dk1"/>
              </a:buClr>
              <a:buSzPts val="1100"/>
              <a:buFont typeface="Arial"/>
              <a:buNone/>
            </a:pPr>
            <a:r>
              <a:rPr lang="en" sz="1500">
                <a:solidFill>
                  <a:srgbClr val="000043"/>
                </a:solidFill>
                <a:latin typeface="Montserrat"/>
                <a:ea typeface="Montserrat"/>
                <a:cs typeface="Montserrat"/>
                <a:sym typeface="Montserrat"/>
              </a:rPr>
              <a:t>RQ2: Phân loại </a:t>
            </a:r>
            <a:r>
              <a:rPr lang="en" sz="1500">
                <a:solidFill>
                  <a:srgbClr val="000043"/>
                </a:solidFill>
                <a:latin typeface="Montserrat"/>
                <a:ea typeface="Montserrat"/>
                <a:cs typeface="Montserrat"/>
                <a:sym typeface="Montserrat"/>
              </a:rPr>
              <a:t> f_category cho các</a:t>
            </a:r>
            <a:r>
              <a:rPr lang="en" sz="1500">
                <a:solidFill>
                  <a:srgbClr val="000043"/>
                </a:solidFill>
                <a:latin typeface="Montserrat"/>
                <a:ea typeface="Montserrat"/>
                <a:cs typeface="Montserrat"/>
                <a:sym typeface="Montserrat"/>
              </a:rPr>
              <a:t>  f_sentence</a:t>
            </a:r>
            <a:endParaRPr b="1" sz="1500">
              <a:solidFill>
                <a:srgbClr val="000043"/>
              </a:solidFill>
              <a:latin typeface="Montserrat"/>
              <a:ea typeface="Montserrat"/>
              <a:cs typeface="Montserrat"/>
              <a:sym typeface="Montserrat"/>
            </a:endParaRPr>
          </a:p>
          <a:p>
            <a:pPr indent="0" lvl="0" marL="0" rtl="0" algn="l">
              <a:lnSpc>
                <a:spcPct val="130000"/>
              </a:lnSpc>
              <a:spcBef>
                <a:spcPts val="0"/>
              </a:spcBef>
              <a:spcAft>
                <a:spcPts val="0"/>
              </a:spcAft>
              <a:buNone/>
            </a:pPr>
            <a:r>
              <a:rPr lang="en" sz="1500">
                <a:solidFill>
                  <a:srgbClr val="000043"/>
                </a:solidFill>
                <a:latin typeface="Montserrat"/>
                <a:ea typeface="Montserrat"/>
                <a:cs typeface="Montserrat"/>
                <a:sym typeface="Montserrat"/>
              </a:rPr>
              <a:t>RQ3: Phân tích p_pattern cho các f_sentence tương ứng với f_category? </a:t>
            </a:r>
            <a:endParaRPr sz="1500">
              <a:solidFill>
                <a:srgbClr val="000043"/>
              </a:solidFill>
              <a:latin typeface="Montserrat"/>
              <a:ea typeface="Montserrat"/>
              <a:cs typeface="Montserrat"/>
              <a:sym typeface="Montserrat"/>
            </a:endParaRPr>
          </a:p>
          <a:p>
            <a:pPr indent="0" lvl="0" marL="0" rtl="0" algn="l">
              <a:lnSpc>
                <a:spcPct val="130000"/>
              </a:lnSpc>
              <a:spcBef>
                <a:spcPts val="0"/>
              </a:spcBef>
              <a:spcAft>
                <a:spcPts val="0"/>
              </a:spcAft>
              <a:buNone/>
            </a:pPr>
            <a:r>
              <a:t/>
            </a:r>
            <a:endParaRPr sz="1500">
              <a:solidFill>
                <a:srgbClr val="000043"/>
              </a:solidFill>
              <a:latin typeface="Montserrat"/>
              <a:ea typeface="Montserrat"/>
              <a:cs typeface="Montserrat"/>
              <a:sym typeface="Montserrat"/>
            </a:endParaRPr>
          </a:p>
          <a:p>
            <a:pPr indent="0" lvl="0" marL="0" rtl="0" algn="l">
              <a:lnSpc>
                <a:spcPct val="115000"/>
              </a:lnSpc>
              <a:spcBef>
                <a:spcPts val="1000"/>
              </a:spcBef>
              <a:spcAft>
                <a:spcPts val="0"/>
              </a:spcAft>
              <a:buClr>
                <a:schemeClr val="dk1"/>
              </a:buClr>
              <a:buSzPts val="1100"/>
              <a:buFont typeface="Arial"/>
              <a:buNone/>
            </a:pPr>
            <a:r>
              <a:rPr b="1" lang="en" sz="1500">
                <a:solidFill>
                  <a:srgbClr val="000043"/>
                </a:solidFill>
                <a:latin typeface="Montserrat"/>
                <a:ea typeface="Montserrat"/>
                <a:cs typeface="Montserrat"/>
                <a:sym typeface="Montserrat"/>
              </a:rPr>
              <a:t>Mẫu nghiên cứu</a:t>
            </a:r>
            <a:r>
              <a:rPr lang="en" sz="1500">
                <a:solidFill>
                  <a:srgbClr val="000043"/>
                </a:solidFill>
                <a:latin typeface="Montserrat"/>
                <a:ea typeface="Montserrat"/>
                <a:cs typeface="Montserrat"/>
                <a:sym typeface="Montserrat"/>
              </a:rPr>
              <a:t>: Sử dụng tài liệu JDK 1.8 và Android 27</a:t>
            </a:r>
            <a:endParaRPr sz="1500">
              <a:solidFill>
                <a:srgbClr val="000043"/>
              </a:solidFill>
              <a:latin typeface="Montserrat"/>
              <a:ea typeface="Montserrat"/>
              <a:cs typeface="Montserrat"/>
              <a:sym typeface="Montserrat"/>
            </a:endParaRPr>
          </a:p>
          <a:p>
            <a:pPr indent="0" lvl="0" marL="0" rtl="0" algn="l">
              <a:lnSpc>
                <a:spcPct val="130000"/>
              </a:lnSpc>
              <a:spcBef>
                <a:spcPts val="0"/>
              </a:spcBef>
              <a:spcAft>
                <a:spcPts val="0"/>
              </a:spcAft>
              <a:buClr>
                <a:schemeClr val="dk1"/>
              </a:buClr>
              <a:buSzPts val="1100"/>
              <a:buFont typeface="Arial"/>
              <a:buNone/>
            </a:pPr>
            <a:r>
              <a:t/>
            </a:r>
            <a:endParaRPr sz="1500">
              <a:solidFill>
                <a:srgbClr val="000043"/>
              </a:solidFill>
              <a:latin typeface="Montserrat"/>
              <a:ea typeface="Montserrat"/>
              <a:cs typeface="Montserrat"/>
              <a:sym typeface="Montserrat"/>
            </a:endParaRPr>
          </a:p>
          <a:p>
            <a:pPr indent="0" lvl="0" marL="0" rtl="0" algn="l">
              <a:lnSpc>
                <a:spcPct val="115000"/>
              </a:lnSpc>
              <a:spcBef>
                <a:spcPts val="1000"/>
              </a:spcBef>
              <a:spcAft>
                <a:spcPts val="0"/>
              </a:spcAft>
              <a:buClr>
                <a:schemeClr val="dk1"/>
              </a:buClr>
              <a:buSzPts val="1100"/>
              <a:buFont typeface="Arial"/>
              <a:buNone/>
            </a:pPr>
            <a:r>
              <a:t/>
            </a:r>
            <a:endParaRPr sz="1500">
              <a:solidFill>
                <a:srgbClr val="003BA3"/>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6" name="Google Shape;266;p34"/>
          <p:cNvSpPr/>
          <p:nvPr/>
        </p:nvSpPr>
        <p:spPr>
          <a:xfrm>
            <a:off x="0" y="0"/>
            <a:ext cx="8675700" cy="676200"/>
          </a:xfrm>
          <a:prstGeom prst="homePlate">
            <a:avLst>
              <a:gd fmla="val 50000" name="adj"/>
            </a:avLst>
          </a:prstGeom>
          <a:solidFill>
            <a:schemeClr val="accent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900">
                <a:solidFill>
                  <a:schemeClr val="lt1"/>
                </a:solidFill>
                <a:latin typeface="Montserrat"/>
                <a:ea typeface="Montserrat"/>
                <a:cs typeface="Montserrat"/>
                <a:sym typeface="Montserrat"/>
              </a:rPr>
              <a:t>RQ1: </a:t>
            </a:r>
            <a:r>
              <a:rPr lang="en" sz="1700">
                <a:solidFill>
                  <a:schemeClr val="lt1"/>
                </a:solidFill>
                <a:latin typeface="Montserrat"/>
                <a:ea typeface="Montserrat"/>
                <a:cs typeface="Montserrat"/>
                <a:sym typeface="Montserrat"/>
              </a:rPr>
              <a:t>Phân loại  f_category cho các  f_sentence</a:t>
            </a:r>
            <a:endParaRPr b="1" sz="2700">
              <a:solidFill>
                <a:schemeClr val="lt1"/>
              </a:solidFill>
              <a:latin typeface="Montserrat"/>
              <a:ea typeface="Montserrat"/>
              <a:cs typeface="Montserrat"/>
              <a:sym typeface="Montserrat"/>
            </a:endParaRPr>
          </a:p>
        </p:txBody>
      </p:sp>
      <p:sp>
        <p:nvSpPr>
          <p:cNvPr id="267" name="Google Shape;267;p34"/>
          <p:cNvSpPr txBox="1"/>
          <p:nvPr/>
        </p:nvSpPr>
        <p:spPr>
          <a:xfrm>
            <a:off x="804975" y="749425"/>
            <a:ext cx="7580400" cy="163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000043"/>
                </a:solidFill>
                <a:latin typeface="Montserrat"/>
                <a:ea typeface="Montserrat"/>
                <a:cs typeface="Montserrat"/>
                <a:sym typeface="Montserrat"/>
              </a:rPr>
              <a:t>API JDK và Android =&gt; trích 54.256 method </a:t>
            </a:r>
            <a:endParaRPr sz="1500">
              <a:solidFill>
                <a:srgbClr val="000043"/>
              </a:solidFill>
              <a:latin typeface="Montserrat"/>
              <a:ea typeface="Montserrat"/>
              <a:cs typeface="Montserrat"/>
              <a:sym typeface="Montserrat"/>
            </a:endParaRPr>
          </a:p>
          <a:p>
            <a:pPr indent="-323850" lvl="0" marL="457200" rtl="0" algn="l">
              <a:lnSpc>
                <a:spcPct val="115000"/>
              </a:lnSpc>
              <a:spcBef>
                <a:spcPts val="0"/>
              </a:spcBef>
              <a:spcAft>
                <a:spcPts val="0"/>
              </a:spcAft>
              <a:buClr>
                <a:srgbClr val="000043"/>
              </a:buClr>
              <a:buSzPts val="1500"/>
              <a:buFont typeface="Montserrat"/>
              <a:buChar char="-"/>
            </a:pPr>
            <a:r>
              <a:rPr lang="en" sz="1500">
                <a:solidFill>
                  <a:srgbClr val="000043"/>
                </a:solidFill>
                <a:latin typeface="Montserrat"/>
                <a:ea typeface="Montserrat"/>
                <a:cs typeface="Montserrat"/>
                <a:sym typeface="Montserrat"/>
              </a:rPr>
              <a:t> trích xuất f_sentence là câu đầu tiên trong tài liệu mô tả method</a:t>
            </a:r>
            <a:endParaRPr sz="1500">
              <a:solidFill>
                <a:srgbClr val="000043"/>
              </a:solidFill>
              <a:latin typeface="Montserrat"/>
              <a:ea typeface="Montserrat"/>
              <a:cs typeface="Montserrat"/>
              <a:sym typeface="Montserrat"/>
            </a:endParaRPr>
          </a:p>
          <a:p>
            <a:pPr indent="-317500" lvl="0" marL="457200" rtl="0" algn="l">
              <a:lnSpc>
                <a:spcPct val="115000"/>
              </a:lnSpc>
              <a:spcBef>
                <a:spcPts val="0"/>
              </a:spcBef>
              <a:spcAft>
                <a:spcPts val="0"/>
              </a:spcAft>
              <a:buSzPts val="1400"/>
              <a:buFont typeface="Montserrat"/>
              <a:buChar char="-"/>
            </a:pPr>
            <a:r>
              <a:rPr lang="en" sz="1500">
                <a:solidFill>
                  <a:srgbClr val="000043"/>
                </a:solidFill>
                <a:latin typeface="Montserrat"/>
                <a:ea typeface="Montserrat"/>
                <a:cs typeface="Montserrat"/>
                <a:sym typeface="Montserrat"/>
              </a:rPr>
              <a:t> sử dụng thư viện </a:t>
            </a:r>
            <a:r>
              <a:rPr lang="en">
                <a:solidFill>
                  <a:schemeClr val="dk1"/>
                </a:solidFill>
                <a:latin typeface="Montserrat"/>
                <a:ea typeface="Montserrat"/>
                <a:cs typeface="Montserrat"/>
                <a:sym typeface="Montserrat"/>
              </a:rPr>
              <a:t>SpaCy xác định tất cả các verb trong f_sentence</a:t>
            </a:r>
            <a:r>
              <a:rPr lang="en">
                <a:solidFill>
                  <a:srgbClr val="000043"/>
                </a:solidFill>
                <a:latin typeface="Montserrat"/>
                <a:ea typeface="Montserrat"/>
                <a:cs typeface="Montserrat"/>
                <a:sym typeface="Montserrat"/>
              </a:rPr>
              <a:t> </a:t>
            </a:r>
            <a:endParaRPr>
              <a:solidFill>
                <a:srgbClr val="000043"/>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500">
                <a:solidFill>
                  <a:srgbClr val="000043"/>
                </a:solidFill>
                <a:latin typeface="Montserrat"/>
                <a:ea typeface="Montserrat"/>
                <a:cs typeface="Montserrat"/>
                <a:sym typeface="Montserrat"/>
              </a:rPr>
              <a:t>=&gt; Kết quả:  931 verb. </a:t>
            </a:r>
            <a:endParaRPr sz="1500">
              <a:solidFill>
                <a:srgbClr val="000043"/>
              </a:solidFill>
              <a:latin typeface="Montserrat"/>
              <a:ea typeface="Montserrat"/>
              <a:cs typeface="Montserrat"/>
              <a:sym typeface="Montserrat"/>
            </a:endParaRPr>
          </a:p>
        </p:txBody>
      </p:sp>
      <p:pic>
        <p:nvPicPr>
          <p:cNvPr id="268" name="Google Shape;268;p34"/>
          <p:cNvPicPr preferRelativeResize="0"/>
          <p:nvPr/>
        </p:nvPicPr>
        <p:blipFill>
          <a:blip r:embed="rId3">
            <a:alphaModFix/>
          </a:blip>
          <a:stretch>
            <a:fillRect/>
          </a:stretch>
        </p:blipFill>
        <p:spPr>
          <a:xfrm>
            <a:off x="2569225" y="2521125"/>
            <a:ext cx="3751036" cy="2457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4" name="Google Shape;274;p35"/>
          <p:cNvSpPr txBox="1"/>
          <p:nvPr/>
        </p:nvSpPr>
        <p:spPr>
          <a:xfrm>
            <a:off x="322250" y="676275"/>
            <a:ext cx="8341200" cy="108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500">
                <a:solidFill>
                  <a:srgbClr val="000043"/>
                </a:solidFill>
                <a:latin typeface="Montserrat"/>
                <a:ea typeface="Montserrat"/>
                <a:cs typeface="Montserrat"/>
                <a:sym typeface="Montserrat"/>
              </a:rPr>
              <a:t>API JDK và Android =&gt; trích 14.774</a:t>
            </a:r>
            <a:r>
              <a:rPr lang="en" sz="1500">
                <a:solidFill>
                  <a:schemeClr val="dk1"/>
                </a:solidFill>
                <a:latin typeface="Montserrat"/>
                <a:ea typeface="Montserrat"/>
                <a:cs typeface="Montserrat"/>
                <a:sym typeface="Montserrat"/>
              </a:rPr>
              <a:t> f_sentences</a:t>
            </a:r>
            <a:r>
              <a:rPr lang="en" sz="1500">
                <a:solidFill>
                  <a:srgbClr val="000043"/>
                </a:solidFill>
                <a:latin typeface="Montserrat"/>
                <a:ea typeface="Montserrat"/>
                <a:cs typeface="Montserrat"/>
                <a:sym typeface="Montserrat"/>
              </a:rPr>
              <a:t> </a:t>
            </a:r>
            <a:endParaRPr sz="1700">
              <a:solidFill>
                <a:srgbClr val="000043"/>
              </a:solidFill>
              <a:latin typeface="Montserrat"/>
              <a:ea typeface="Montserrat"/>
              <a:cs typeface="Montserrat"/>
              <a:sym typeface="Montserrat"/>
            </a:endParaRPr>
          </a:p>
          <a:p>
            <a:pPr indent="-323850" lvl="0" marL="457200" rtl="0" algn="l">
              <a:lnSpc>
                <a:spcPct val="115000"/>
              </a:lnSpc>
              <a:spcBef>
                <a:spcPts val="0"/>
              </a:spcBef>
              <a:spcAft>
                <a:spcPts val="0"/>
              </a:spcAft>
              <a:buClr>
                <a:srgbClr val="000043"/>
              </a:buClr>
              <a:buSzPts val="1500"/>
              <a:buFont typeface="Montserrat"/>
              <a:buChar char="-"/>
            </a:pPr>
            <a:r>
              <a:rPr lang="en" sz="1500">
                <a:solidFill>
                  <a:srgbClr val="000043"/>
                </a:solidFill>
                <a:latin typeface="Montserrat"/>
                <a:ea typeface="Montserrat"/>
                <a:cs typeface="Montserrat"/>
                <a:sym typeface="Montserrat"/>
              </a:rPr>
              <a:t>Tiến hành chú thích định tính f_category và p_pattern</a:t>
            </a:r>
            <a:endParaRPr sz="1500">
              <a:solidFill>
                <a:srgbClr val="000043"/>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500">
                <a:solidFill>
                  <a:srgbClr val="000043"/>
                </a:solidFill>
                <a:latin typeface="Montserrat"/>
                <a:ea typeface="Montserrat"/>
                <a:cs typeface="Montserrat"/>
                <a:sym typeface="Montserrat"/>
              </a:rPr>
              <a:t>=&gt; 87 f_category với 1-5 p_pattern</a:t>
            </a:r>
            <a:endParaRPr sz="1500">
              <a:solidFill>
                <a:srgbClr val="00004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500">
              <a:solidFill>
                <a:srgbClr val="000043"/>
              </a:solidFill>
              <a:latin typeface="Montserrat"/>
              <a:ea typeface="Montserrat"/>
              <a:cs typeface="Montserrat"/>
              <a:sym typeface="Montserrat"/>
            </a:endParaRPr>
          </a:p>
        </p:txBody>
      </p:sp>
      <p:pic>
        <p:nvPicPr>
          <p:cNvPr id="275" name="Google Shape;275;p35"/>
          <p:cNvPicPr preferRelativeResize="0"/>
          <p:nvPr/>
        </p:nvPicPr>
        <p:blipFill>
          <a:blip r:embed="rId3">
            <a:alphaModFix/>
          </a:blip>
          <a:stretch>
            <a:fillRect/>
          </a:stretch>
        </p:blipFill>
        <p:spPr>
          <a:xfrm>
            <a:off x="214425" y="2114950"/>
            <a:ext cx="3668428" cy="2498575"/>
          </a:xfrm>
          <a:prstGeom prst="rect">
            <a:avLst/>
          </a:prstGeom>
          <a:noFill/>
          <a:ln>
            <a:noFill/>
          </a:ln>
        </p:spPr>
      </p:pic>
      <p:pic>
        <p:nvPicPr>
          <p:cNvPr id="276" name="Google Shape;276;p35"/>
          <p:cNvPicPr preferRelativeResize="0"/>
          <p:nvPr/>
        </p:nvPicPr>
        <p:blipFill>
          <a:blip r:embed="rId4">
            <a:alphaModFix/>
          </a:blip>
          <a:stretch>
            <a:fillRect/>
          </a:stretch>
        </p:blipFill>
        <p:spPr>
          <a:xfrm>
            <a:off x="4544825" y="1989700"/>
            <a:ext cx="4011951" cy="25303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6"/>
          <p:cNvSpPr txBox="1"/>
          <p:nvPr>
            <p:ph type="title"/>
          </p:nvPr>
        </p:nvSpPr>
        <p:spPr>
          <a:xfrm>
            <a:off x="717900" y="209400"/>
            <a:ext cx="7708200" cy="723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4000">
                <a:solidFill>
                  <a:schemeClr val="dk2"/>
                </a:solidFill>
              </a:rPr>
              <a:t>03</a:t>
            </a:r>
            <a:r>
              <a:rPr lang="en" sz="3000"/>
              <a:t> Cách tiếp cận</a:t>
            </a:r>
            <a:endParaRPr sz="3000"/>
          </a:p>
        </p:txBody>
      </p:sp>
      <p:sp>
        <p:nvSpPr>
          <p:cNvPr id="282" name="Google Shape;282;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3" name="Google Shape;283;p36"/>
          <p:cNvSpPr txBox="1"/>
          <p:nvPr/>
        </p:nvSpPr>
        <p:spPr>
          <a:xfrm>
            <a:off x="781800" y="990625"/>
            <a:ext cx="7580400" cy="393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500">
                <a:solidFill>
                  <a:srgbClr val="000043"/>
                </a:solidFill>
                <a:latin typeface="Montserrat"/>
                <a:ea typeface="Montserrat"/>
                <a:cs typeface="Montserrat"/>
                <a:sym typeface="Montserrat"/>
              </a:rPr>
              <a:t>Phương pháp PreMA: </a:t>
            </a:r>
            <a:endParaRPr sz="1500">
              <a:solidFill>
                <a:srgbClr val="00004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500">
              <a:solidFill>
                <a:srgbClr val="00004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500">
              <a:solidFill>
                <a:srgbClr val="000043"/>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500">
                <a:solidFill>
                  <a:srgbClr val="000043"/>
                </a:solidFill>
                <a:latin typeface="Montserrat"/>
                <a:ea typeface="Montserrat"/>
                <a:cs typeface="Montserrat"/>
                <a:sym typeface="Montserrat"/>
              </a:rPr>
              <a:t> </a:t>
            </a:r>
            <a:endParaRPr sz="1500">
              <a:solidFill>
                <a:srgbClr val="00004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500">
              <a:solidFill>
                <a:srgbClr val="000043"/>
              </a:solidFill>
              <a:latin typeface="Montserrat"/>
              <a:ea typeface="Montserrat"/>
              <a:cs typeface="Montserrat"/>
              <a:sym typeface="Montserrat"/>
            </a:endParaRPr>
          </a:p>
        </p:txBody>
      </p:sp>
      <p:pic>
        <p:nvPicPr>
          <p:cNvPr id="284" name="Google Shape;284;p36"/>
          <p:cNvPicPr preferRelativeResize="0"/>
          <p:nvPr/>
        </p:nvPicPr>
        <p:blipFill>
          <a:blip r:embed="rId3">
            <a:alphaModFix/>
          </a:blip>
          <a:stretch>
            <a:fillRect/>
          </a:stretch>
        </p:blipFill>
        <p:spPr>
          <a:xfrm>
            <a:off x="600650" y="1536625"/>
            <a:ext cx="8204015" cy="3060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