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39" r:id="rId5"/>
    <p:sldId id="260" r:id="rId6"/>
    <p:sldId id="356" r:id="rId7"/>
    <p:sldId id="358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89492-5A59-A9AC-0936-198A92E51863}" name="Zaimi, Yasmin /CA" initials="ZY/" userId="S::yasmin.zaimi@sanofi.com::64fc7d6d-f894-4044-a0fe-8d72a795f6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F79AA-3E75-4DCF-81E5-B5EF0704DAE4}" v="2" dt="2022-05-12T17:39:42.729"/>
    <p1510:client id="{D837106E-35DB-46CC-BA82-BFD0DB986EE8}" v="6" dt="2022-05-11T12:46:42.756"/>
    <p1510:client id="{FBE8C04C-75CF-403A-9193-7AF2252D82C2}" v="353" dt="2022-05-19T20:20:3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, Jamie /CA" userId="S::jamie.stein@sanofi.com::a65ffd92-3c5e-4317-87a3-bfc771ee31ad" providerId="AD" clId="Web-{077F79AA-3E75-4DCF-81E5-B5EF0704DAE4}"/>
    <pc:docChg chg="modSld">
      <pc:chgData name="Stein, Jamie /CA" userId="S::jamie.stein@sanofi.com::a65ffd92-3c5e-4317-87a3-bfc771ee31ad" providerId="AD" clId="Web-{077F79AA-3E75-4DCF-81E5-B5EF0704DAE4}" dt="2022-05-12T17:39:42.729" v="1" actId="1076"/>
      <pc:docMkLst>
        <pc:docMk/>
      </pc:docMkLst>
      <pc:sldChg chg="modSp">
        <pc:chgData name="Stein, Jamie /CA" userId="S::jamie.stein@sanofi.com::a65ffd92-3c5e-4317-87a3-bfc771ee31ad" providerId="AD" clId="Web-{077F79AA-3E75-4DCF-81E5-B5EF0704DAE4}" dt="2022-05-12T17:39:42.729" v="1" actId="1076"/>
        <pc:sldMkLst>
          <pc:docMk/>
          <pc:sldMk cId="2621149700" sldId="357"/>
        </pc:sldMkLst>
        <pc:spChg chg="mod">
          <ac:chgData name="Stein, Jamie /CA" userId="S::jamie.stein@sanofi.com::a65ffd92-3c5e-4317-87a3-bfc771ee31ad" providerId="AD" clId="Web-{077F79AA-3E75-4DCF-81E5-B5EF0704DAE4}" dt="2022-05-12T17:39:42.729" v="1" actId="1076"/>
          <ac:spMkLst>
            <pc:docMk/>
            <pc:sldMk cId="2621149700" sldId="357"/>
            <ac:spMk id="6" creationId="{6616AB9C-DD68-4415-A1AD-55C45BE2E016}"/>
          </ac:spMkLst>
        </pc:spChg>
        <pc:graphicFrameChg chg="mod">
          <ac:chgData name="Stein, Jamie /CA" userId="S::jamie.stein@sanofi.com::a65ffd92-3c5e-4317-87a3-bfc771ee31ad" providerId="AD" clId="Web-{077F79AA-3E75-4DCF-81E5-B5EF0704DAE4}" dt="2022-05-12T17:39:42.495" v="0" actId="1076"/>
          <ac:graphicFrameMkLst>
            <pc:docMk/>
            <pc:sldMk cId="2621149700" sldId="357"/>
            <ac:graphicFrameMk id="8" creationId="{BC43934B-554C-4804-A749-989891152791}"/>
          </ac:graphicFrameMkLst>
        </pc:graphicFrameChg>
      </pc:sldChg>
    </pc:docChg>
  </pc:docChgLst>
  <pc:docChgLst>
    <pc:chgData name="Rufino, Brandon /CA" userId="S::brandon.rufino@sanofi.com::18eaddc4-48a0-47bc-92be-998b91914ae2" providerId="AD" clId="Web-{FBE8C04C-75CF-403A-9193-7AF2252D82C2}"/>
    <pc:docChg chg="modSld">
      <pc:chgData name="Rufino, Brandon /CA" userId="S::brandon.rufino@sanofi.com::18eaddc4-48a0-47bc-92be-998b91914ae2" providerId="AD" clId="Web-{FBE8C04C-75CF-403A-9193-7AF2252D82C2}" dt="2022-05-19T20:20:05.450" v="149"/>
      <pc:docMkLst>
        <pc:docMk/>
      </pc:docMkLst>
      <pc:sldChg chg="modSp">
        <pc:chgData name="Rufino, Brandon /CA" userId="S::brandon.rufino@sanofi.com::18eaddc4-48a0-47bc-92be-998b91914ae2" providerId="AD" clId="Web-{FBE8C04C-75CF-403A-9193-7AF2252D82C2}" dt="2022-05-19T20:20:05.450" v="149"/>
        <pc:sldMkLst>
          <pc:docMk/>
          <pc:sldMk cId="960581742" sldId="356"/>
        </pc:sldMkLst>
        <pc:graphicFrameChg chg="mod modGraphic">
          <ac:chgData name="Rufino, Brandon /CA" userId="S::brandon.rufino@sanofi.com::18eaddc4-48a0-47bc-92be-998b91914ae2" providerId="AD" clId="Web-{FBE8C04C-75CF-403A-9193-7AF2252D82C2}" dt="2022-05-19T20:20:05.450" v="149"/>
          <ac:graphicFrameMkLst>
            <pc:docMk/>
            <pc:sldMk cId="960581742" sldId="356"/>
            <ac:graphicFrameMk id="8" creationId="{BC43934B-554C-4804-A749-989891152791}"/>
          </ac:graphicFrameMkLst>
        </pc:graphicFrameChg>
      </pc:sldChg>
      <pc:sldChg chg="modSp">
        <pc:chgData name="Rufino, Brandon /CA" userId="S::brandon.rufino@sanofi.com::18eaddc4-48a0-47bc-92be-998b91914ae2" providerId="AD" clId="Web-{FBE8C04C-75CF-403A-9193-7AF2252D82C2}" dt="2022-05-19T20:16:57.360" v="75"/>
        <pc:sldMkLst>
          <pc:docMk/>
          <pc:sldMk cId="2621149700" sldId="357"/>
        </pc:sldMkLst>
        <pc:graphicFrameChg chg="mod modGraphic">
          <ac:chgData name="Rufino, Brandon /CA" userId="S::brandon.rufino@sanofi.com::18eaddc4-48a0-47bc-92be-998b91914ae2" providerId="AD" clId="Web-{FBE8C04C-75CF-403A-9193-7AF2252D82C2}" dt="2022-05-19T20:16:57.360" v="75"/>
          <ac:graphicFrameMkLst>
            <pc:docMk/>
            <pc:sldMk cId="2621149700" sldId="357"/>
            <ac:graphicFrameMk id="8" creationId="{BC43934B-554C-4804-A749-989891152791}"/>
          </ac:graphicFrameMkLst>
        </pc:graphicFrameChg>
      </pc:sldChg>
      <pc:sldChg chg="modSp">
        <pc:chgData name="Rufino, Brandon /CA" userId="S::brandon.rufino@sanofi.com::18eaddc4-48a0-47bc-92be-998b91914ae2" providerId="AD" clId="Web-{FBE8C04C-75CF-403A-9193-7AF2252D82C2}" dt="2022-05-19T20:16:45.172" v="55"/>
        <pc:sldMkLst>
          <pc:docMk/>
          <pc:sldMk cId="4055009687" sldId="358"/>
        </pc:sldMkLst>
        <pc:graphicFrameChg chg="mod modGraphic">
          <ac:chgData name="Rufino, Brandon /CA" userId="S::brandon.rufino@sanofi.com::18eaddc4-48a0-47bc-92be-998b91914ae2" providerId="AD" clId="Web-{FBE8C04C-75CF-403A-9193-7AF2252D82C2}" dt="2022-05-19T20:16:45.172" v="55"/>
          <ac:graphicFrameMkLst>
            <pc:docMk/>
            <pc:sldMk cId="4055009687" sldId="358"/>
            <ac:graphicFrameMk id="8" creationId="{BC43934B-554C-4804-A749-989891152791}"/>
          </ac:graphicFrameMkLst>
        </pc:graphicFrameChg>
      </pc:sldChg>
    </pc:docChg>
  </pc:docChgLst>
  <pc:docChgLst>
    <pc:chgData name="Rufino, Brandon /CA" userId="18eaddc4-48a0-47bc-92be-998b91914ae2" providerId="ADAL" clId="{D837106E-35DB-46CC-BA82-BFD0DB986EE8}"/>
    <pc:docChg chg="undo custSel modSld">
      <pc:chgData name="Rufino, Brandon /CA" userId="18eaddc4-48a0-47bc-92be-998b91914ae2" providerId="ADAL" clId="{D837106E-35DB-46CC-BA82-BFD0DB986EE8}" dt="2022-05-11T12:47:11.781" v="28" actId="20577"/>
      <pc:docMkLst>
        <pc:docMk/>
      </pc:docMkLst>
      <pc:sldChg chg="addSp delSp modSp mod">
        <pc:chgData name="Rufino, Brandon /CA" userId="18eaddc4-48a0-47bc-92be-998b91914ae2" providerId="ADAL" clId="{D837106E-35DB-46CC-BA82-BFD0DB986EE8}" dt="2022-05-11T12:47:11.781" v="28" actId="20577"/>
        <pc:sldMkLst>
          <pc:docMk/>
          <pc:sldMk cId="479673056" sldId="260"/>
        </pc:sldMkLst>
        <pc:spChg chg="mod">
          <ac:chgData name="Rufino, Brandon /CA" userId="18eaddc4-48a0-47bc-92be-998b91914ae2" providerId="ADAL" clId="{D837106E-35DB-46CC-BA82-BFD0DB986EE8}" dt="2022-05-11T12:45:58.769" v="24" actId="1076"/>
          <ac:spMkLst>
            <pc:docMk/>
            <pc:sldMk cId="479673056" sldId="260"/>
            <ac:spMk id="44" creationId="{3AAFEAD5-14D4-48FA-8801-814BD7F135EB}"/>
          </ac:spMkLst>
        </pc:spChg>
        <pc:spChg chg="mod">
          <ac:chgData name="Rufino, Brandon /CA" userId="18eaddc4-48a0-47bc-92be-998b91914ae2" providerId="ADAL" clId="{D837106E-35DB-46CC-BA82-BFD0DB986EE8}" dt="2022-05-11T12:42:02.958" v="1" actId="1076"/>
          <ac:spMkLst>
            <pc:docMk/>
            <pc:sldMk cId="479673056" sldId="260"/>
            <ac:spMk id="49" creationId="{FCA2ED91-4DFC-7B48-BBBC-AECA7666B3C9}"/>
          </ac:spMkLst>
        </pc:spChg>
        <pc:spChg chg="mod">
          <ac:chgData name="Rufino, Brandon /CA" userId="18eaddc4-48a0-47bc-92be-998b91914ae2" providerId="ADAL" clId="{D837106E-35DB-46CC-BA82-BFD0DB986EE8}" dt="2022-05-11T12:47:11.781" v="28" actId="20577"/>
          <ac:spMkLst>
            <pc:docMk/>
            <pc:sldMk cId="479673056" sldId="260"/>
            <ac:spMk id="58" creationId="{2EBF1489-68C8-C842-BBDB-9BFEFE90E596}"/>
          </ac:spMkLst>
        </pc:spChg>
        <pc:spChg chg="mod">
          <ac:chgData name="Rufino, Brandon /CA" userId="18eaddc4-48a0-47bc-92be-998b91914ae2" providerId="ADAL" clId="{D837106E-35DB-46CC-BA82-BFD0DB986EE8}" dt="2022-05-11T12:42:09.250" v="3" actId="20577"/>
          <ac:spMkLst>
            <pc:docMk/>
            <pc:sldMk cId="479673056" sldId="260"/>
            <ac:spMk id="79" creationId="{07CC2DCB-B5A2-48EC-8D86-5575118E4BDE}"/>
          </ac:spMkLst>
        </pc:spChg>
        <pc:spChg chg="mod">
          <ac:chgData name="Rufino, Brandon /CA" userId="18eaddc4-48a0-47bc-92be-998b91914ae2" providerId="ADAL" clId="{D837106E-35DB-46CC-BA82-BFD0DB986EE8}" dt="2022-05-11T12:43:44.381" v="10"/>
          <ac:spMkLst>
            <pc:docMk/>
            <pc:sldMk cId="479673056" sldId="260"/>
            <ac:spMk id="81" creationId="{AB38AAED-FD4F-4B03-97D7-6C57816CF3FB}"/>
          </ac:spMkLst>
        </pc:spChg>
        <pc:spChg chg="mod">
          <ac:chgData name="Rufino, Brandon /CA" userId="18eaddc4-48a0-47bc-92be-998b91914ae2" providerId="ADAL" clId="{D837106E-35DB-46CC-BA82-BFD0DB986EE8}" dt="2022-05-11T12:42:05.424" v="2" actId="20577"/>
          <ac:spMkLst>
            <pc:docMk/>
            <pc:sldMk cId="479673056" sldId="260"/>
            <ac:spMk id="85" creationId="{684343BC-8B9C-401B-8E68-851410AB19B1}"/>
          </ac:spMkLst>
        </pc:spChg>
        <pc:spChg chg="del mod">
          <ac:chgData name="Rufino, Brandon /CA" userId="18eaddc4-48a0-47bc-92be-998b91914ae2" providerId="ADAL" clId="{D837106E-35DB-46CC-BA82-BFD0DB986EE8}" dt="2022-05-11T12:46:07.182" v="25" actId="478"/>
          <ac:spMkLst>
            <pc:docMk/>
            <pc:sldMk cId="479673056" sldId="260"/>
            <ac:spMk id="92" creationId="{03CA4621-FE89-4867-A50D-9AFB7BFF3DFC}"/>
          </ac:spMkLst>
        </pc:spChg>
        <pc:spChg chg="mod">
          <ac:chgData name="Rufino, Brandon /CA" userId="18eaddc4-48a0-47bc-92be-998b91914ae2" providerId="ADAL" clId="{D837106E-35DB-46CC-BA82-BFD0DB986EE8}" dt="2022-05-11T12:42:59.750" v="6" actId="20577"/>
          <ac:spMkLst>
            <pc:docMk/>
            <pc:sldMk cId="479673056" sldId="260"/>
            <ac:spMk id="99" creationId="{1F4AAC91-752F-4EAA-80A0-3E14A0AA3606}"/>
          </ac:spMkLst>
        </pc:spChg>
        <pc:spChg chg="mod">
          <ac:chgData name="Rufino, Brandon /CA" userId="18eaddc4-48a0-47bc-92be-998b91914ae2" providerId="ADAL" clId="{D837106E-35DB-46CC-BA82-BFD0DB986EE8}" dt="2022-05-11T12:43:33.389" v="9" actId="1076"/>
          <ac:spMkLst>
            <pc:docMk/>
            <pc:sldMk cId="479673056" sldId="260"/>
            <ac:spMk id="104" creationId="{EAFB0975-E8DC-4D12-95CE-E0BE5192C2A4}"/>
          </ac:spMkLst>
        </pc:spChg>
        <pc:spChg chg="mod">
          <ac:chgData name="Rufino, Brandon /CA" userId="18eaddc4-48a0-47bc-92be-998b91914ae2" providerId="ADAL" clId="{D837106E-35DB-46CC-BA82-BFD0DB986EE8}" dt="2022-05-11T12:42:55.484" v="5" actId="20577"/>
          <ac:spMkLst>
            <pc:docMk/>
            <pc:sldMk cId="479673056" sldId="260"/>
            <ac:spMk id="105" creationId="{45B10C07-4441-4192-8062-CD06AAB230CD}"/>
          </ac:spMkLst>
        </pc:spChg>
        <pc:cxnChg chg="add del mod">
          <ac:chgData name="Rufino, Brandon /CA" userId="18eaddc4-48a0-47bc-92be-998b91914ae2" providerId="ADAL" clId="{D837106E-35DB-46CC-BA82-BFD0DB986EE8}" dt="2022-05-11T12:44:55.424" v="15" actId="21"/>
          <ac:cxnSpMkLst>
            <pc:docMk/>
            <pc:sldMk cId="479673056" sldId="260"/>
            <ac:cxnSpMk id="43" creationId="{E4A7C9E6-D236-4897-AB36-927080260FA0}"/>
          </ac:cxnSpMkLst>
        </pc:cxnChg>
        <pc:cxnChg chg="add del mod">
          <ac:chgData name="Rufino, Brandon /CA" userId="18eaddc4-48a0-47bc-92be-998b91914ae2" providerId="ADAL" clId="{D837106E-35DB-46CC-BA82-BFD0DB986EE8}" dt="2022-05-11T12:44:55.020" v="14"/>
          <ac:cxnSpMkLst>
            <pc:docMk/>
            <pc:sldMk cId="479673056" sldId="260"/>
            <ac:cxnSpMk id="45" creationId="{FC15D28F-47F6-412B-B796-79B2A8C85AE2}"/>
          </ac:cxnSpMkLst>
        </pc:cxnChg>
        <pc:cxnChg chg="add mod ord">
          <ac:chgData name="Rufino, Brandon /CA" userId="18eaddc4-48a0-47bc-92be-998b91914ae2" providerId="ADAL" clId="{D837106E-35DB-46CC-BA82-BFD0DB986EE8}" dt="2022-05-11T12:45:23.508" v="20" actId="167"/>
          <ac:cxnSpMkLst>
            <pc:docMk/>
            <pc:sldMk cId="479673056" sldId="260"/>
            <ac:cxnSpMk id="46" creationId="{3D49CF87-4E7A-4849-B9F5-F6838A37D3BF}"/>
          </ac:cxnSpMkLst>
        </pc:cxnChg>
        <pc:cxnChg chg="add mod">
          <ac:chgData name="Rufino, Brandon /CA" userId="18eaddc4-48a0-47bc-92be-998b91914ae2" providerId="ADAL" clId="{D837106E-35DB-46CC-BA82-BFD0DB986EE8}" dt="2022-05-11T12:45:35.383" v="23" actId="14100"/>
          <ac:cxnSpMkLst>
            <pc:docMk/>
            <pc:sldMk cId="479673056" sldId="260"/>
            <ac:cxnSpMk id="47" creationId="{31BECFEA-90F1-4FE0-A941-459FFC59A68D}"/>
          </ac:cxnSpMkLst>
        </pc:cxnChg>
      </pc:sldChg>
      <pc:sldChg chg="delCm">
        <pc:chgData name="Rufino, Brandon /CA" userId="18eaddc4-48a0-47bc-92be-998b91914ae2" providerId="ADAL" clId="{D837106E-35DB-46CC-BA82-BFD0DB986EE8}" dt="2022-05-11T12:42:29.370" v="4"/>
        <pc:sldMkLst>
          <pc:docMk/>
          <pc:sldMk cId="960581742" sldId="356"/>
        </pc:sldMkLst>
      </pc:sldChg>
      <pc:sldChg chg="modSp">
        <pc:chgData name="Rufino, Brandon /CA" userId="18eaddc4-48a0-47bc-92be-998b91914ae2" providerId="ADAL" clId="{D837106E-35DB-46CC-BA82-BFD0DB986EE8}" dt="2022-05-11T12:46:42.756" v="27"/>
        <pc:sldMkLst>
          <pc:docMk/>
          <pc:sldMk cId="2621149700" sldId="357"/>
        </pc:sldMkLst>
        <pc:graphicFrameChg chg="mod">
          <ac:chgData name="Rufino, Brandon /CA" userId="18eaddc4-48a0-47bc-92be-998b91914ae2" providerId="ADAL" clId="{D837106E-35DB-46CC-BA82-BFD0DB986EE8}" dt="2022-05-11T12:46:42.756" v="27"/>
          <ac:graphicFrameMkLst>
            <pc:docMk/>
            <pc:sldMk cId="2621149700" sldId="357"/>
            <ac:graphicFrameMk id="8" creationId="{BC43934B-554C-4804-A749-989891152791}"/>
          </ac:graphicFrameMkLst>
        </pc:graphicFrameChg>
      </pc:sldChg>
      <pc:sldChg chg="modSp">
        <pc:chgData name="Rufino, Brandon /CA" userId="18eaddc4-48a0-47bc-92be-998b91914ae2" providerId="ADAL" clId="{D837106E-35DB-46CC-BA82-BFD0DB986EE8}" dt="2022-05-11T12:46:35.588" v="26"/>
        <pc:sldMkLst>
          <pc:docMk/>
          <pc:sldMk cId="4055009687" sldId="358"/>
        </pc:sldMkLst>
        <pc:graphicFrameChg chg="mod">
          <ac:chgData name="Rufino, Brandon /CA" userId="18eaddc4-48a0-47bc-92be-998b91914ae2" providerId="ADAL" clId="{D837106E-35DB-46CC-BA82-BFD0DB986EE8}" dt="2022-05-11T12:46:35.588" v="26"/>
          <ac:graphicFrameMkLst>
            <pc:docMk/>
            <pc:sldMk cId="4055009687" sldId="358"/>
            <ac:graphicFrameMk id="8" creationId="{BC43934B-554C-4804-A749-98989115279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A25C-D61A-4617-AA1B-BA27DE12BD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F73C-818E-436D-B863-B47D55F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cod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udemy.com/course/statistics-for-data-science-and-business-analysis/" TargetMode="External"/><Relationship Id="rId4" Type="http://schemas.openxmlformats.org/officeDocument/2006/relationships/hyperlink" Target="https://www.udemy.com/course/python-for-statistical-analysi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codin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udemy.com/course/statistics-for-data-science-and-business-analysis/" TargetMode="External"/><Relationship Id="rId4" Type="http://schemas.openxmlformats.org/officeDocument/2006/relationships/hyperlink" Target="https://www.udemy.com/course/python-for-statistical-analysi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python introduction, I am torn between </a:t>
            </a:r>
            <a:r>
              <a:rPr lang="en-US">
                <a:hlinkClick r:id="rId3"/>
              </a:rPr>
              <a:t>Python A-Z™: Python For Data Science With Real Exercises! | Udemy</a:t>
            </a:r>
            <a:r>
              <a:rPr lang="en-US"/>
              <a:t> and </a:t>
            </a:r>
            <a:r>
              <a:rPr lang="en-US">
                <a:hlinkClick r:id="rId4"/>
              </a:rPr>
              <a:t>Python for Statistical Analysis | Udemy</a:t>
            </a:r>
            <a:r>
              <a:rPr lang="en-US"/>
              <a:t> and </a:t>
            </a:r>
            <a:r>
              <a:rPr lang="en-US">
                <a:hlinkClick r:id="rId5"/>
              </a:rPr>
              <a:t>https://www.udemy.com/course/statistics-for-data-science-and-business-analysis/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47A0B3-055B-B849-AA42-275C14FCFB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8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47A0B3-055B-B849-AA42-275C14FCFB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82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python introduction, I am torn between </a:t>
            </a:r>
            <a:r>
              <a:rPr lang="en-US">
                <a:hlinkClick r:id="rId3"/>
              </a:rPr>
              <a:t>Python A-Z™: Python For Data Science With Real Exercises! | Udemy</a:t>
            </a:r>
            <a:r>
              <a:rPr lang="en-US"/>
              <a:t> and </a:t>
            </a:r>
            <a:r>
              <a:rPr lang="en-US">
                <a:hlinkClick r:id="rId4"/>
              </a:rPr>
              <a:t>Python for Statistical Analysis | Udemy</a:t>
            </a:r>
            <a:r>
              <a:rPr lang="en-US"/>
              <a:t> and </a:t>
            </a:r>
            <a:r>
              <a:rPr lang="en-US">
                <a:hlinkClick r:id="rId5"/>
              </a:rPr>
              <a:t>https://www.udemy.com/course/statistics-for-data-science-and-business-analysis/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47A0B3-055B-B849-AA42-275C14FCFB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6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5569CE8B-04AF-468F-B800-7ECF09FD6C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862ADC4-857D-4471-A871-BD1A38FB23C1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473CDDD-9034-4972-B890-4C267C13F06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A4CC508-0E53-4122-BCBD-4E37F1B71C30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76691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Larg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08746F7-3CD2-431F-B427-E3AA9BF36F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6DFA8B-7FBD-4F98-B6B6-233EDD231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7" name="Espace réservé du texte 17">
            <a:extLst>
              <a:ext uri="{FF2B5EF4-FFF2-40B4-BE49-F238E27FC236}">
                <a16:creationId xmlns:a16="http://schemas.microsoft.com/office/drawing/2014/main" id="{9CDF02F4-4E8C-4E89-B7C0-915F018992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4307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99" name="Espace réservé du texte 17">
            <a:extLst>
              <a:ext uri="{FF2B5EF4-FFF2-40B4-BE49-F238E27FC236}">
                <a16:creationId xmlns:a16="http://schemas.microsoft.com/office/drawing/2014/main" id="{E9841E24-6A28-4ABC-A6CA-596885012B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3071" y="27536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01" name="Espace réservé du texte 17">
            <a:extLst>
              <a:ext uri="{FF2B5EF4-FFF2-40B4-BE49-F238E27FC236}">
                <a16:creationId xmlns:a16="http://schemas.microsoft.com/office/drawing/2014/main" id="{E6201C6B-3D61-415D-A81D-394F19359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43071" y="354132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03" name="Espace réservé du texte 17">
            <a:extLst>
              <a:ext uri="{FF2B5EF4-FFF2-40B4-BE49-F238E27FC236}">
                <a16:creationId xmlns:a16="http://schemas.microsoft.com/office/drawing/2014/main" id="{E49EEF33-C71E-40D1-9265-9BA472F3F6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43071" y="4334844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05" name="Espace réservé du texte 17">
            <a:extLst>
              <a:ext uri="{FF2B5EF4-FFF2-40B4-BE49-F238E27FC236}">
                <a16:creationId xmlns:a16="http://schemas.microsoft.com/office/drawing/2014/main" id="{C11A4F59-2FB0-4630-BFDA-22FD2B5576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43071" y="5128365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17" name="Espace réservé du texte 17">
            <a:extLst>
              <a:ext uri="{FF2B5EF4-FFF2-40B4-BE49-F238E27FC236}">
                <a16:creationId xmlns:a16="http://schemas.microsoft.com/office/drawing/2014/main" id="{BC549DD2-19EC-48CD-B888-45BB704C41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8593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19" name="Espace réservé du texte 17">
            <a:extLst>
              <a:ext uri="{FF2B5EF4-FFF2-40B4-BE49-F238E27FC236}">
                <a16:creationId xmlns:a16="http://schemas.microsoft.com/office/drawing/2014/main" id="{3F60EFF9-C152-4B38-A6F0-B6187C82AB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628593" y="27536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21" name="Espace réservé du texte 17">
            <a:extLst>
              <a:ext uri="{FF2B5EF4-FFF2-40B4-BE49-F238E27FC236}">
                <a16:creationId xmlns:a16="http://schemas.microsoft.com/office/drawing/2014/main" id="{79245E80-9388-4650-8049-250CA8CADB1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28593" y="354132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23" name="Espace réservé du texte 17">
            <a:extLst>
              <a:ext uri="{FF2B5EF4-FFF2-40B4-BE49-F238E27FC236}">
                <a16:creationId xmlns:a16="http://schemas.microsoft.com/office/drawing/2014/main" id="{38029C0C-186F-4AA6-979B-ED3F5FBAE0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628593" y="4334844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25" name="Espace réservé du texte 17">
            <a:extLst>
              <a:ext uri="{FF2B5EF4-FFF2-40B4-BE49-F238E27FC236}">
                <a16:creationId xmlns:a16="http://schemas.microsoft.com/office/drawing/2014/main" id="{59A7AD2F-F568-4503-8FF8-3611A660ED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628593" y="5128365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71" name="Espace réservé du texte 17">
            <a:extLst>
              <a:ext uri="{FF2B5EF4-FFF2-40B4-BE49-F238E27FC236}">
                <a16:creationId xmlns:a16="http://schemas.microsoft.com/office/drawing/2014/main" id="{F76009EF-0F43-4873-91C8-26C6B0F44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890217" y="2311400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2" name="Espace réservé du texte 17">
            <a:extLst>
              <a:ext uri="{FF2B5EF4-FFF2-40B4-BE49-F238E27FC236}">
                <a16:creationId xmlns:a16="http://schemas.microsoft.com/office/drawing/2014/main" id="{992C4267-8843-489C-BDA2-A7781B549C3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889033" y="1957990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3" name="Espace réservé du texte 17">
            <a:extLst>
              <a:ext uri="{FF2B5EF4-FFF2-40B4-BE49-F238E27FC236}">
                <a16:creationId xmlns:a16="http://schemas.microsoft.com/office/drawing/2014/main" id="{9CA0A737-645E-4692-BFD7-8713830985A3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890217" y="3111067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4" name="Espace réservé du texte 17">
            <a:extLst>
              <a:ext uri="{FF2B5EF4-FFF2-40B4-BE49-F238E27FC236}">
                <a16:creationId xmlns:a16="http://schemas.microsoft.com/office/drawing/2014/main" id="{EA07FC7D-0F48-467E-8265-8D2A4C7B25A5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889033" y="2757656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5" name="Espace réservé du texte 17">
            <a:extLst>
              <a:ext uri="{FF2B5EF4-FFF2-40B4-BE49-F238E27FC236}">
                <a16:creationId xmlns:a16="http://schemas.microsoft.com/office/drawing/2014/main" id="{DABC94A2-3D6D-4C3B-99A1-FC80D5B47E0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890217" y="3894737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6" name="Espace réservé du texte 17">
            <a:extLst>
              <a:ext uri="{FF2B5EF4-FFF2-40B4-BE49-F238E27FC236}">
                <a16:creationId xmlns:a16="http://schemas.microsoft.com/office/drawing/2014/main" id="{B4BCF212-97F3-4F17-A4AF-E597DA1C4089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889033" y="3541327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7" name="Espace réservé du texte 17">
            <a:extLst>
              <a:ext uri="{FF2B5EF4-FFF2-40B4-BE49-F238E27FC236}">
                <a16:creationId xmlns:a16="http://schemas.microsoft.com/office/drawing/2014/main" id="{F13BA32F-5E1A-4B20-A528-9672446426DC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890217" y="4686405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8" name="Espace réservé du texte 17">
            <a:extLst>
              <a:ext uri="{FF2B5EF4-FFF2-40B4-BE49-F238E27FC236}">
                <a16:creationId xmlns:a16="http://schemas.microsoft.com/office/drawing/2014/main" id="{920DB0B3-FD86-49D8-8F01-632DB0B0FF76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889033" y="4332995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9" name="Espace réservé du texte 17">
            <a:extLst>
              <a:ext uri="{FF2B5EF4-FFF2-40B4-BE49-F238E27FC236}">
                <a16:creationId xmlns:a16="http://schemas.microsoft.com/office/drawing/2014/main" id="{4D5C3EB0-17A1-481A-8460-030803714A3D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890217" y="5485760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0" name="Espace réservé du texte 17">
            <a:extLst>
              <a:ext uri="{FF2B5EF4-FFF2-40B4-BE49-F238E27FC236}">
                <a16:creationId xmlns:a16="http://schemas.microsoft.com/office/drawing/2014/main" id="{0BC088B8-2A7D-4727-84F1-67BE7254C140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889033" y="5132350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1" name="Espace réservé du texte 17">
            <a:extLst>
              <a:ext uri="{FF2B5EF4-FFF2-40B4-BE49-F238E27FC236}">
                <a16:creationId xmlns:a16="http://schemas.microsoft.com/office/drawing/2014/main" id="{5599C94B-1830-4681-A21C-C4AE3554868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7376332" y="2311400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2" name="Espace réservé du texte 17">
            <a:extLst>
              <a:ext uri="{FF2B5EF4-FFF2-40B4-BE49-F238E27FC236}">
                <a16:creationId xmlns:a16="http://schemas.microsoft.com/office/drawing/2014/main" id="{81F4A82C-0719-446F-8204-BD600D39DFA6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7375148" y="1957990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3" name="Espace réservé du texte 17">
            <a:extLst>
              <a:ext uri="{FF2B5EF4-FFF2-40B4-BE49-F238E27FC236}">
                <a16:creationId xmlns:a16="http://schemas.microsoft.com/office/drawing/2014/main" id="{EF8088A7-1D02-466E-84F0-04D764E0DC4A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7376332" y="3111067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4" name="Espace réservé du texte 17">
            <a:extLst>
              <a:ext uri="{FF2B5EF4-FFF2-40B4-BE49-F238E27FC236}">
                <a16:creationId xmlns:a16="http://schemas.microsoft.com/office/drawing/2014/main" id="{134577A3-254A-436C-A36C-9D09814B41BB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7375148" y="2757656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5" name="Espace réservé du texte 17">
            <a:extLst>
              <a:ext uri="{FF2B5EF4-FFF2-40B4-BE49-F238E27FC236}">
                <a16:creationId xmlns:a16="http://schemas.microsoft.com/office/drawing/2014/main" id="{694AA9F3-9F80-43B9-A7BA-A659EBF77CF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7376332" y="3894737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6" name="Espace réservé du texte 17">
            <a:extLst>
              <a:ext uri="{FF2B5EF4-FFF2-40B4-BE49-F238E27FC236}">
                <a16:creationId xmlns:a16="http://schemas.microsoft.com/office/drawing/2014/main" id="{3123C134-847A-48A6-8622-283EBB3AFAB9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7375148" y="3541327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7" name="Espace réservé du texte 17">
            <a:extLst>
              <a:ext uri="{FF2B5EF4-FFF2-40B4-BE49-F238E27FC236}">
                <a16:creationId xmlns:a16="http://schemas.microsoft.com/office/drawing/2014/main" id="{EF32F629-964F-4E14-B1A1-6D678560527F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7376332" y="4686405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8" name="Espace réservé du texte 17">
            <a:extLst>
              <a:ext uri="{FF2B5EF4-FFF2-40B4-BE49-F238E27FC236}">
                <a16:creationId xmlns:a16="http://schemas.microsoft.com/office/drawing/2014/main" id="{A0F44CD8-F3DD-47F9-9C0A-6B207499E86A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>
          <a:xfrm>
            <a:off x="7375148" y="4332995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9" name="Espace réservé du texte 17">
            <a:extLst>
              <a:ext uri="{FF2B5EF4-FFF2-40B4-BE49-F238E27FC236}">
                <a16:creationId xmlns:a16="http://schemas.microsoft.com/office/drawing/2014/main" id="{816D3008-850F-471B-9C7E-0D97399B5925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>
          <a:xfrm>
            <a:off x="7376332" y="5485760"/>
            <a:ext cx="3984145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0" name="Espace réservé du texte 17">
            <a:extLst>
              <a:ext uri="{FF2B5EF4-FFF2-40B4-BE49-F238E27FC236}">
                <a16:creationId xmlns:a16="http://schemas.microsoft.com/office/drawing/2014/main" id="{D3020D71-C5F3-42BA-8874-B40E24DB7F68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>
          <a:xfrm>
            <a:off x="7375148" y="5132350"/>
            <a:ext cx="3984145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399648-618D-47E8-91C9-BB5481D9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90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1CE40FF4-616D-467E-AEDB-B9934FB2C8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2C7B456D-17FA-4CA6-A94C-1F15CC23B2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A4BDC3FC-500C-4A36-AFD2-52224706F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Espace réservé du texte 17">
            <a:extLst>
              <a:ext uri="{FF2B5EF4-FFF2-40B4-BE49-F238E27FC236}">
                <a16:creationId xmlns:a16="http://schemas.microsoft.com/office/drawing/2014/main" id="{A97CE5D1-697D-4C34-8623-6B2871AE2E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60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013" y="964399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07" y="5024590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3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 Option 2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013" y="964399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 Option 3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07" y="5024590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CF0ECB-30FF-45DD-8A41-5DF28038CB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" y="0"/>
            <a:ext cx="12191999" cy="6858000"/>
          </a:xfrm>
          <a:custGeom>
            <a:avLst/>
            <a:gdLst>
              <a:gd name="connsiteX0" fmla="*/ 351363 w 9143999"/>
              <a:gd name="connsiteY0" fmla="*/ 4913481 h 5143500"/>
              <a:gd name="connsiteX1" fmla="*/ 331613 w 9143999"/>
              <a:gd name="connsiteY1" fmla="*/ 4933530 h 5143500"/>
              <a:gd name="connsiteX2" fmla="*/ 352237 w 9143999"/>
              <a:gd name="connsiteY2" fmla="*/ 4953582 h 5143500"/>
              <a:gd name="connsiteX3" fmla="*/ 371987 w 9143999"/>
              <a:gd name="connsiteY3" fmla="*/ 4933533 h 5143500"/>
              <a:gd name="connsiteX4" fmla="*/ 351363 w 9143999"/>
              <a:gd name="connsiteY4" fmla="*/ 4913481 h 5143500"/>
              <a:gd name="connsiteX5" fmla="*/ 892593 w 9143999"/>
              <a:gd name="connsiteY5" fmla="*/ 4837587 h 5143500"/>
              <a:gd name="connsiteX6" fmla="*/ 917846 w 9143999"/>
              <a:gd name="connsiteY6" fmla="*/ 4847631 h 5143500"/>
              <a:gd name="connsiteX7" fmla="*/ 927648 w 9143999"/>
              <a:gd name="connsiteY7" fmla="*/ 4877990 h 5143500"/>
              <a:gd name="connsiteX8" fmla="*/ 918100 w 9143999"/>
              <a:gd name="connsiteY8" fmla="*/ 4908353 h 5143500"/>
              <a:gd name="connsiteX9" fmla="*/ 894866 w 9143999"/>
              <a:gd name="connsiteY9" fmla="*/ 4918277 h 5143500"/>
              <a:gd name="connsiteX10" fmla="*/ 868933 w 9143999"/>
              <a:gd name="connsiteY10" fmla="*/ 4908080 h 5143500"/>
              <a:gd name="connsiteX11" fmla="*/ 859062 w 9143999"/>
              <a:gd name="connsiteY11" fmla="*/ 4877877 h 5143500"/>
              <a:gd name="connsiteX12" fmla="*/ 868678 w 9143999"/>
              <a:gd name="connsiteY12" fmla="*/ 4847677 h 5143500"/>
              <a:gd name="connsiteX13" fmla="*/ 559057 w 9143999"/>
              <a:gd name="connsiteY13" fmla="*/ 4837499 h 5143500"/>
              <a:gd name="connsiteX14" fmla="*/ 578336 w 9143999"/>
              <a:gd name="connsiteY14" fmla="*/ 4840021 h 5143500"/>
              <a:gd name="connsiteX15" fmla="*/ 585643 w 9143999"/>
              <a:gd name="connsiteY15" fmla="*/ 4847817 h 5143500"/>
              <a:gd name="connsiteX16" fmla="*/ 585643 w 9143999"/>
              <a:gd name="connsiteY16" fmla="*/ 4907937 h 5143500"/>
              <a:gd name="connsiteX17" fmla="*/ 578336 w 9143999"/>
              <a:gd name="connsiteY17" fmla="*/ 4915741 h 5143500"/>
              <a:gd name="connsiteX18" fmla="*/ 558605 w 9143999"/>
              <a:gd name="connsiteY18" fmla="*/ 4918322 h 5143500"/>
              <a:gd name="connsiteX19" fmla="*/ 534559 w 9143999"/>
              <a:gd name="connsiteY19" fmla="*/ 4909442 h 5143500"/>
              <a:gd name="connsiteX20" fmla="*/ 523519 w 9143999"/>
              <a:gd name="connsiteY20" fmla="*/ 4877990 h 5143500"/>
              <a:gd name="connsiteX21" fmla="*/ 534559 w 9143999"/>
              <a:gd name="connsiteY21" fmla="*/ 4846542 h 5143500"/>
              <a:gd name="connsiteX22" fmla="*/ 1101680 w 9143999"/>
              <a:gd name="connsiteY22" fmla="*/ 4805359 h 5143500"/>
              <a:gd name="connsiteX23" fmla="*/ 1095864 w 9143999"/>
              <a:gd name="connsiteY23" fmla="*/ 4811167 h 5143500"/>
              <a:gd name="connsiteX24" fmla="*/ 1095864 w 9143999"/>
              <a:gd name="connsiteY24" fmla="*/ 4944812 h 5143500"/>
              <a:gd name="connsiteX25" fmla="*/ 1101680 w 9143999"/>
              <a:gd name="connsiteY25" fmla="*/ 4950628 h 5143500"/>
              <a:gd name="connsiteX26" fmla="*/ 1127823 w 9143999"/>
              <a:gd name="connsiteY26" fmla="*/ 4950628 h 5143500"/>
              <a:gd name="connsiteX27" fmla="*/ 1128318 w 9143999"/>
              <a:gd name="connsiteY27" fmla="*/ 4950134 h 5143500"/>
              <a:gd name="connsiteX28" fmla="*/ 1130431 w 9143999"/>
              <a:gd name="connsiteY28" fmla="*/ 4950134 h 5143500"/>
              <a:gd name="connsiteX29" fmla="*/ 1136285 w 9143999"/>
              <a:gd name="connsiteY29" fmla="*/ 4944348 h 5143500"/>
              <a:gd name="connsiteX30" fmla="*/ 1136285 w 9143999"/>
              <a:gd name="connsiteY30" fmla="*/ 4811405 h 5143500"/>
              <a:gd name="connsiteX31" fmla="*/ 1130431 w 9143999"/>
              <a:gd name="connsiteY31" fmla="*/ 4805627 h 5143500"/>
              <a:gd name="connsiteX32" fmla="*/ 1128092 w 9143999"/>
              <a:gd name="connsiteY32" fmla="*/ 4805627 h 5143500"/>
              <a:gd name="connsiteX33" fmla="*/ 1127823 w 9143999"/>
              <a:gd name="connsiteY33" fmla="*/ 4805359 h 5143500"/>
              <a:gd name="connsiteX34" fmla="*/ 891920 w 9143999"/>
              <a:gd name="connsiteY34" fmla="*/ 4802455 h 5143500"/>
              <a:gd name="connsiteX35" fmla="*/ 819859 w 9143999"/>
              <a:gd name="connsiteY35" fmla="*/ 4877990 h 5143500"/>
              <a:gd name="connsiteX36" fmla="*/ 893949 w 9143999"/>
              <a:gd name="connsiteY36" fmla="*/ 4953533 h 5143500"/>
              <a:gd name="connsiteX37" fmla="*/ 923593 w 9143999"/>
              <a:gd name="connsiteY37" fmla="*/ 4947899 h 5143500"/>
              <a:gd name="connsiteX38" fmla="*/ 924071 w 9143999"/>
              <a:gd name="connsiteY38" fmla="*/ 4947569 h 5143500"/>
              <a:gd name="connsiteX39" fmla="*/ 924870 w 9143999"/>
              <a:gd name="connsiteY39" fmla="*/ 4947419 h 5143500"/>
              <a:gd name="connsiteX40" fmla="*/ 967553 w 9143999"/>
              <a:gd name="connsiteY40" fmla="*/ 4877877 h 5143500"/>
              <a:gd name="connsiteX41" fmla="*/ 924008 w 9143999"/>
              <a:gd name="connsiteY41" fmla="*/ 4808342 h 5143500"/>
              <a:gd name="connsiteX42" fmla="*/ 922787 w 9143999"/>
              <a:gd name="connsiteY42" fmla="*/ 4808121 h 5143500"/>
              <a:gd name="connsiteX43" fmla="*/ 922737 w 9143999"/>
              <a:gd name="connsiteY43" fmla="*/ 4808088 h 5143500"/>
              <a:gd name="connsiteX44" fmla="*/ 891920 w 9143999"/>
              <a:gd name="connsiteY44" fmla="*/ 4802455 h 5143500"/>
              <a:gd name="connsiteX45" fmla="*/ 725443 w 9143999"/>
              <a:gd name="connsiteY45" fmla="*/ 4802455 h 5143500"/>
              <a:gd name="connsiteX46" fmla="*/ 667045 w 9143999"/>
              <a:gd name="connsiteY46" fmla="*/ 4812907 h 5143500"/>
              <a:gd name="connsiteX47" fmla="*/ 666933 w 9143999"/>
              <a:gd name="connsiteY47" fmla="*/ 4813086 h 5143500"/>
              <a:gd name="connsiteX48" fmla="*/ 666650 w 9143999"/>
              <a:gd name="connsiteY48" fmla="*/ 4813136 h 5143500"/>
              <a:gd name="connsiteX49" fmla="*/ 659335 w 9143999"/>
              <a:gd name="connsiteY49" fmla="*/ 4824699 h 5143500"/>
              <a:gd name="connsiteX50" fmla="*/ 659335 w 9143999"/>
              <a:gd name="connsiteY50" fmla="*/ 4944348 h 5143500"/>
              <a:gd name="connsiteX51" fmla="*/ 659777 w 9143999"/>
              <a:gd name="connsiteY51" fmla="*/ 4944785 h 5143500"/>
              <a:gd name="connsiteX52" fmla="*/ 659777 w 9143999"/>
              <a:gd name="connsiteY52" fmla="*/ 4944812 h 5143500"/>
              <a:gd name="connsiteX53" fmla="*/ 665593 w 9143999"/>
              <a:gd name="connsiteY53" fmla="*/ 4950628 h 5143500"/>
              <a:gd name="connsiteX54" fmla="*/ 691736 w 9143999"/>
              <a:gd name="connsiteY54" fmla="*/ 4950628 h 5143500"/>
              <a:gd name="connsiteX55" fmla="*/ 697552 w 9143999"/>
              <a:gd name="connsiteY55" fmla="*/ 4944812 h 5143500"/>
              <a:gd name="connsiteX56" fmla="*/ 697552 w 9143999"/>
              <a:gd name="connsiteY56" fmla="*/ 4847194 h 5143500"/>
              <a:gd name="connsiteX57" fmla="*/ 704448 w 9143999"/>
              <a:gd name="connsiteY57" fmla="*/ 4839717 h 5143500"/>
              <a:gd name="connsiteX58" fmla="*/ 726010 w 9143999"/>
              <a:gd name="connsiteY58" fmla="*/ 4837419 h 5143500"/>
              <a:gd name="connsiteX59" fmla="*/ 746013 w 9143999"/>
              <a:gd name="connsiteY59" fmla="*/ 4843168 h 5143500"/>
              <a:gd name="connsiteX60" fmla="*/ 754202 w 9143999"/>
              <a:gd name="connsiteY60" fmla="*/ 4862009 h 5143500"/>
              <a:gd name="connsiteX61" fmla="*/ 754202 w 9143999"/>
              <a:gd name="connsiteY61" fmla="*/ 4944812 h 5143500"/>
              <a:gd name="connsiteX62" fmla="*/ 760018 w 9143999"/>
              <a:gd name="connsiteY62" fmla="*/ 4950628 h 5143500"/>
              <a:gd name="connsiteX63" fmla="*/ 786160 w 9143999"/>
              <a:gd name="connsiteY63" fmla="*/ 4950628 h 5143500"/>
              <a:gd name="connsiteX64" fmla="*/ 791976 w 9143999"/>
              <a:gd name="connsiteY64" fmla="*/ 4944812 h 5143500"/>
              <a:gd name="connsiteX65" fmla="*/ 791976 w 9143999"/>
              <a:gd name="connsiteY65" fmla="*/ 4944762 h 5143500"/>
              <a:gd name="connsiteX66" fmla="*/ 792395 w 9143999"/>
              <a:gd name="connsiteY66" fmla="*/ 4944348 h 5143500"/>
              <a:gd name="connsiteX67" fmla="*/ 792395 w 9143999"/>
              <a:gd name="connsiteY67" fmla="*/ 4857065 h 5143500"/>
              <a:gd name="connsiteX68" fmla="*/ 775798 w 9143999"/>
              <a:gd name="connsiteY68" fmla="*/ 4816682 h 5143500"/>
              <a:gd name="connsiteX69" fmla="*/ 775543 w 9143999"/>
              <a:gd name="connsiteY69" fmla="*/ 4816611 h 5143500"/>
              <a:gd name="connsiteX70" fmla="*/ 775486 w 9143999"/>
              <a:gd name="connsiteY70" fmla="*/ 4816471 h 5143500"/>
              <a:gd name="connsiteX71" fmla="*/ 725443 w 9143999"/>
              <a:gd name="connsiteY71" fmla="*/ 4802455 h 5143500"/>
              <a:gd name="connsiteX72" fmla="*/ 559834 w 9143999"/>
              <a:gd name="connsiteY72" fmla="*/ 4802455 h 5143500"/>
              <a:gd name="connsiteX73" fmla="*/ 529662 w 9143999"/>
              <a:gd name="connsiteY73" fmla="*/ 4807762 h 5143500"/>
              <a:gd name="connsiteX74" fmla="*/ 529594 w 9143999"/>
              <a:gd name="connsiteY74" fmla="*/ 4807805 h 5143500"/>
              <a:gd name="connsiteX75" fmla="*/ 528372 w 9143999"/>
              <a:gd name="connsiteY75" fmla="*/ 4808018 h 5143500"/>
              <a:gd name="connsiteX76" fmla="*/ 483586 w 9143999"/>
              <a:gd name="connsiteY76" fmla="*/ 4877877 h 5143500"/>
              <a:gd name="connsiteX77" fmla="*/ 526397 w 9143999"/>
              <a:gd name="connsiteY77" fmla="*/ 4947825 h 5143500"/>
              <a:gd name="connsiteX78" fmla="*/ 527142 w 9143999"/>
              <a:gd name="connsiteY78" fmla="*/ 4947947 h 5143500"/>
              <a:gd name="connsiteX79" fmla="*/ 527700 w 9143999"/>
              <a:gd name="connsiteY79" fmla="*/ 4948307 h 5143500"/>
              <a:gd name="connsiteX80" fmla="*/ 559257 w 9143999"/>
              <a:gd name="connsiteY80" fmla="*/ 4953533 h 5143500"/>
              <a:gd name="connsiteX81" fmla="*/ 617069 w 9143999"/>
              <a:gd name="connsiteY81" fmla="*/ 4941908 h 5143500"/>
              <a:gd name="connsiteX82" fmla="*/ 624337 w 9143999"/>
              <a:gd name="connsiteY82" fmla="*/ 4930284 h 5143500"/>
              <a:gd name="connsiteX83" fmla="*/ 624337 w 9143999"/>
              <a:gd name="connsiteY83" fmla="*/ 4824821 h 5143500"/>
              <a:gd name="connsiteX84" fmla="*/ 617069 w 9143999"/>
              <a:gd name="connsiteY84" fmla="*/ 4813204 h 5143500"/>
              <a:gd name="connsiteX85" fmla="*/ 559834 w 9143999"/>
              <a:gd name="connsiteY85" fmla="*/ 4802455 h 5143500"/>
              <a:gd name="connsiteX86" fmla="*/ 398011 w 9143999"/>
              <a:gd name="connsiteY86" fmla="*/ 4801292 h 5143500"/>
              <a:gd name="connsiteX87" fmla="*/ 395922 w 9143999"/>
              <a:gd name="connsiteY87" fmla="*/ 4801589 h 5143500"/>
              <a:gd name="connsiteX88" fmla="*/ 395863 w 9143999"/>
              <a:gd name="connsiteY88" fmla="*/ 4801582 h 5143500"/>
              <a:gd name="connsiteX89" fmla="*/ 331528 w 9143999"/>
              <a:gd name="connsiteY89" fmla="*/ 4853603 h 5143500"/>
              <a:gd name="connsiteX90" fmla="*/ 425688 w 9143999"/>
              <a:gd name="connsiteY90" fmla="*/ 4933656 h 5143500"/>
              <a:gd name="connsiteX91" fmla="*/ 423936 w 9143999"/>
              <a:gd name="connsiteY91" fmla="*/ 4944348 h 5143500"/>
              <a:gd name="connsiteX92" fmla="*/ 423645 w 9143999"/>
              <a:gd name="connsiteY92" fmla="*/ 4946089 h 5143500"/>
              <a:gd name="connsiteX93" fmla="*/ 428029 w 9143999"/>
              <a:gd name="connsiteY93" fmla="*/ 4950134 h 5143500"/>
              <a:gd name="connsiteX94" fmla="*/ 429440 w 9143999"/>
              <a:gd name="connsiteY94" fmla="*/ 4950134 h 5143500"/>
              <a:gd name="connsiteX95" fmla="*/ 429969 w 9143999"/>
              <a:gd name="connsiteY95" fmla="*/ 4950628 h 5143500"/>
              <a:gd name="connsiteX96" fmla="*/ 456121 w 9143999"/>
              <a:gd name="connsiteY96" fmla="*/ 4950628 h 5143500"/>
              <a:gd name="connsiteX97" fmla="*/ 463668 w 9143999"/>
              <a:gd name="connsiteY97" fmla="*/ 4944812 h 5143500"/>
              <a:gd name="connsiteX98" fmla="*/ 465995 w 9143999"/>
              <a:gd name="connsiteY98" fmla="*/ 4928255 h 5143500"/>
              <a:gd name="connsiteX99" fmla="*/ 372445 w 9143999"/>
              <a:gd name="connsiteY99" fmla="*/ 4850972 h 5143500"/>
              <a:gd name="connsiteX100" fmla="*/ 378874 w 9143999"/>
              <a:gd name="connsiteY100" fmla="*/ 4840371 h 5143500"/>
              <a:gd name="connsiteX101" fmla="*/ 395404 w 9143999"/>
              <a:gd name="connsiteY101" fmla="*/ 4836760 h 5143500"/>
              <a:gd name="connsiteX102" fmla="*/ 438848 w 9143999"/>
              <a:gd name="connsiteY102" fmla="*/ 4849557 h 5143500"/>
              <a:gd name="connsiteX103" fmla="*/ 443232 w 9143999"/>
              <a:gd name="connsiteY103" fmla="*/ 4850714 h 5143500"/>
              <a:gd name="connsiteX104" fmla="*/ 443815 w 9143999"/>
              <a:gd name="connsiteY104" fmla="*/ 4850347 h 5143500"/>
              <a:gd name="connsiteX105" fmla="*/ 445074 w 9143999"/>
              <a:gd name="connsiteY105" fmla="*/ 4850684 h 5143500"/>
              <a:gd name="connsiteX106" fmla="*/ 451467 w 9143999"/>
              <a:gd name="connsiteY106" fmla="*/ 4846616 h 5143500"/>
              <a:gd name="connsiteX107" fmla="*/ 460476 w 9143999"/>
              <a:gd name="connsiteY107" fmla="*/ 4827435 h 5143500"/>
              <a:gd name="connsiteX108" fmla="*/ 461639 w 9143999"/>
              <a:gd name="connsiteY108" fmla="*/ 4822502 h 5143500"/>
              <a:gd name="connsiteX109" fmla="*/ 458150 w 9143999"/>
              <a:gd name="connsiteY109" fmla="*/ 4816686 h 5143500"/>
              <a:gd name="connsiteX110" fmla="*/ 398011 w 9143999"/>
              <a:gd name="connsiteY110" fmla="*/ 4801292 h 5143500"/>
              <a:gd name="connsiteX111" fmla="*/ 1053743 w 9143999"/>
              <a:gd name="connsiteY111" fmla="*/ 4747249 h 5143500"/>
              <a:gd name="connsiteX112" fmla="*/ 994181 w 9143999"/>
              <a:gd name="connsiteY112" fmla="*/ 4808264 h 5143500"/>
              <a:gd name="connsiteX113" fmla="*/ 994181 w 9143999"/>
              <a:gd name="connsiteY113" fmla="*/ 4944812 h 5143500"/>
              <a:gd name="connsiteX114" fmla="*/ 999997 w 9143999"/>
              <a:gd name="connsiteY114" fmla="*/ 4950628 h 5143500"/>
              <a:gd name="connsiteX115" fmla="*/ 1025851 w 9143999"/>
              <a:gd name="connsiteY115" fmla="*/ 4950628 h 5143500"/>
              <a:gd name="connsiteX116" fmla="*/ 1026345 w 9143999"/>
              <a:gd name="connsiteY116" fmla="*/ 4950134 h 5143500"/>
              <a:gd name="connsiteX117" fmla="*/ 1027794 w 9143999"/>
              <a:gd name="connsiteY117" fmla="*/ 4950134 h 5143500"/>
              <a:gd name="connsiteX118" fmla="*/ 1033639 w 9143999"/>
              <a:gd name="connsiteY118" fmla="*/ 4944348 h 5143500"/>
              <a:gd name="connsiteX119" fmla="*/ 1033639 w 9143999"/>
              <a:gd name="connsiteY119" fmla="*/ 4837419 h 5143500"/>
              <a:gd name="connsiteX120" fmla="*/ 1070780 w 9143999"/>
              <a:gd name="connsiteY120" fmla="*/ 4837419 h 5143500"/>
              <a:gd name="connsiteX121" fmla="*/ 1076625 w 9143999"/>
              <a:gd name="connsiteY121" fmla="*/ 4831634 h 5143500"/>
              <a:gd name="connsiteX122" fmla="*/ 1076625 w 9143999"/>
              <a:gd name="connsiteY122" fmla="*/ 4811692 h 5143500"/>
              <a:gd name="connsiteX123" fmla="*/ 1070780 w 9143999"/>
              <a:gd name="connsiteY123" fmla="*/ 4805627 h 5143500"/>
              <a:gd name="connsiteX124" fmla="*/ 1068815 w 9143999"/>
              <a:gd name="connsiteY124" fmla="*/ 4805627 h 5143500"/>
              <a:gd name="connsiteX125" fmla="*/ 1068559 w 9143999"/>
              <a:gd name="connsiteY125" fmla="*/ 4805359 h 5143500"/>
              <a:gd name="connsiteX126" fmla="*/ 1033639 w 9143999"/>
              <a:gd name="connsiteY126" fmla="*/ 4805359 h 5143500"/>
              <a:gd name="connsiteX127" fmla="*/ 1033639 w 9143999"/>
              <a:gd name="connsiteY127" fmla="*/ 4802443 h 5143500"/>
              <a:gd name="connsiteX128" fmla="*/ 1056748 w 9143999"/>
              <a:gd name="connsiteY128" fmla="*/ 4778457 h 5143500"/>
              <a:gd name="connsiteX129" fmla="*/ 1071071 w 9143999"/>
              <a:gd name="connsiteY129" fmla="*/ 4779901 h 5143500"/>
              <a:gd name="connsiteX130" fmla="*/ 1076625 w 9143999"/>
              <a:gd name="connsiteY130" fmla="*/ 4774411 h 5143500"/>
              <a:gd name="connsiteX131" fmla="*/ 1079556 w 9143999"/>
              <a:gd name="connsiteY131" fmla="*/ 4759385 h 5143500"/>
              <a:gd name="connsiteX132" fmla="*/ 1080138 w 9143999"/>
              <a:gd name="connsiteY132" fmla="*/ 4755627 h 5143500"/>
              <a:gd name="connsiteX133" fmla="*/ 1074293 w 9143999"/>
              <a:gd name="connsiteY133" fmla="*/ 4749848 h 5143500"/>
              <a:gd name="connsiteX134" fmla="*/ 1072404 w 9143999"/>
              <a:gd name="connsiteY134" fmla="*/ 4749641 h 5143500"/>
              <a:gd name="connsiteX135" fmla="*/ 1072049 w 9143999"/>
              <a:gd name="connsiteY135" fmla="*/ 4749285 h 5143500"/>
              <a:gd name="connsiteX136" fmla="*/ 1053743 w 9143999"/>
              <a:gd name="connsiteY136" fmla="*/ 4747249 h 5143500"/>
              <a:gd name="connsiteX137" fmla="*/ 1115151 w 9143999"/>
              <a:gd name="connsiteY137" fmla="*/ 4747131 h 5143500"/>
              <a:gd name="connsiteX138" fmla="*/ 1095104 w 9143999"/>
              <a:gd name="connsiteY138" fmla="*/ 4767478 h 5143500"/>
              <a:gd name="connsiteX139" fmla="*/ 1116017 w 9143999"/>
              <a:gd name="connsiteY139" fmla="*/ 4787818 h 5143500"/>
              <a:gd name="connsiteX140" fmla="*/ 1136065 w 9143999"/>
              <a:gd name="connsiteY140" fmla="*/ 4767481 h 5143500"/>
              <a:gd name="connsiteX141" fmla="*/ 1115151 w 9143999"/>
              <a:gd name="connsiteY141" fmla="*/ 4747131 h 5143500"/>
              <a:gd name="connsiteX142" fmla="*/ 0 w 9143999"/>
              <a:gd name="connsiteY142" fmla="*/ 0 h 5143500"/>
              <a:gd name="connsiteX143" fmla="*/ 9143999 w 9143999"/>
              <a:gd name="connsiteY143" fmla="*/ 0 h 5143500"/>
              <a:gd name="connsiteX144" fmla="*/ 9143999 w 9143999"/>
              <a:gd name="connsiteY144" fmla="*/ 5143500 h 5143500"/>
              <a:gd name="connsiteX145" fmla="*/ 0 w 9143999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9143999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6" y="4921039"/>
                  <a:pt x="364153" y="4913482"/>
                  <a:pt x="351363" y="4913481"/>
                </a:cubicBezTo>
                <a:close/>
                <a:moveTo>
                  <a:pt x="892593" y="4837587"/>
                </a:moveTo>
                <a:lnTo>
                  <a:pt x="917846" y="4847631"/>
                </a:lnTo>
                <a:cubicBezTo>
                  <a:pt x="924091" y="4854457"/>
                  <a:pt x="927648" y="4864625"/>
                  <a:pt x="927648" y="4877990"/>
                </a:cubicBezTo>
                <a:cubicBezTo>
                  <a:pt x="927648" y="4891355"/>
                  <a:pt x="924091" y="4901524"/>
                  <a:pt x="918100" y="4908353"/>
                </a:cubicBezTo>
                <a:lnTo>
                  <a:pt x="894866" y="4918277"/>
                </a:lnTo>
                <a:lnTo>
                  <a:pt x="868933" y="4908080"/>
                </a:lnTo>
                <a:cubicBezTo>
                  <a:pt x="862645" y="4901288"/>
                  <a:pt x="859062" y="4891172"/>
                  <a:pt x="859062" y="4877877"/>
                </a:cubicBezTo>
                <a:cubicBezTo>
                  <a:pt x="859062" y="4864582"/>
                  <a:pt x="862645" y="4854468"/>
                  <a:pt x="868678" y="4847677"/>
                </a:cubicBezTo>
                <a:close/>
                <a:moveTo>
                  <a:pt x="559057" y="4837499"/>
                </a:moveTo>
                <a:lnTo>
                  <a:pt x="578336" y="4840021"/>
                </a:lnTo>
                <a:cubicBezTo>
                  <a:pt x="583309" y="4841465"/>
                  <a:pt x="585643" y="4843483"/>
                  <a:pt x="585643" y="4847817"/>
                </a:cubicBezTo>
                <a:lnTo>
                  <a:pt x="585643" y="4907937"/>
                </a:lnTo>
                <a:cubicBezTo>
                  <a:pt x="585643" y="4912270"/>
                  <a:pt x="583309" y="4914296"/>
                  <a:pt x="578336" y="4915741"/>
                </a:cubicBezTo>
                <a:lnTo>
                  <a:pt x="558605" y="4918322"/>
                </a:lnTo>
                <a:lnTo>
                  <a:pt x="534559" y="4909442"/>
                </a:lnTo>
                <a:cubicBezTo>
                  <a:pt x="527877" y="4902976"/>
                  <a:pt x="523519" y="4892806"/>
                  <a:pt x="523519" y="4877990"/>
                </a:cubicBezTo>
                <a:cubicBezTo>
                  <a:pt x="523519" y="4863173"/>
                  <a:pt x="527877" y="4853005"/>
                  <a:pt x="534559" y="4846542"/>
                </a:cubicBezTo>
                <a:close/>
                <a:moveTo>
                  <a:pt x="1101680" y="4805359"/>
                </a:moveTo>
                <a:cubicBezTo>
                  <a:pt x="1098192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2" y="4950628"/>
                  <a:pt x="1101680" y="4950628"/>
                </a:cubicBezTo>
                <a:lnTo>
                  <a:pt x="1127823" y="4950628"/>
                </a:lnTo>
                <a:lnTo>
                  <a:pt x="1128318" y="4950134"/>
                </a:lnTo>
                <a:lnTo>
                  <a:pt x="1130431" y="4950134"/>
                </a:lnTo>
                <a:cubicBezTo>
                  <a:pt x="1133944" y="4950134"/>
                  <a:pt x="1136285" y="4947819"/>
                  <a:pt x="1136285" y="4944348"/>
                </a:cubicBezTo>
                <a:lnTo>
                  <a:pt x="1136285" y="4811405"/>
                </a:lnTo>
                <a:cubicBezTo>
                  <a:pt x="1136285" y="4807934"/>
                  <a:pt x="1133944" y="4805627"/>
                  <a:pt x="1130431" y="4805627"/>
                </a:cubicBezTo>
                <a:lnTo>
                  <a:pt x="1128092" y="4805627"/>
                </a:lnTo>
                <a:lnTo>
                  <a:pt x="1127823" y="4805359"/>
                </a:ln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04845" y="4953533"/>
                  <a:pt x="914796" y="4951553"/>
                  <a:pt x="923593" y="4947899"/>
                </a:cubicBezTo>
                <a:lnTo>
                  <a:pt x="924071" y="4947569"/>
                </a:lnTo>
                <a:lnTo>
                  <a:pt x="924870" y="4947419"/>
                </a:lnTo>
                <a:cubicBezTo>
                  <a:pt x="951435" y="4936512"/>
                  <a:pt x="967553" y="4910608"/>
                  <a:pt x="967553" y="4877877"/>
                </a:cubicBezTo>
                <a:cubicBezTo>
                  <a:pt x="967553" y="4845146"/>
                  <a:pt x="951435" y="4819246"/>
                  <a:pt x="924008" y="4808342"/>
                </a:cubicBezTo>
                <a:lnTo>
                  <a:pt x="922787" y="4808121"/>
                </a:lnTo>
                <a:lnTo>
                  <a:pt x="922737" y="4808088"/>
                </a:lnTo>
                <a:cubicBezTo>
                  <a:pt x="913654" y="4804434"/>
                  <a:pt x="903323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lnTo>
                  <a:pt x="666933" y="4813086"/>
                </a:lnTo>
                <a:lnTo>
                  <a:pt x="666650" y="4813136"/>
                </a:lnTo>
                <a:cubicBezTo>
                  <a:pt x="662556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7" y="4944785"/>
                </a:ln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lnTo>
                  <a:pt x="704448" y="4839717"/>
                </a:lnTo>
                <a:lnTo>
                  <a:pt x="726010" y="4837419"/>
                </a:lnTo>
                <a:lnTo>
                  <a:pt x="746013" y="4843168"/>
                </a:lnTo>
                <a:lnTo>
                  <a:pt x="754202" y="4862009"/>
                </a:ln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944762"/>
                </a:lnTo>
                <a:lnTo>
                  <a:pt x="792395" y="4944348"/>
                </a:lnTo>
                <a:lnTo>
                  <a:pt x="792395" y="4857065"/>
                </a:lnTo>
                <a:cubicBezTo>
                  <a:pt x="792395" y="4839438"/>
                  <a:pt x="786911" y="4825856"/>
                  <a:pt x="775798" y="4816682"/>
                </a:cubicBezTo>
                <a:lnTo>
                  <a:pt x="775543" y="4816611"/>
                </a:lnTo>
                <a:lnTo>
                  <a:pt x="775486" y="4816471"/>
                </a:lnTo>
                <a:cubicBezTo>
                  <a:pt x="764445" y="4807248"/>
                  <a:pt x="747812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48868" y="4802455"/>
                  <a:pt x="538719" y="4804289"/>
                  <a:pt x="529662" y="4807762"/>
                </a:cubicBezTo>
                <a:lnTo>
                  <a:pt x="529594" y="4807805"/>
                </a:lnTo>
                <a:lnTo>
                  <a:pt x="528372" y="4808018"/>
                </a:lnTo>
                <a:cubicBezTo>
                  <a:pt x="501027" y="4818381"/>
                  <a:pt x="483586" y="4843416"/>
                  <a:pt x="483586" y="4877877"/>
                </a:cubicBezTo>
                <a:cubicBezTo>
                  <a:pt x="483586" y="4912775"/>
                  <a:pt x="498720" y="4937596"/>
                  <a:pt x="526397" y="4947825"/>
                </a:cubicBezTo>
                <a:lnTo>
                  <a:pt x="527142" y="4947947"/>
                </a:lnTo>
                <a:lnTo>
                  <a:pt x="527700" y="4948307"/>
                </a:lnTo>
                <a:cubicBezTo>
                  <a:pt x="536866" y="4951735"/>
                  <a:pt x="547417" y="4953533"/>
                  <a:pt x="559257" y="4953533"/>
                </a:cubicBezTo>
                <a:cubicBezTo>
                  <a:pt x="578428" y="4953533"/>
                  <a:pt x="597022" y="4950331"/>
                  <a:pt x="617069" y="4941908"/>
                </a:cubicBezTo>
                <a:cubicBezTo>
                  <a:pt x="621722" y="4939879"/>
                  <a:pt x="624337" y="4936678"/>
                  <a:pt x="624337" y="4930284"/>
                </a:cubicBezTo>
                <a:lnTo>
                  <a:pt x="624337" y="4824821"/>
                </a:lnTo>
                <a:cubicBezTo>
                  <a:pt x="624337" y="4818138"/>
                  <a:pt x="621722" y="4814946"/>
                  <a:pt x="617069" y="4813204"/>
                </a:cubicBezTo>
                <a:cubicBezTo>
                  <a:pt x="597898" y="4805936"/>
                  <a:pt x="579880" y="4802455"/>
                  <a:pt x="559834" y="4802455"/>
                </a:cubicBezTo>
                <a:close/>
                <a:moveTo>
                  <a:pt x="398011" y="4801292"/>
                </a:moveTo>
                <a:lnTo>
                  <a:pt x="395922" y="4801589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6" y="4940590"/>
                  <a:pt x="423936" y="4944348"/>
                </a:cubicBezTo>
                <a:cubicBezTo>
                  <a:pt x="423645" y="4944931"/>
                  <a:pt x="423645" y="4945505"/>
                  <a:pt x="423645" y="4946089"/>
                </a:cubicBezTo>
                <a:cubicBezTo>
                  <a:pt x="423645" y="4948394"/>
                  <a:pt x="425106" y="4950134"/>
                  <a:pt x="428029" y="4950134"/>
                </a:cubicBezTo>
                <a:lnTo>
                  <a:pt x="429440" y="4950134"/>
                </a:lnTo>
                <a:lnTo>
                  <a:pt x="429969" y="4950628"/>
                </a:ln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5" y="4933196"/>
                  <a:pt x="465995" y="4928255"/>
                </a:cubicBezTo>
                <a:cubicBezTo>
                  <a:pt x="465995" y="4862299"/>
                  <a:pt x="372445" y="4878177"/>
                  <a:pt x="372445" y="4850972"/>
                </a:cubicBezTo>
                <a:cubicBezTo>
                  <a:pt x="372445" y="4846523"/>
                  <a:pt x="374698" y="4842891"/>
                  <a:pt x="378874" y="4840371"/>
                </a:cubicBezTo>
                <a:lnTo>
                  <a:pt x="395404" y="4836760"/>
                </a:lnTo>
                <a:lnTo>
                  <a:pt x="438848" y="4849557"/>
                </a:lnTo>
                <a:cubicBezTo>
                  <a:pt x="440310" y="4850418"/>
                  <a:pt x="441771" y="4850714"/>
                  <a:pt x="443232" y="4850714"/>
                </a:cubicBezTo>
                <a:lnTo>
                  <a:pt x="443815" y="4850347"/>
                </a:lnTo>
                <a:lnTo>
                  <a:pt x="445074" y="4850684"/>
                </a:ln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7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lnTo>
                  <a:pt x="1026345" y="4950134"/>
                </a:lnTo>
                <a:lnTo>
                  <a:pt x="1027794" y="4950134"/>
                </a:lnTo>
                <a:cubicBezTo>
                  <a:pt x="1031306" y="4950134"/>
                  <a:pt x="1033639" y="4947819"/>
                  <a:pt x="1033639" y="4944348"/>
                </a:cubicBezTo>
                <a:lnTo>
                  <a:pt x="1033639" y="4837419"/>
                </a:lnTo>
                <a:lnTo>
                  <a:pt x="1070780" y="4837419"/>
                </a:lnTo>
                <a:cubicBezTo>
                  <a:pt x="1074584" y="4837419"/>
                  <a:pt x="1076625" y="4835105"/>
                  <a:pt x="1076625" y="4831634"/>
                </a:cubicBezTo>
                <a:lnTo>
                  <a:pt x="1076625" y="4811692"/>
                </a:lnTo>
                <a:cubicBezTo>
                  <a:pt x="1076625" y="4807934"/>
                  <a:pt x="1074584" y="4805627"/>
                  <a:pt x="1070780" y="4805627"/>
                </a:cubicBezTo>
                <a:lnTo>
                  <a:pt x="1068815" y="4805627"/>
                </a:lnTo>
                <a:lnTo>
                  <a:pt x="1068559" y="4805359"/>
                </a:lnTo>
                <a:lnTo>
                  <a:pt x="1033639" y="4805359"/>
                </a:lnTo>
                <a:lnTo>
                  <a:pt x="1033639" y="4802443"/>
                </a:lnTo>
                <a:cubicBezTo>
                  <a:pt x="1033639" y="4786548"/>
                  <a:pt x="1040663" y="4778457"/>
                  <a:pt x="1056748" y="4778457"/>
                </a:cubicBezTo>
                <a:cubicBezTo>
                  <a:pt x="1062593" y="4778457"/>
                  <a:pt x="1068892" y="4779901"/>
                  <a:pt x="1071071" y="4779901"/>
                </a:cubicBezTo>
                <a:cubicBezTo>
                  <a:pt x="1074584" y="4779901"/>
                  <a:pt x="1076045" y="4777882"/>
                  <a:pt x="1076625" y="4774411"/>
                </a:cubicBezTo>
                <a:lnTo>
                  <a:pt x="1079556" y="4759385"/>
                </a:lnTo>
                <a:cubicBezTo>
                  <a:pt x="1079813" y="4758050"/>
                  <a:pt x="1080138" y="4756876"/>
                  <a:pt x="1080138" y="4755627"/>
                </a:cubicBezTo>
                <a:cubicBezTo>
                  <a:pt x="1080138" y="4752417"/>
                  <a:pt x="1078386" y="4750711"/>
                  <a:pt x="1074293" y="4749848"/>
                </a:cubicBezTo>
                <a:lnTo>
                  <a:pt x="1072404" y="4749641"/>
                </a:lnTo>
                <a:lnTo>
                  <a:pt x="1072049" y="4749285"/>
                </a:ln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3" y="4787817"/>
                  <a:pt x="1136070" y="4779974"/>
                  <a:pt x="1136065" y="4767481"/>
                </a:cubicBezTo>
                <a:cubicBezTo>
                  <a:pt x="1136070" y="4754690"/>
                  <a:pt x="1127933" y="4747137"/>
                  <a:pt x="1115151" y="4747131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558" y="2915364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8558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8558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6" name="Graphique 7">
            <a:extLst>
              <a:ext uri="{FF2B5EF4-FFF2-40B4-BE49-F238E27FC236}">
                <a16:creationId xmlns:a16="http://schemas.microsoft.com/office/drawing/2014/main" id="{2473C403-3091-45DA-8311-8B80BACBDD7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27" name="Forme libre : forme 9">
              <a:extLst>
                <a:ext uri="{FF2B5EF4-FFF2-40B4-BE49-F238E27FC236}">
                  <a16:creationId xmlns:a16="http://schemas.microsoft.com/office/drawing/2014/main" id="{9A66E28E-1ED8-413A-86AB-392723C99535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8" name="Forme libre : forme 10">
              <a:extLst>
                <a:ext uri="{FF2B5EF4-FFF2-40B4-BE49-F238E27FC236}">
                  <a16:creationId xmlns:a16="http://schemas.microsoft.com/office/drawing/2014/main" id="{332EEDE0-E68F-49D3-A74F-33347ECF61BC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9" name="Forme libre : forme 11">
              <a:extLst>
                <a:ext uri="{FF2B5EF4-FFF2-40B4-BE49-F238E27FC236}">
                  <a16:creationId xmlns:a16="http://schemas.microsoft.com/office/drawing/2014/main" id="{3EA6B076-5413-42E1-95D1-72C23C1D4D5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68440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Emphasis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6B4CB16-7C9E-4975-A78F-8E4C75C9A1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51364 w 9144000"/>
              <a:gd name="connsiteY0" fmla="*/ 4913481 h 5143500"/>
              <a:gd name="connsiteX1" fmla="*/ 331614 w 9144000"/>
              <a:gd name="connsiteY1" fmla="*/ 4933530 h 5143500"/>
              <a:gd name="connsiteX2" fmla="*/ 352238 w 9144000"/>
              <a:gd name="connsiteY2" fmla="*/ 4953582 h 5143500"/>
              <a:gd name="connsiteX3" fmla="*/ 371988 w 9144000"/>
              <a:gd name="connsiteY3" fmla="*/ 4933533 h 5143500"/>
              <a:gd name="connsiteX4" fmla="*/ 351364 w 9144000"/>
              <a:gd name="connsiteY4" fmla="*/ 4913481 h 5143500"/>
              <a:gd name="connsiteX5" fmla="*/ 891921 w 9144000"/>
              <a:gd name="connsiteY5" fmla="*/ 4837319 h 5143500"/>
              <a:gd name="connsiteX6" fmla="*/ 927650 w 9144000"/>
              <a:gd name="connsiteY6" fmla="*/ 4877990 h 5143500"/>
              <a:gd name="connsiteX7" fmla="*/ 893950 w 9144000"/>
              <a:gd name="connsiteY7" fmla="*/ 4918669 h 5143500"/>
              <a:gd name="connsiteX8" fmla="*/ 858213 w 9144000"/>
              <a:gd name="connsiteY8" fmla="*/ 4877990 h 5143500"/>
              <a:gd name="connsiteX9" fmla="*/ 891921 w 9144000"/>
              <a:gd name="connsiteY9" fmla="*/ 4837319 h 5143500"/>
              <a:gd name="connsiteX10" fmla="*/ 559546 w 9144000"/>
              <a:gd name="connsiteY10" fmla="*/ 4837319 h 5143500"/>
              <a:gd name="connsiteX11" fmla="*/ 579304 w 9144000"/>
              <a:gd name="connsiteY11" fmla="*/ 4839934 h 5143500"/>
              <a:gd name="connsiteX12" fmla="*/ 586563 w 9144000"/>
              <a:gd name="connsiteY12" fmla="*/ 4847771 h 5143500"/>
              <a:gd name="connsiteX13" fmla="*/ 586563 w 9144000"/>
              <a:gd name="connsiteY13" fmla="*/ 4908209 h 5143500"/>
              <a:gd name="connsiteX14" fmla="*/ 579304 w 9144000"/>
              <a:gd name="connsiteY14" fmla="*/ 4916053 h 5143500"/>
              <a:gd name="connsiteX15" fmla="*/ 559546 w 9144000"/>
              <a:gd name="connsiteY15" fmla="*/ 4918669 h 5143500"/>
              <a:gd name="connsiteX16" fmla="*/ 523520 w 9144000"/>
              <a:gd name="connsiteY16" fmla="*/ 4877990 h 5143500"/>
              <a:gd name="connsiteX17" fmla="*/ 559546 w 9144000"/>
              <a:gd name="connsiteY17" fmla="*/ 4837319 h 5143500"/>
              <a:gd name="connsiteX18" fmla="*/ 1101681 w 9144000"/>
              <a:gd name="connsiteY18" fmla="*/ 4805359 h 5143500"/>
              <a:gd name="connsiteX19" fmla="*/ 1095865 w 9144000"/>
              <a:gd name="connsiteY19" fmla="*/ 4811167 h 5143500"/>
              <a:gd name="connsiteX20" fmla="*/ 1095865 w 9144000"/>
              <a:gd name="connsiteY20" fmla="*/ 4944812 h 5143500"/>
              <a:gd name="connsiteX21" fmla="*/ 1101681 w 9144000"/>
              <a:gd name="connsiteY21" fmla="*/ 4950628 h 5143500"/>
              <a:gd name="connsiteX22" fmla="*/ 1127825 w 9144000"/>
              <a:gd name="connsiteY22" fmla="*/ 4950628 h 5143500"/>
              <a:gd name="connsiteX23" fmla="*/ 1133641 w 9144000"/>
              <a:gd name="connsiteY23" fmla="*/ 4944812 h 5143500"/>
              <a:gd name="connsiteX24" fmla="*/ 1133641 w 9144000"/>
              <a:gd name="connsiteY24" fmla="*/ 4811167 h 5143500"/>
              <a:gd name="connsiteX25" fmla="*/ 1127825 w 9144000"/>
              <a:gd name="connsiteY25" fmla="*/ 4805359 h 5143500"/>
              <a:gd name="connsiteX26" fmla="*/ 891921 w 9144000"/>
              <a:gd name="connsiteY26" fmla="*/ 4802455 h 5143500"/>
              <a:gd name="connsiteX27" fmla="*/ 819860 w 9144000"/>
              <a:gd name="connsiteY27" fmla="*/ 4877990 h 5143500"/>
              <a:gd name="connsiteX28" fmla="*/ 893950 w 9144000"/>
              <a:gd name="connsiteY28" fmla="*/ 4953533 h 5143500"/>
              <a:gd name="connsiteX29" fmla="*/ 966001 w 9144000"/>
              <a:gd name="connsiteY29" fmla="*/ 4877990 h 5143500"/>
              <a:gd name="connsiteX30" fmla="*/ 891921 w 9144000"/>
              <a:gd name="connsiteY30" fmla="*/ 4802455 h 5143500"/>
              <a:gd name="connsiteX31" fmla="*/ 725444 w 9144000"/>
              <a:gd name="connsiteY31" fmla="*/ 4802455 h 5143500"/>
              <a:gd name="connsiteX32" fmla="*/ 667046 w 9144000"/>
              <a:gd name="connsiteY32" fmla="*/ 4812907 h 5143500"/>
              <a:gd name="connsiteX33" fmla="*/ 659778 w 9144000"/>
              <a:gd name="connsiteY33" fmla="*/ 4824531 h 5143500"/>
              <a:gd name="connsiteX34" fmla="*/ 659778 w 9144000"/>
              <a:gd name="connsiteY34" fmla="*/ 4944812 h 5143500"/>
              <a:gd name="connsiteX35" fmla="*/ 665594 w 9144000"/>
              <a:gd name="connsiteY35" fmla="*/ 4950628 h 5143500"/>
              <a:gd name="connsiteX36" fmla="*/ 691737 w 9144000"/>
              <a:gd name="connsiteY36" fmla="*/ 4950628 h 5143500"/>
              <a:gd name="connsiteX37" fmla="*/ 697553 w 9144000"/>
              <a:gd name="connsiteY37" fmla="*/ 4944812 h 5143500"/>
              <a:gd name="connsiteX38" fmla="*/ 697553 w 9144000"/>
              <a:gd name="connsiteY38" fmla="*/ 4847194 h 5143500"/>
              <a:gd name="connsiteX39" fmla="*/ 704523 w 9144000"/>
              <a:gd name="connsiteY39" fmla="*/ 4839636 h 5143500"/>
              <a:gd name="connsiteX40" fmla="*/ 726022 w 9144000"/>
              <a:gd name="connsiteY40" fmla="*/ 4837319 h 5143500"/>
              <a:gd name="connsiteX41" fmla="*/ 754203 w 9144000"/>
              <a:gd name="connsiteY41" fmla="*/ 4862009 h 5143500"/>
              <a:gd name="connsiteX42" fmla="*/ 754203 w 9144000"/>
              <a:gd name="connsiteY42" fmla="*/ 4944812 h 5143500"/>
              <a:gd name="connsiteX43" fmla="*/ 760019 w 9144000"/>
              <a:gd name="connsiteY43" fmla="*/ 4950628 h 5143500"/>
              <a:gd name="connsiteX44" fmla="*/ 786161 w 9144000"/>
              <a:gd name="connsiteY44" fmla="*/ 4950628 h 5143500"/>
              <a:gd name="connsiteX45" fmla="*/ 791977 w 9144000"/>
              <a:gd name="connsiteY45" fmla="*/ 4944812 h 5143500"/>
              <a:gd name="connsiteX46" fmla="*/ 791977 w 9144000"/>
              <a:gd name="connsiteY46" fmla="*/ 4857068 h 5143500"/>
              <a:gd name="connsiteX47" fmla="*/ 725444 w 9144000"/>
              <a:gd name="connsiteY47" fmla="*/ 4802455 h 5143500"/>
              <a:gd name="connsiteX48" fmla="*/ 559835 w 9144000"/>
              <a:gd name="connsiteY48" fmla="*/ 4802455 h 5143500"/>
              <a:gd name="connsiteX49" fmla="*/ 485168 w 9144000"/>
              <a:gd name="connsiteY49" fmla="*/ 4877990 h 5143500"/>
              <a:gd name="connsiteX50" fmla="*/ 559258 w 9144000"/>
              <a:gd name="connsiteY50" fmla="*/ 4953533 h 5143500"/>
              <a:gd name="connsiteX51" fmla="*/ 617070 w 9144000"/>
              <a:gd name="connsiteY51" fmla="*/ 4941908 h 5143500"/>
              <a:gd name="connsiteX52" fmla="*/ 624338 w 9144000"/>
              <a:gd name="connsiteY52" fmla="*/ 4930284 h 5143500"/>
              <a:gd name="connsiteX53" fmla="*/ 624338 w 9144000"/>
              <a:gd name="connsiteY53" fmla="*/ 4824821 h 5143500"/>
              <a:gd name="connsiteX54" fmla="*/ 617070 w 9144000"/>
              <a:gd name="connsiteY54" fmla="*/ 4813204 h 5143500"/>
              <a:gd name="connsiteX55" fmla="*/ 559835 w 9144000"/>
              <a:gd name="connsiteY55" fmla="*/ 4802455 h 5143500"/>
              <a:gd name="connsiteX56" fmla="*/ 398012 w 9144000"/>
              <a:gd name="connsiteY56" fmla="*/ 4801292 h 5143500"/>
              <a:gd name="connsiteX57" fmla="*/ 334093 w 9144000"/>
              <a:gd name="connsiteY57" fmla="*/ 4853587 h 5143500"/>
              <a:gd name="connsiteX58" fmla="*/ 427644 w 9144000"/>
              <a:gd name="connsiteY58" fmla="*/ 4934063 h 5143500"/>
              <a:gd name="connsiteX59" fmla="*/ 425904 w 9144000"/>
              <a:gd name="connsiteY59" fmla="*/ 4944812 h 5143500"/>
              <a:gd name="connsiteX60" fmla="*/ 425614 w 9144000"/>
              <a:gd name="connsiteY60" fmla="*/ 4946561 h 5143500"/>
              <a:gd name="connsiteX61" fmla="*/ 429970 w 9144000"/>
              <a:gd name="connsiteY61" fmla="*/ 4950628 h 5143500"/>
              <a:gd name="connsiteX62" fmla="*/ 456122 w 9144000"/>
              <a:gd name="connsiteY62" fmla="*/ 4950628 h 5143500"/>
              <a:gd name="connsiteX63" fmla="*/ 463669 w 9144000"/>
              <a:gd name="connsiteY63" fmla="*/ 4944812 h 5143500"/>
              <a:gd name="connsiteX64" fmla="*/ 465996 w 9144000"/>
              <a:gd name="connsiteY64" fmla="*/ 4928255 h 5143500"/>
              <a:gd name="connsiteX65" fmla="*/ 372446 w 9144000"/>
              <a:gd name="connsiteY65" fmla="*/ 4850972 h 5143500"/>
              <a:gd name="connsiteX66" fmla="*/ 396848 w 9144000"/>
              <a:gd name="connsiteY66" fmla="*/ 4836444 h 5143500"/>
              <a:gd name="connsiteX67" fmla="*/ 440719 w 9144000"/>
              <a:gd name="connsiteY67" fmla="*/ 4849520 h 5143500"/>
              <a:gd name="connsiteX68" fmla="*/ 445075 w 9144000"/>
              <a:gd name="connsiteY68" fmla="*/ 4850684 h 5143500"/>
              <a:gd name="connsiteX69" fmla="*/ 451468 w 9144000"/>
              <a:gd name="connsiteY69" fmla="*/ 4846616 h 5143500"/>
              <a:gd name="connsiteX70" fmla="*/ 460477 w 9144000"/>
              <a:gd name="connsiteY70" fmla="*/ 4827435 h 5143500"/>
              <a:gd name="connsiteX71" fmla="*/ 461640 w 9144000"/>
              <a:gd name="connsiteY71" fmla="*/ 4822502 h 5143500"/>
              <a:gd name="connsiteX72" fmla="*/ 458151 w 9144000"/>
              <a:gd name="connsiteY72" fmla="*/ 4816686 h 5143500"/>
              <a:gd name="connsiteX73" fmla="*/ 398012 w 9144000"/>
              <a:gd name="connsiteY73" fmla="*/ 4801292 h 5143500"/>
              <a:gd name="connsiteX74" fmla="*/ 1053744 w 9144000"/>
              <a:gd name="connsiteY74" fmla="*/ 4747249 h 5143500"/>
              <a:gd name="connsiteX75" fmla="*/ 994182 w 9144000"/>
              <a:gd name="connsiteY75" fmla="*/ 4808264 h 5143500"/>
              <a:gd name="connsiteX76" fmla="*/ 994182 w 9144000"/>
              <a:gd name="connsiteY76" fmla="*/ 4944812 h 5143500"/>
              <a:gd name="connsiteX77" fmla="*/ 999998 w 9144000"/>
              <a:gd name="connsiteY77" fmla="*/ 4950628 h 5143500"/>
              <a:gd name="connsiteX78" fmla="*/ 1025852 w 9144000"/>
              <a:gd name="connsiteY78" fmla="*/ 4950628 h 5143500"/>
              <a:gd name="connsiteX79" fmla="*/ 1031660 w 9144000"/>
              <a:gd name="connsiteY79" fmla="*/ 4944812 h 5143500"/>
              <a:gd name="connsiteX80" fmla="*/ 1031660 w 9144000"/>
              <a:gd name="connsiteY80" fmla="*/ 4837319 h 5143500"/>
              <a:gd name="connsiteX81" fmla="*/ 1068560 w 9144000"/>
              <a:gd name="connsiteY81" fmla="*/ 4837319 h 5143500"/>
              <a:gd name="connsiteX82" fmla="*/ 1074367 w 9144000"/>
              <a:gd name="connsiteY82" fmla="*/ 4831502 h 5143500"/>
              <a:gd name="connsiteX83" fmla="*/ 1074367 w 9144000"/>
              <a:gd name="connsiteY83" fmla="*/ 4811456 h 5143500"/>
              <a:gd name="connsiteX84" fmla="*/ 1068560 w 9144000"/>
              <a:gd name="connsiteY84" fmla="*/ 4805359 h 5143500"/>
              <a:gd name="connsiteX85" fmla="*/ 1031660 w 9144000"/>
              <a:gd name="connsiteY85" fmla="*/ 4805359 h 5143500"/>
              <a:gd name="connsiteX86" fmla="*/ 1031660 w 9144000"/>
              <a:gd name="connsiteY86" fmla="*/ 4802158 h 5143500"/>
              <a:gd name="connsiteX87" fmla="*/ 1054618 w 9144000"/>
              <a:gd name="connsiteY87" fmla="*/ 4778045 h 5143500"/>
              <a:gd name="connsiteX88" fmla="*/ 1068849 w 9144000"/>
              <a:gd name="connsiteY88" fmla="*/ 4779497 h 5143500"/>
              <a:gd name="connsiteX89" fmla="*/ 1074367 w 9144000"/>
              <a:gd name="connsiteY89" fmla="*/ 4773977 h 5143500"/>
              <a:gd name="connsiteX90" fmla="*/ 1077279 w 9144000"/>
              <a:gd name="connsiteY90" fmla="*/ 4758872 h 5143500"/>
              <a:gd name="connsiteX91" fmla="*/ 1077857 w 9144000"/>
              <a:gd name="connsiteY91" fmla="*/ 4755094 h 5143500"/>
              <a:gd name="connsiteX92" fmla="*/ 1072050 w 9144000"/>
              <a:gd name="connsiteY92" fmla="*/ 4749285 h 5143500"/>
              <a:gd name="connsiteX93" fmla="*/ 1053744 w 9144000"/>
              <a:gd name="connsiteY93" fmla="*/ 4747249 h 5143500"/>
              <a:gd name="connsiteX94" fmla="*/ 1115152 w 9144000"/>
              <a:gd name="connsiteY94" fmla="*/ 4747131 h 5143500"/>
              <a:gd name="connsiteX95" fmla="*/ 1095105 w 9144000"/>
              <a:gd name="connsiteY95" fmla="*/ 4767478 h 5143500"/>
              <a:gd name="connsiteX96" fmla="*/ 1116018 w 9144000"/>
              <a:gd name="connsiteY96" fmla="*/ 4787818 h 5143500"/>
              <a:gd name="connsiteX97" fmla="*/ 1136066 w 9144000"/>
              <a:gd name="connsiteY97" fmla="*/ 4767481 h 5143500"/>
              <a:gd name="connsiteX98" fmla="*/ 1115152 w 9144000"/>
              <a:gd name="connsiteY98" fmla="*/ 4747131 h 5143500"/>
              <a:gd name="connsiteX99" fmla="*/ 0 w 9144000"/>
              <a:gd name="connsiteY99" fmla="*/ 0 h 5143500"/>
              <a:gd name="connsiteX100" fmla="*/ 9144000 w 9144000"/>
              <a:gd name="connsiteY100" fmla="*/ 0 h 5143500"/>
              <a:gd name="connsiteX101" fmla="*/ 9144000 w 9144000"/>
              <a:gd name="connsiteY101" fmla="*/ 5143500 h 5143500"/>
              <a:gd name="connsiteX102" fmla="*/ 0 w 9144000"/>
              <a:gd name="connsiteY10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9144000" h="5143500">
                <a:moveTo>
                  <a:pt x="351364" y="4913481"/>
                </a:moveTo>
                <a:cubicBezTo>
                  <a:pt x="339457" y="4913486"/>
                  <a:pt x="331613" y="4921037"/>
                  <a:pt x="331614" y="4933530"/>
                </a:cubicBezTo>
                <a:cubicBezTo>
                  <a:pt x="331609" y="4945734"/>
                  <a:pt x="339457" y="4953580"/>
                  <a:pt x="352238" y="4953582"/>
                </a:cubicBezTo>
                <a:cubicBezTo>
                  <a:pt x="364154" y="4953577"/>
                  <a:pt x="371991" y="4945737"/>
                  <a:pt x="371988" y="4933533"/>
                </a:cubicBezTo>
                <a:cubicBezTo>
                  <a:pt x="371997" y="4921039"/>
                  <a:pt x="364154" y="4913482"/>
                  <a:pt x="351364" y="4913481"/>
                </a:cubicBezTo>
                <a:close/>
                <a:moveTo>
                  <a:pt x="891921" y="4837319"/>
                </a:moveTo>
                <a:cubicBezTo>
                  <a:pt x="913419" y="4837319"/>
                  <a:pt x="927650" y="4851260"/>
                  <a:pt x="927650" y="4877990"/>
                </a:cubicBezTo>
                <a:cubicBezTo>
                  <a:pt x="927650" y="4904719"/>
                  <a:pt x="913419" y="4918669"/>
                  <a:pt x="893950" y="4918669"/>
                </a:cubicBezTo>
                <a:cubicBezTo>
                  <a:pt x="872452" y="4918669"/>
                  <a:pt x="858213" y="4904719"/>
                  <a:pt x="858213" y="4877990"/>
                </a:cubicBezTo>
                <a:cubicBezTo>
                  <a:pt x="858213" y="4851260"/>
                  <a:pt x="872452" y="4837319"/>
                  <a:pt x="891921" y="4837319"/>
                </a:cubicBezTo>
                <a:close/>
                <a:moveTo>
                  <a:pt x="559546" y="4837319"/>
                </a:moveTo>
                <a:cubicBezTo>
                  <a:pt x="567391" y="4837319"/>
                  <a:pt x="572911" y="4838184"/>
                  <a:pt x="579304" y="4839934"/>
                </a:cubicBezTo>
                <a:cubicBezTo>
                  <a:pt x="584245" y="4841386"/>
                  <a:pt x="586563" y="4843414"/>
                  <a:pt x="586563" y="4847771"/>
                </a:cubicBezTo>
                <a:lnTo>
                  <a:pt x="586563" y="4908209"/>
                </a:lnTo>
                <a:cubicBezTo>
                  <a:pt x="586563" y="4912564"/>
                  <a:pt x="584245" y="4914601"/>
                  <a:pt x="579304" y="4916053"/>
                </a:cubicBezTo>
                <a:cubicBezTo>
                  <a:pt x="572911" y="4917794"/>
                  <a:pt x="567391" y="4918669"/>
                  <a:pt x="559546" y="4918669"/>
                </a:cubicBezTo>
                <a:cubicBezTo>
                  <a:pt x="540951" y="4918669"/>
                  <a:pt x="523520" y="4907623"/>
                  <a:pt x="523520" y="4877990"/>
                </a:cubicBezTo>
                <a:cubicBezTo>
                  <a:pt x="523520" y="4848356"/>
                  <a:pt x="540951" y="4837319"/>
                  <a:pt x="559546" y="4837319"/>
                </a:cubicBezTo>
                <a:close/>
                <a:moveTo>
                  <a:pt x="1101681" y="4805359"/>
                </a:moveTo>
                <a:cubicBezTo>
                  <a:pt x="1098193" y="4805359"/>
                  <a:pt x="1095865" y="4807677"/>
                  <a:pt x="1095865" y="4811167"/>
                </a:cubicBezTo>
                <a:lnTo>
                  <a:pt x="1095865" y="4944812"/>
                </a:lnTo>
                <a:cubicBezTo>
                  <a:pt x="1095865" y="4948301"/>
                  <a:pt x="1098193" y="4950628"/>
                  <a:pt x="1101681" y="4950628"/>
                </a:cubicBezTo>
                <a:lnTo>
                  <a:pt x="1127825" y="4950628"/>
                </a:lnTo>
                <a:cubicBezTo>
                  <a:pt x="1131314" y="4950628"/>
                  <a:pt x="1133641" y="4948301"/>
                  <a:pt x="1133641" y="4944812"/>
                </a:cubicBezTo>
                <a:lnTo>
                  <a:pt x="1133641" y="4811167"/>
                </a:lnTo>
                <a:cubicBezTo>
                  <a:pt x="1133641" y="4807677"/>
                  <a:pt x="1131314" y="4805359"/>
                  <a:pt x="1127825" y="4805359"/>
                </a:cubicBezTo>
                <a:close/>
                <a:moveTo>
                  <a:pt x="891921" y="4802455"/>
                </a:moveTo>
                <a:cubicBezTo>
                  <a:pt x="848338" y="4802455"/>
                  <a:pt x="819860" y="4834118"/>
                  <a:pt x="819860" y="4877990"/>
                </a:cubicBezTo>
                <a:cubicBezTo>
                  <a:pt x="819860" y="4921862"/>
                  <a:pt x="848338" y="4953533"/>
                  <a:pt x="893950" y="4953533"/>
                </a:cubicBezTo>
                <a:cubicBezTo>
                  <a:pt x="937532" y="4953533"/>
                  <a:pt x="966001" y="4921862"/>
                  <a:pt x="966001" y="4877990"/>
                </a:cubicBezTo>
                <a:cubicBezTo>
                  <a:pt x="966001" y="4834118"/>
                  <a:pt x="937532" y="4802455"/>
                  <a:pt x="891921" y="4802455"/>
                </a:cubicBezTo>
                <a:close/>
                <a:moveTo>
                  <a:pt x="725444" y="4802455"/>
                </a:moveTo>
                <a:cubicBezTo>
                  <a:pt x="708302" y="4802455"/>
                  <a:pt x="688256" y="4805359"/>
                  <a:pt x="667046" y="4812907"/>
                </a:cubicBezTo>
                <a:cubicBezTo>
                  <a:pt x="662979" y="4814359"/>
                  <a:pt x="659778" y="4817849"/>
                  <a:pt x="659778" y="4824531"/>
                </a:cubicBezTo>
                <a:lnTo>
                  <a:pt x="659778" y="4944812"/>
                </a:lnTo>
                <a:cubicBezTo>
                  <a:pt x="659778" y="4948301"/>
                  <a:pt x="662104" y="4950628"/>
                  <a:pt x="665594" y="4950628"/>
                </a:cubicBezTo>
                <a:lnTo>
                  <a:pt x="691737" y="4950628"/>
                </a:lnTo>
                <a:cubicBezTo>
                  <a:pt x="695226" y="4950628"/>
                  <a:pt x="697553" y="4948301"/>
                  <a:pt x="697553" y="4944812"/>
                </a:cubicBezTo>
                <a:lnTo>
                  <a:pt x="697553" y="4847194"/>
                </a:lnTo>
                <a:cubicBezTo>
                  <a:pt x="697553" y="4842838"/>
                  <a:pt x="699871" y="4840800"/>
                  <a:pt x="704523" y="4839636"/>
                </a:cubicBezTo>
                <a:cubicBezTo>
                  <a:pt x="712081" y="4837896"/>
                  <a:pt x="717014" y="4837319"/>
                  <a:pt x="726022" y="4837319"/>
                </a:cubicBezTo>
                <a:cubicBezTo>
                  <a:pt x="741712" y="4837319"/>
                  <a:pt x="754203" y="4844578"/>
                  <a:pt x="754203" y="4862009"/>
                </a:cubicBezTo>
                <a:lnTo>
                  <a:pt x="754203" y="4944812"/>
                </a:lnTo>
                <a:cubicBezTo>
                  <a:pt x="754203" y="4948301"/>
                  <a:pt x="756529" y="4950628"/>
                  <a:pt x="760019" y="4950628"/>
                </a:cubicBezTo>
                <a:lnTo>
                  <a:pt x="786161" y="4950628"/>
                </a:lnTo>
                <a:cubicBezTo>
                  <a:pt x="789651" y="4950628"/>
                  <a:pt x="791977" y="4948301"/>
                  <a:pt x="791977" y="4944812"/>
                </a:cubicBezTo>
                <a:lnTo>
                  <a:pt x="791977" y="4857068"/>
                </a:lnTo>
                <a:cubicBezTo>
                  <a:pt x="791977" y="4821627"/>
                  <a:pt x="770182" y="4802455"/>
                  <a:pt x="725444" y="4802455"/>
                </a:cubicBezTo>
                <a:close/>
                <a:moveTo>
                  <a:pt x="559835" y="4802455"/>
                </a:moveTo>
                <a:cubicBezTo>
                  <a:pt x="515972" y="4802455"/>
                  <a:pt x="485168" y="4831799"/>
                  <a:pt x="485168" y="4877990"/>
                </a:cubicBezTo>
                <a:cubicBezTo>
                  <a:pt x="485168" y="4924766"/>
                  <a:pt x="511897" y="4953533"/>
                  <a:pt x="559258" y="4953533"/>
                </a:cubicBezTo>
                <a:cubicBezTo>
                  <a:pt x="578429" y="4953533"/>
                  <a:pt x="597023" y="4950331"/>
                  <a:pt x="617070" y="4941908"/>
                </a:cubicBezTo>
                <a:cubicBezTo>
                  <a:pt x="621723" y="4939879"/>
                  <a:pt x="624338" y="4936678"/>
                  <a:pt x="624338" y="4930284"/>
                </a:cubicBezTo>
                <a:lnTo>
                  <a:pt x="624338" y="4824821"/>
                </a:lnTo>
                <a:cubicBezTo>
                  <a:pt x="624338" y="4818138"/>
                  <a:pt x="621723" y="4814946"/>
                  <a:pt x="617070" y="4813204"/>
                </a:cubicBezTo>
                <a:cubicBezTo>
                  <a:pt x="597899" y="4805936"/>
                  <a:pt x="579881" y="4802455"/>
                  <a:pt x="559835" y="4802455"/>
                </a:cubicBezTo>
                <a:close/>
                <a:moveTo>
                  <a:pt x="398012" y="4801292"/>
                </a:moveTo>
                <a:cubicBezTo>
                  <a:pt x="359082" y="4801292"/>
                  <a:pt x="334093" y="4822205"/>
                  <a:pt x="334093" y="4853587"/>
                </a:cubicBezTo>
                <a:cubicBezTo>
                  <a:pt x="334093" y="4915179"/>
                  <a:pt x="427644" y="4891337"/>
                  <a:pt x="427644" y="4934063"/>
                </a:cubicBezTo>
                <a:cubicBezTo>
                  <a:pt x="427644" y="4938419"/>
                  <a:pt x="427066" y="4941033"/>
                  <a:pt x="425904" y="4944812"/>
                </a:cubicBezTo>
                <a:cubicBezTo>
                  <a:pt x="425614" y="4945398"/>
                  <a:pt x="425614" y="4945975"/>
                  <a:pt x="425614" y="4946561"/>
                </a:cubicBezTo>
                <a:cubicBezTo>
                  <a:pt x="425614" y="4948879"/>
                  <a:pt x="427066" y="4950628"/>
                  <a:pt x="429970" y="4950628"/>
                </a:cubicBezTo>
                <a:lnTo>
                  <a:pt x="456122" y="4950628"/>
                </a:lnTo>
                <a:cubicBezTo>
                  <a:pt x="460477" y="4950628"/>
                  <a:pt x="462217" y="4949176"/>
                  <a:pt x="463669" y="4944812"/>
                </a:cubicBezTo>
                <a:cubicBezTo>
                  <a:pt x="465419" y="4939879"/>
                  <a:pt x="465996" y="4933196"/>
                  <a:pt x="465996" y="4928255"/>
                </a:cubicBezTo>
                <a:cubicBezTo>
                  <a:pt x="465996" y="4862299"/>
                  <a:pt x="372446" y="4878177"/>
                  <a:pt x="372446" y="4850972"/>
                </a:cubicBezTo>
                <a:cubicBezTo>
                  <a:pt x="372446" y="4842074"/>
                  <a:pt x="381455" y="4836444"/>
                  <a:pt x="396848" y="4836444"/>
                </a:cubicBezTo>
                <a:cubicBezTo>
                  <a:pt x="411665" y="4836444"/>
                  <a:pt x="425904" y="4841386"/>
                  <a:pt x="440719" y="4849520"/>
                </a:cubicBezTo>
                <a:cubicBezTo>
                  <a:pt x="442171" y="4850386"/>
                  <a:pt x="443623" y="4850684"/>
                  <a:pt x="445075" y="4850684"/>
                </a:cubicBezTo>
                <a:cubicBezTo>
                  <a:pt x="447690" y="4850684"/>
                  <a:pt x="450306" y="4849231"/>
                  <a:pt x="451468" y="4846616"/>
                </a:cubicBezTo>
                <a:lnTo>
                  <a:pt x="460477" y="4827435"/>
                </a:lnTo>
                <a:cubicBezTo>
                  <a:pt x="461318" y="4825652"/>
                  <a:pt x="461640" y="4823954"/>
                  <a:pt x="461640" y="4822502"/>
                </a:cubicBezTo>
                <a:cubicBezTo>
                  <a:pt x="461640" y="4820176"/>
                  <a:pt x="460486" y="4817858"/>
                  <a:pt x="458151" y="4816686"/>
                </a:cubicBezTo>
                <a:cubicBezTo>
                  <a:pt x="440142" y="4806226"/>
                  <a:pt x="418636" y="4801292"/>
                  <a:pt x="398012" y="4801292"/>
                </a:cubicBezTo>
                <a:close/>
                <a:moveTo>
                  <a:pt x="1053744" y="4747249"/>
                </a:moveTo>
                <a:cubicBezTo>
                  <a:pt x="1017718" y="4747249"/>
                  <a:pt x="994182" y="4766420"/>
                  <a:pt x="994182" y="4808264"/>
                </a:cubicBezTo>
                <a:lnTo>
                  <a:pt x="994182" y="4944812"/>
                </a:lnTo>
                <a:cubicBezTo>
                  <a:pt x="994182" y="4948301"/>
                  <a:pt x="996509" y="4950628"/>
                  <a:pt x="999998" y="4950628"/>
                </a:cubicBezTo>
                <a:lnTo>
                  <a:pt x="1025852" y="4950628"/>
                </a:lnTo>
                <a:cubicBezTo>
                  <a:pt x="1029341" y="4950628"/>
                  <a:pt x="1031660" y="4948301"/>
                  <a:pt x="1031660" y="4944812"/>
                </a:cubicBezTo>
                <a:lnTo>
                  <a:pt x="1031660" y="4837319"/>
                </a:lnTo>
                <a:lnTo>
                  <a:pt x="1068560" y="4837319"/>
                </a:lnTo>
                <a:cubicBezTo>
                  <a:pt x="1072339" y="4837319"/>
                  <a:pt x="1074367" y="4834992"/>
                  <a:pt x="1074367" y="4831502"/>
                </a:cubicBezTo>
                <a:lnTo>
                  <a:pt x="1074367" y="4811456"/>
                </a:lnTo>
                <a:cubicBezTo>
                  <a:pt x="1074367" y="4807677"/>
                  <a:pt x="1072339" y="4805359"/>
                  <a:pt x="1068560" y="4805359"/>
                </a:cubicBezTo>
                <a:lnTo>
                  <a:pt x="1031660" y="4805359"/>
                </a:lnTo>
                <a:lnTo>
                  <a:pt x="1031660" y="4802158"/>
                </a:lnTo>
                <a:cubicBezTo>
                  <a:pt x="1031660" y="4786179"/>
                  <a:pt x="1038638" y="4778045"/>
                  <a:pt x="1054618" y="4778045"/>
                </a:cubicBezTo>
                <a:cubicBezTo>
                  <a:pt x="1060426" y="4778045"/>
                  <a:pt x="1066683" y="4779497"/>
                  <a:pt x="1068849" y="4779497"/>
                </a:cubicBezTo>
                <a:cubicBezTo>
                  <a:pt x="1072339" y="4779497"/>
                  <a:pt x="1073791" y="4777467"/>
                  <a:pt x="1074367" y="4773977"/>
                </a:cubicBezTo>
                <a:lnTo>
                  <a:pt x="1077279" y="4758872"/>
                </a:lnTo>
                <a:cubicBezTo>
                  <a:pt x="1077534" y="4757531"/>
                  <a:pt x="1077857" y="4756351"/>
                  <a:pt x="1077857" y="4755094"/>
                </a:cubicBezTo>
                <a:cubicBezTo>
                  <a:pt x="1077857" y="4751868"/>
                  <a:pt x="1076117" y="4750152"/>
                  <a:pt x="1072050" y="4749285"/>
                </a:cubicBezTo>
                <a:cubicBezTo>
                  <a:pt x="1066233" y="4747834"/>
                  <a:pt x="1059942" y="4747249"/>
                  <a:pt x="1053744" y="4747249"/>
                </a:cubicBezTo>
                <a:close/>
                <a:moveTo>
                  <a:pt x="1115152" y="4747131"/>
                </a:moveTo>
                <a:cubicBezTo>
                  <a:pt x="1102948" y="4747139"/>
                  <a:pt x="1095103" y="4754688"/>
                  <a:pt x="1095105" y="4767478"/>
                </a:cubicBezTo>
                <a:cubicBezTo>
                  <a:pt x="1095102" y="4779971"/>
                  <a:pt x="1102948" y="4787811"/>
                  <a:pt x="1116018" y="4787818"/>
                </a:cubicBezTo>
                <a:cubicBezTo>
                  <a:pt x="1127934" y="4787817"/>
                  <a:pt x="1136071" y="4779974"/>
                  <a:pt x="1136066" y="4767481"/>
                </a:cubicBezTo>
                <a:cubicBezTo>
                  <a:pt x="1136071" y="4754690"/>
                  <a:pt x="1127934" y="4747137"/>
                  <a:pt x="1115152" y="4747131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E3B24775-398E-4087-B482-695BFCE86D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7792" y="2915364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tx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FF72D6EB-2072-48CF-8149-C11572AF31C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7792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tx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2C4EF113-15A3-41B2-8400-E66FC4D036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7792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tx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3" name="Graphique 7">
            <a:extLst>
              <a:ext uri="{FF2B5EF4-FFF2-40B4-BE49-F238E27FC236}">
                <a16:creationId xmlns:a16="http://schemas.microsoft.com/office/drawing/2014/main" id="{3FF0D626-42A8-45EF-8474-314AE0EFFE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24" name="Forme libre : forme 9">
              <a:extLst>
                <a:ext uri="{FF2B5EF4-FFF2-40B4-BE49-F238E27FC236}">
                  <a16:creationId xmlns:a16="http://schemas.microsoft.com/office/drawing/2014/main" id="{806C5BA4-1D7D-4B74-B10D-9325D9FB66D6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5" name="Forme libre : forme 10">
              <a:extLst>
                <a:ext uri="{FF2B5EF4-FFF2-40B4-BE49-F238E27FC236}">
                  <a16:creationId xmlns:a16="http://schemas.microsoft.com/office/drawing/2014/main" id="{B06C3126-8395-4413-8816-5A9644E1B53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6" name="Forme libre : forme 11">
              <a:extLst>
                <a:ext uri="{FF2B5EF4-FFF2-40B4-BE49-F238E27FC236}">
                  <a16:creationId xmlns:a16="http://schemas.microsoft.com/office/drawing/2014/main" id="{08480098-5CA5-497D-AE0E-5636E64CC08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30348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next t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5F3432-6FAD-4E94-8F10-E3A9F64580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351364 w 4572000"/>
              <a:gd name="connsiteY0" fmla="*/ 4913481 h 5143500"/>
              <a:gd name="connsiteX1" fmla="*/ 331614 w 4572000"/>
              <a:gd name="connsiteY1" fmla="*/ 4933530 h 5143500"/>
              <a:gd name="connsiteX2" fmla="*/ 352238 w 4572000"/>
              <a:gd name="connsiteY2" fmla="*/ 4953582 h 5143500"/>
              <a:gd name="connsiteX3" fmla="*/ 371988 w 4572000"/>
              <a:gd name="connsiteY3" fmla="*/ 4933533 h 5143500"/>
              <a:gd name="connsiteX4" fmla="*/ 351364 w 4572000"/>
              <a:gd name="connsiteY4" fmla="*/ 4913481 h 5143500"/>
              <a:gd name="connsiteX5" fmla="*/ 892594 w 4572000"/>
              <a:gd name="connsiteY5" fmla="*/ 4837587 h 5143500"/>
              <a:gd name="connsiteX6" fmla="*/ 917847 w 4572000"/>
              <a:gd name="connsiteY6" fmla="*/ 4847631 h 5143500"/>
              <a:gd name="connsiteX7" fmla="*/ 927649 w 4572000"/>
              <a:gd name="connsiteY7" fmla="*/ 4877990 h 5143500"/>
              <a:gd name="connsiteX8" fmla="*/ 918101 w 4572000"/>
              <a:gd name="connsiteY8" fmla="*/ 4908353 h 5143500"/>
              <a:gd name="connsiteX9" fmla="*/ 894867 w 4572000"/>
              <a:gd name="connsiteY9" fmla="*/ 4918277 h 5143500"/>
              <a:gd name="connsiteX10" fmla="*/ 868934 w 4572000"/>
              <a:gd name="connsiteY10" fmla="*/ 4908080 h 5143500"/>
              <a:gd name="connsiteX11" fmla="*/ 859063 w 4572000"/>
              <a:gd name="connsiteY11" fmla="*/ 4877877 h 5143500"/>
              <a:gd name="connsiteX12" fmla="*/ 868679 w 4572000"/>
              <a:gd name="connsiteY12" fmla="*/ 4847677 h 5143500"/>
              <a:gd name="connsiteX13" fmla="*/ 559058 w 4572000"/>
              <a:gd name="connsiteY13" fmla="*/ 4837499 h 5143500"/>
              <a:gd name="connsiteX14" fmla="*/ 578337 w 4572000"/>
              <a:gd name="connsiteY14" fmla="*/ 4840021 h 5143500"/>
              <a:gd name="connsiteX15" fmla="*/ 585644 w 4572000"/>
              <a:gd name="connsiteY15" fmla="*/ 4847817 h 5143500"/>
              <a:gd name="connsiteX16" fmla="*/ 585644 w 4572000"/>
              <a:gd name="connsiteY16" fmla="*/ 4907937 h 5143500"/>
              <a:gd name="connsiteX17" fmla="*/ 578337 w 4572000"/>
              <a:gd name="connsiteY17" fmla="*/ 4915741 h 5143500"/>
              <a:gd name="connsiteX18" fmla="*/ 558606 w 4572000"/>
              <a:gd name="connsiteY18" fmla="*/ 4918322 h 5143500"/>
              <a:gd name="connsiteX19" fmla="*/ 534560 w 4572000"/>
              <a:gd name="connsiteY19" fmla="*/ 4909442 h 5143500"/>
              <a:gd name="connsiteX20" fmla="*/ 523520 w 4572000"/>
              <a:gd name="connsiteY20" fmla="*/ 4877990 h 5143500"/>
              <a:gd name="connsiteX21" fmla="*/ 534560 w 4572000"/>
              <a:gd name="connsiteY21" fmla="*/ 4846542 h 5143500"/>
              <a:gd name="connsiteX22" fmla="*/ 1101681 w 4572000"/>
              <a:gd name="connsiteY22" fmla="*/ 4805359 h 5143500"/>
              <a:gd name="connsiteX23" fmla="*/ 1095865 w 4572000"/>
              <a:gd name="connsiteY23" fmla="*/ 4811167 h 5143500"/>
              <a:gd name="connsiteX24" fmla="*/ 1095865 w 4572000"/>
              <a:gd name="connsiteY24" fmla="*/ 4944812 h 5143500"/>
              <a:gd name="connsiteX25" fmla="*/ 1101681 w 4572000"/>
              <a:gd name="connsiteY25" fmla="*/ 4950628 h 5143500"/>
              <a:gd name="connsiteX26" fmla="*/ 1127824 w 4572000"/>
              <a:gd name="connsiteY26" fmla="*/ 4950628 h 5143500"/>
              <a:gd name="connsiteX27" fmla="*/ 1128318 w 4572000"/>
              <a:gd name="connsiteY27" fmla="*/ 4950134 h 5143500"/>
              <a:gd name="connsiteX28" fmla="*/ 1130432 w 4572000"/>
              <a:gd name="connsiteY28" fmla="*/ 4950134 h 5143500"/>
              <a:gd name="connsiteX29" fmla="*/ 1136286 w 4572000"/>
              <a:gd name="connsiteY29" fmla="*/ 4944348 h 5143500"/>
              <a:gd name="connsiteX30" fmla="*/ 1136286 w 4572000"/>
              <a:gd name="connsiteY30" fmla="*/ 4811405 h 5143500"/>
              <a:gd name="connsiteX31" fmla="*/ 1130432 w 4572000"/>
              <a:gd name="connsiteY31" fmla="*/ 4805627 h 5143500"/>
              <a:gd name="connsiteX32" fmla="*/ 1128093 w 4572000"/>
              <a:gd name="connsiteY32" fmla="*/ 4805627 h 5143500"/>
              <a:gd name="connsiteX33" fmla="*/ 1127824 w 4572000"/>
              <a:gd name="connsiteY33" fmla="*/ 4805359 h 5143500"/>
              <a:gd name="connsiteX34" fmla="*/ 891921 w 4572000"/>
              <a:gd name="connsiteY34" fmla="*/ 4802455 h 5143500"/>
              <a:gd name="connsiteX35" fmla="*/ 819860 w 4572000"/>
              <a:gd name="connsiteY35" fmla="*/ 4877990 h 5143500"/>
              <a:gd name="connsiteX36" fmla="*/ 893950 w 4572000"/>
              <a:gd name="connsiteY36" fmla="*/ 4953533 h 5143500"/>
              <a:gd name="connsiteX37" fmla="*/ 923594 w 4572000"/>
              <a:gd name="connsiteY37" fmla="*/ 4947899 h 5143500"/>
              <a:gd name="connsiteX38" fmla="*/ 924072 w 4572000"/>
              <a:gd name="connsiteY38" fmla="*/ 4947569 h 5143500"/>
              <a:gd name="connsiteX39" fmla="*/ 924870 w 4572000"/>
              <a:gd name="connsiteY39" fmla="*/ 4947419 h 5143500"/>
              <a:gd name="connsiteX40" fmla="*/ 967554 w 4572000"/>
              <a:gd name="connsiteY40" fmla="*/ 4877877 h 5143500"/>
              <a:gd name="connsiteX41" fmla="*/ 924009 w 4572000"/>
              <a:gd name="connsiteY41" fmla="*/ 4808342 h 5143500"/>
              <a:gd name="connsiteX42" fmla="*/ 922788 w 4572000"/>
              <a:gd name="connsiteY42" fmla="*/ 4808122 h 5143500"/>
              <a:gd name="connsiteX43" fmla="*/ 922738 w 4572000"/>
              <a:gd name="connsiteY43" fmla="*/ 4808088 h 5143500"/>
              <a:gd name="connsiteX44" fmla="*/ 891921 w 4572000"/>
              <a:gd name="connsiteY44" fmla="*/ 4802455 h 5143500"/>
              <a:gd name="connsiteX45" fmla="*/ 725444 w 4572000"/>
              <a:gd name="connsiteY45" fmla="*/ 4802455 h 5143500"/>
              <a:gd name="connsiteX46" fmla="*/ 667046 w 4572000"/>
              <a:gd name="connsiteY46" fmla="*/ 4812907 h 5143500"/>
              <a:gd name="connsiteX47" fmla="*/ 666934 w 4572000"/>
              <a:gd name="connsiteY47" fmla="*/ 4813086 h 5143500"/>
              <a:gd name="connsiteX48" fmla="*/ 666651 w 4572000"/>
              <a:gd name="connsiteY48" fmla="*/ 4813136 h 5143500"/>
              <a:gd name="connsiteX49" fmla="*/ 659335 w 4572000"/>
              <a:gd name="connsiteY49" fmla="*/ 4824699 h 5143500"/>
              <a:gd name="connsiteX50" fmla="*/ 659335 w 4572000"/>
              <a:gd name="connsiteY50" fmla="*/ 4944348 h 5143500"/>
              <a:gd name="connsiteX51" fmla="*/ 659778 w 4572000"/>
              <a:gd name="connsiteY51" fmla="*/ 4944785 h 5143500"/>
              <a:gd name="connsiteX52" fmla="*/ 659778 w 4572000"/>
              <a:gd name="connsiteY52" fmla="*/ 4944812 h 5143500"/>
              <a:gd name="connsiteX53" fmla="*/ 665594 w 4572000"/>
              <a:gd name="connsiteY53" fmla="*/ 4950628 h 5143500"/>
              <a:gd name="connsiteX54" fmla="*/ 691737 w 4572000"/>
              <a:gd name="connsiteY54" fmla="*/ 4950628 h 5143500"/>
              <a:gd name="connsiteX55" fmla="*/ 697553 w 4572000"/>
              <a:gd name="connsiteY55" fmla="*/ 4944812 h 5143500"/>
              <a:gd name="connsiteX56" fmla="*/ 697553 w 4572000"/>
              <a:gd name="connsiteY56" fmla="*/ 4847194 h 5143500"/>
              <a:gd name="connsiteX57" fmla="*/ 704449 w 4572000"/>
              <a:gd name="connsiteY57" fmla="*/ 4839717 h 5143500"/>
              <a:gd name="connsiteX58" fmla="*/ 726010 w 4572000"/>
              <a:gd name="connsiteY58" fmla="*/ 4837419 h 5143500"/>
              <a:gd name="connsiteX59" fmla="*/ 746014 w 4572000"/>
              <a:gd name="connsiteY59" fmla="*/ 4843168 h 5143500"/>
              <a:gd name="connsiteX60" fmla="*/ 754203 w 4572000"/>
              <a:gd name="connsiteY60" fmla="*/ 4862009 h 5143500"/>
              <a:gd name="connsiteX61" fmla="*/ 754203 w 4572000"/>
              <a:gd name="connsiteY61" fmla="*/ 4944812 h 5143500"/>
              <a:gd name="connsiteX62" fmla="*/ 760019 w 4572000"/>
              <a:gd name="connsiteY62" fmla="*/ 4950628 h 5143500"/>
              <a:gd name="connsiteX63" fmla="*/ 786161 w 4572000"/>
              <a:gd name="connsiteY63" fmla="*/ 4950628 h 5143500"/>
              <a:gd name="connsiteX64" fmla="*/ 791977 w 4572000"/>
              <a:gd name="connsiteY64" fmla="*/ 4944812 h 5143500"/>
              <a:gd name="connsiteX65" fmla="*/ 791977 w 4572000"/>
              <a:gd name="connsiteY65" fmla="*/ 4944762 h 5143500"/>
              <a:gd name="connsiteX66" fmla="*/ 792396 w 4572000"/>
              <a:gd name="connsiteY66" fmla="*/ 4944348 h 5143500"/>
              <a:gd name="connsiteX67" fmla="*/ 792396 w 4572000"/>
              <a:gd name="connsiteY67" fmla="*/ 4857065 h 5143500"/>
              <a:gd name="connsiteX68" fmla="*/ 775798 w 4572000"/>
              <a:gd name="connsiteY68" fmla="*/ 4816682 h 5143500"/>
              <a:gd name="connsiteX69" fmla="*/ 775550 w 4572000"/>
              <a:gd name="connsiteY69" fmla="*/ 4816558 h 5143500"/>
              <a:gd name="connsiteX70" fmla="*/ 775487 w 4572000"/>
              <a:gd name="connsiteY70" fmla="*/ 4816471 h 5143500"/>
              <a:gd name="connsiteX71" fmla="*/ 725444 w 4572000"/>
              <a:gd name="connsiteY71" fmla="*/ 4802455 h 5143500"/>
              <a:gd name="connsiteX72" fmla="*/ 559835 w 4572000"/>
              <a:gd name="connsiteY72" fmla="*/ 4802455 h 5143500"/>
              <a:gd name="connsiteX73" fmla="*/ 529663 w 4572000"/>
              <a:gd name="connsiteY73" fmla="*/ 4807762 h 5143500"/>
              <a:gd name="connsiteX74" fmla="*/ 529596 w 4572000"/>
              <a:gd name="connsiteY74" fmla="*/ 4807805 h 5143500"/>
              <a:gd name="connsiteX75" fmla="*/ 528373 w 4572000"/>
              <a:gd name="connsiteY75" fmla="*/ 4808018 h 5143500"/>
              <a:gd name="connsiteX76" fmla="*/ 483587 w 4572000"/>
              <a:gd name="connsiteY76" fmla="*/ 4877877 h 5143500"/>
              <a:gd name="connsiteX77" fmla="*/ 526397 w 4572000"/>
              <a:gd name="connsiteY77" fmla="*/ 4947825 h 5143500"/>
              <a:gd name="connsiteX78" fmla="*/ 527143 w 4572000"/>
              <a:gd name="connsiteY78" fmla="*/ 4947947 h 5143500"/>
              <a:gd name="connsiteX79" fmla="*/ 527701 w 4572000"/>
              <a:gd name="connsiteY79" fmla="*/ 4948307 h 5143500"/>
              <a:gd name="connsiteX80" fmla="*/ 559257 w 4572000"/>
              <a:gd name="connsiteY80" fmla="*/ 4953533 h 5143500"/>
              <a:gd name="connsiteX81" fmla="*/ 617069 w 4572000"/>
              <a:gd name="connsiteY81" fmla="*/ 4941908 h 5143500"/>
              <a:gd name="connsiteX82" fmla="*/ 624338 w 4572000"/>
              <a:gd name="connsiteY82" fmla="*/ 4930284 h 5143500"/>
              <a:gd name="connsiteX83" fmla="*/ 624338 w 4572000"/>
              <a:gd name="connsiteY83" fmla="*/ 4824821 h 5143500"/>
              <a:gd name="connsiteX84" fmla="*/ 617069 w 4572000"/>
              <a:gd name="connsiteY84" fmla="*/ 4813204 h 5143500"/>
              <a:gd name="connsiteX85" fmla="*/ 559835 w 4572000"/>
              <a:gd name="connsiteY85" fmla="*/ 4802455 h 5143500"/>
              <a:gd name="connsiteX86" fmla="*/ 398012 w 4572000"/>
              <a:gd name="connsiteY86" fmla="*/ 4801292 h 5143500"/>
              <a:gd name="connsiteX87" fmla="*/ 396528 w 4572000"/>
              <a:gd name="connsiteY87" fmla="*/ 4801750 h 5143500"/>
              <a:gd name="connsiteX88" fmla="*/ 395863 w 4572000"/>
              <a:gd name="connsiteY88" fmla="*/ 4801582 h 5143500"/>
              <a:gd name="connsiteX89" fmla="*/ 331528 w 4572000"/>
              <a:gd name="connsiteY89" fmla="*/ 4853603 h 5143500"/>
              <a:gd name="connsiteX90" fmla="*/ 425688 w 4572000"/>
              <a:gd name="connsiteY90" fmla="*/ 4933656 h 5143500"/>
              <a:gd name="connsiteX91" fmla="*/ 423937 w 4572000"/>
              <a:gd name="connsiteY91" fmla="*/ 4944348 h 5143500"/>
              <a:gd name="connsiteX92" fmla="*/ 423646 w 4572000"/>
              <a:gd name="connsiteY92" fmla="*/ 4946089 h 5143500"/>
              <a:gd name="connsiteX93" fmla="*/ 428030 w 4572000"/>
              <a:gd name="connsiteY93" fmla="*/ 4950134 h 5143500"/>
              <a:gd name="connsiteX94" fmla="*/ 429441 w 4572000"/>
              <a:gd name="connsiteY94" fmla="*/ 4950134 h 5143500"/>
              <a:gd name="connsiteX95" fmla="*/ 429970 w 4572000"/>
              <a:gd name="connsiteY95" fmla="*/ 4950628 h 5143500"/>
              <a:gd name="connsiteX96" fmla="*/ 456122 w 4572000"/>
              <a:gd name="connsiteY96" fmla="*/ 4950628 h 5143500"/>
              <a:gd name="connsiteX97" fmla="*/ 463669 w 4572000"/>
              <a:gd name="connsiteY97" fmla="*/ 4944812 h 5143500"/>
              <a:gd name="connsiteX98" fmla="*/ 465995 w 4572000"/>
              <a:gd name="connsiteY98" fmla="*/ 4928255 h 5143500"/>
              <a:gd name="connsiteX99" fmla="*/ 372446 w 4572000"/>
              <a:gd name="connsiteY99" fmla="*/ 4850972 h 5143500"/>
              <a:gd name="connsiteX100" fmla="*/ 378875 w 4572000"/>
              <a:gd name="connsiteY100" fmla="*/ 4840371 h 5143500"/>
              <a:gd name="connsiteX101" fmla="*/ 395405 w 4572000"/>
              <a:gd name="connsiteY101" fmla="*/ 4836760 h 5143500"/>
              <a:gd name="connsiteX102" fmla="*/ 438849 w 4572000"/>
              <a:gd name="connsiteY102" fmla="*/ 4849557 h 5143500"/>
              <a:gd name="connsiteX103" fmla="*/ 443233 w 4572000"/>
              <a:gd name="connsiteY103" fmla="*/ 4850714 h 5143500"/>
              <a:gd name="connsiteX104" fmla="*/ 443816 w 4572000"/>
              <a:gd name="connsiteY104" fmla="*/ 4850348 h 5143500"/>
              <a:gd name="connsiteX105" fmla="*/ 445075 w 4572000"/>
              <a:gd name="connsiteY105" fmla="*/ 4850684 h 5143500"/>
              <a:gd name="connsiteX106" fmla="*/ 451468 w 4572000"/>
              <a:gd name="connsiteY106" fmla="*/ 4846616 h 5143500"/>
              <a:gd name="connsiteX107" fmla="*/ 460477 w 4572000"/>
              <a:gd name="connsiteY107" fmla="*/ 4827435 h 5143500"/>
              <a:gd name="connsiteX108" fmla="*/ 461640 w 4572000"/>
              <a:gd name="connsiteY108" fmla="*/ 4822502 h 5143500"/>
              <a:gd name="connsiteX109" fmla="*/ 458151 w 4572000"/>
              <a:gd name="connsiteY109" fmla="*/ 4816686 h 5143500"/>
              <a:gd name="connsiteX110" fmla="*/ 398012 w 4572000"/>
              <a:gd name="connsiteY110" fmla="*/ 4801292 h 5143500"/>
              <a:gd name="connsiteX111" fmla="*/ 1053744 w 4572000"/>
              <a:gd name="connsiteY111" fmla="*/ 4747249 h 5143500"/>
              <a:gd name="connsiteX112" fmla="*/ 994182 w 4572000"/>
              <a:gd name="connsiteY112" fmla="*/ 4808264 h 5143500"/>
              <a:gd name="connsiteX113" fmla="*/ 994182 w 4572000"/>
              <a:gd name="connsiteY113" fmla="*/ 4944812 h 5143500"/>
              <a:gd name="connsiteX114" fmla="*/ 999998 w 4572000"/>
              <a:gd name="connsiteY114" fmla="*/ 4950628 h 5143500"/>
              <a:gd name="connsiteX115" fmla="*/ 1025852 w 4572000"/>
              <a:gd name="connsiteY115" fmla="*/ 4950628 h 5143500"/>
              <a:gd name="connsiteX116" fmla="*/ 1026345 w 4572000"/>
              <a:gd name="connsiteY116" fmla="*/ 4950134 h 5143500"/>
              <a:gd name="connsiteX117" fmla="*/ 1027795 w 4572000"/>
              <a:gd name="connsiteY117" fmla="*/ 4950134 h 5143500"/>
              <a:gd name="connsiteX118" fmla="*/ 1033640 w 4572000"/>
              <a:gd name="connsiteY118" fmla="*/ 4944348 h 5143500"/>
              <a:gd name="connsiteX119" fmla="*/ 1033640 w 4572000"/>
              <a:gd name="connsiteY119" fmla="*/ 4837419 h 5143500"/>
              <a:gd name="connsiteX120" fmla="*/ 1070781 w 4572000"/>
              <a:gd name="connsiteY120" fmla="*/ 4837419 h 5143500"/>
              <a:gd name="connsiteX121" fmla="*/ 1076626 w 4572000"/>
              <a:gd name="connsiteY121" fmla="*/ 4831634 h 5143500"/>
              <a:gd name="connsiteX122" fmla="*/ 1076626 w 4572000"/>
              <a:gd name="connsiteY122" fmla="*/ 4811692 h 5143500"/>
              <a:gd name="connsiteX123" fmla="*/ 1070781 w 4572000"/>
              <a:gd name="connsiteY123" fmla="*/ 4805627 h 5143500"/>
              <a:gd name="connsiteX124" fmla="*/ 1068815 w 4572000"/>
              <a:gd name="connsiteY124" fmla="*/ 4805627 h 5143500"/>
              <a:gd name="connsiteX125" fmla="*/ 1068560 w 4572000"/>
              <a:gd name="connsiteY125" fmla="*/ 4805359 h 5143500"/>
              <a:gd name="connsiteX126" fmla="*/ 1033640 w 4572000"/>
              <a:gd name="connsiteY126" fmla="*/ 4805359 h 5143500"/>
              <a:gd name="connsiteX127" fmla="*/ 1033640 w 4572000"/>
              <a:gd name="connsiteY127" fmla="*/ 4802443 h 5143500"/>
              <a:gd name="connsiteX128" fmla="*/ 1056749 w 4572000"/>
              <a:gd name="connsiteY128" fmla="*/ 4778457 h 5143500"/>
              <a:gd name="connsiteX129" fmla="*/ 1071072 w 4572000"/>
              <a:gd name="connsiteY129" fmla="*/ 4779901 h 5143500"/>
              <a:gd name="connsiteX130" fmla="*/ 1076626 w 4572000"/>
              <a:gd name="connsiteY130" fmla="*/ 4774411 h 5143500"/>
              <a:gd name="connsiteX131" fmla="*/ 1079557 w 4572000"/>
              <a:gd name="connsiteY131" fmla="*/ 4759385 h 5143500"/>
              <a:gd name="connsiteX132" fmla="*/ 1080138 w 4572000"/>
              <a:gd name="connsiteY132" fmla="*/ 4755627 h 5143500"/>
              <a:gd name="connsiteX133" fmla="*/ 1074293 w 4572000"/>
              <a:gd name="connsiteY133" fmla="*/ 4749848 h 5143500"/>
              <a:gd name="connsiteX134" fmla="*/ 1072405 w 4572000"/>
              <a:gd name="connsiteY134" fmla="*/ 4749641 h 5143500"/>
              <a:gd name="connsiteX135" fmla="*/ 1072049 w 4572000"/>
              <a:gd name="connsiteY135" fmla="*/ 4749285 h 5143500"/>
              <a:gd name="connsiteX136" fmla="*/ 1053744 w 4572000"/>
              <a:gd name="connsiteY136" fmla="*/ 4747249 h 5143500"/>
              <a:gd name="connsiteX137" fmla="*/ 1115152 w 4572000"/>
              <a:gd name="connsiteY137" fmla="*/ 4747131 h 5143500"/>
              <a:gd name="connsiteX138" fmla="*/ 1095105 w 4572000"/>
              <a:gd name="connsiteY138" fmla="*/ 4767478 h 5143500"/>
              <a:gd name="connsiteX139" fmla="*/ 1116018 w 4572000"/>
              <a:gd name="connsiteY139" fmla="*/ 4787818 h 5143500"/>
              <a:gd name="connsiteX140" fmla="*/ 1136066 w 4572000"/>
              <a:gd name="connsiteY140" fmla="*/ 4767481 h 5143500"/>
              <a:gd name="connsiteX141" fmla="*/ 1115152 w 4572000"/>
              <a:gd name="connsiteY141" fmla="*/ 4747131 h 5143500"/>
              <a:gd name="connsiteX142" fmla="*/ 0 w 4572000"/>
              <a:gd name="connsiteY142" fmla="*/ 0 h 5143500"/>
              <a:gd name="connsiteX143" fmla="*/ 4572000 w 4572000"/>
              <a:gd name="connsiteY143" fmla="*/ 0 h 5143500"/>
              <a:gd name="connsiteX144" fmla="*/ 4572000 w 4572000"/>
              <a:gd name="connsiteY144" fmla="*/ 5143500 h 5143500"/>
              <a:gd name="connsiteX145" fmla="*/ 0 w 4572000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572000" h="5143500">
                <a:moveTo>
                  <a:pt x="351364" y="4913481"/>
                </a:moveTo>
                <a:cubicBezTo>
                  <a:pt x="339457" y="4913486"/>
                  <a:pt x="331613" y="4921037"/>
                  <a:pt x="331614" y="4933530"/>
                </a:cubicBezTo>
                <a:cubicBezTo>
                  <a:pt x="331609" y="4945734"/>
                  <a:pt x="339457" y="4953580"/>
                  <a:pt x="352238" y="4953582"/>
                </a:cubicBezTo>
                <a:cubicBezTo>
                  <a:pt x="364154" y="4953577"/>
                  <a:pt x="371991" y="4945737"/>
                  <a:pt x="371988" y="4933533"/>
                </a:cubicBezTo>
                <a:cubicBezTo>
                  <a:pt x="371996" y="4921039"/>
                  <a:pt x="364154" y="4913482"/>
                  <a:pt x="351364" y="4913481"/>
                </a:cubicBezTo>
                <a:close/>
                <a:moveTo>
                  <a:pt x="892594" y="4837587"/>
                </a:moveTo>
                <a:lnTo>
                  <a:pt x="917847" y="4847631"/>
                </a:lnTo>
                <a:cubicBezTo>
                  <a:pt x="924092" y="4854457"/>
                  <a:pt x="927649" y="4864625"/>
                  <a:pt x="927649" y="4877990"/>
                </a:cubicBezTo>
                <a:cubicBezTo>
                  <a:pt x="927649" y="4891355"/>
                  <a:pt x="924092" y="4901524"/>
                  <a:pt x="918101" y="4908353"/>
                </a:cubicBezTo>
                <a:lnTo>
                  <a:pt x="894867" y="4918277"/>
                </a:lnTo>
                <a:lnTo>
                  <a:pt x="868934" y="4908080"/>
                </a:lnTo>
                <a:cubicBezTo>
                  <a:pt x="862646" y="4901288"/>
                  <a:pt x="859063" y="4891172"/>
                  <a:pt x="859063" y="4877877"/>
                </a:cubicBezTo>
                <a:cubicBezTo>
                  <a:pt x="859063" y="4864582"/>
                  <a:pt x="862646" y="4854468"/>
                  <a:pt x="868679" y="4847677"/>
                </a:cubicBezTo>
                <a:close/>
                <a:moveTo>
                  <a:pt x="559058" y="4837499"/>
                </a:moveTo>
                <a:lnTo>
                  <a:pt x="578337" y="4840021"/>
                </a:lnTo>
                <a:cubicBezTo>
                  <a:pt x="583310" y="4841465"/>
                  <a:pt x="585644" y="4843483"/>
                  <a:pt x="585644" y="4847817"/>
                </a:cubicBezTo>
                <a:lnTo>
                  <a:pt x="585644" y="4907937"/>
                </a:lnTo>
                <a:cubicBezTo>
                  <a:pt x="585644" y="4912270"/>
                  <a:pt x="583310" y="4914296"/>
                  <a:pt x="578337" y="4915741"/>
                </a:cubicBezTo>
                <a:lnTo>
                  <a:pt x="558606" y="4918322"/>
                </a:lnTo>
                <a:lnTo>
                  <a:pt x="534560" y="4909442"/>
                </a:lnTo>
                <a:cubicBezTo>
                  <a:pt x="527878" y="4902976"/>
                  <a:pt x="523520" y="4892806"/>
                  <a:pt x="523520" y="4877990"/>
                </a:cubicBezTo>
                <a:cubicBezTo>
                  <a:pt x="523520" y="4863173"/>
                  <a:pt x="527878" y="4853005"/>
                  <a:pt x="534560" y="4846542"/>
                </a:cubicBezTo>
                <a:close/>
                <a:moveTo>
                  <a:pt x="1101681" y="4805359"/>
                </a:moveTo>
                <a:cubicBezTo>
                  <a:pt x="1098193" y="4805359"/>
                  <a:pt x="1095865" y="4807677"/>
                  <a:pt x="1095865" y="4811167"/>
                </a:cubicBezTo>
                <a:lnTo>
                  <a:pt x="1095865" y="4944812"/>
                </a:lnTo>
                <a:cubicBezTo>
                  <a:pt x="1095865" y="4948301"/>
                  <a:pt x="1098193" y="4950628"/>
                  <a:pt x="1101681" y="4950628"/>
                </a:cubicBezTo>
                <a:lnTo>
                  <a:pt x="1127824" y="4950628"/>
                </a:lnTo>
                <a:lnTo>
                  <a:pt x="1128318" y="4950134"/>
                </a:lnTo>
                <a:lnTo>
                  <a:pt x="1130432" y="4950134"/>
                </a:lnTo>
                <a:cubicBezTo>
                  <a:pt x="1133944" y="4950134"/>
                  <a:pt x="1136286" y="4947819"/>
                  <a:pt x="1136286" y="4944348"/>
                </a:cubicBezTo>
                <a:lnTo>
                  <a:pt x="1136286" y="4811405"/>
                </a:lnTo>
                <a:cubicBezTo>
                  <a:pt x="1136286" y="4807934"/>
                  <a:pt x="1133944" y="4805627"/>
                  <a:pt x="1130432" y="4805627"/>
                </a:cubicBezTo>
                <a:lnTo>
                  <a:pt x="1128093" y="4805627"/>
                </a:lnTo>
                <a:lnTo>
                  <a:pt x="1127824" y="4805359"/>
                </a:lnTo>
                <a:close/>
                <a:moveTo>
                  <a:pt x="891921" y="4802455"/>
                </a:moveTo>
                <a:cubicBezTo>
                  <a:pt x="848338" y="4802455"/>
                  <a:pt x="819860" y="4834118"/>
                  <a:pt x="819860" y="4877990"/>
                </a:cubicBezTo>
                <a:cubicBezTo>
                  <a:pt x="819860" y="4921862"/>
                  <a:pt x="848338" y="4953533"/>
                  <a:pt x="893950" y="4953533"/>
                </a:cubicBezTo>
                <a:cubicBezTo>
                  <a:pt x="904845" y="4953533"/>
                  <a:pt x="914796" y="4951553"/>
                  <a:pt x="923594" y="4947899"/>
                </a:cubicBezTo>
                <a:lnTo>
                  <a:pt x="924072" y="4947569"/>
                </a:lnTo>
                <a:lnTo>
                  <a:pt x="924870" y="4947419"/>
                </a:lnTo>
                <a:cubicBezTo>
                  <a:pt x="951435" y="4936512"/>
                  <a:pt x="967554" y="4910608"/>
                  <a:pt x="967554" y="4877877"/>
                </a:cubicBezTo>
                <a:cubicBezTo>
                  <a:pt x="967554" y="4845146"/>
                  <a:pt x="951435" y="4819246"/>
                  <a:pt x="924009" y="4808342"/>
                </a:cubicBezTo>
                <a:lnTo>
                  <a:pt x="922788" y="4808122"/>
                </a:lnTo>
                <a:lnTo>
                  <a:pt x="922738" y="4808088"/>
                </a:lnTo>
                <a:cubicBezTo>
                  <a:pt x="913655" y="4804434"/>
                  <a:pt x="903323" y="4802455"/>
                  <a:pt x="891921" y="4802455"/>
                </a:cubicBezTo>
                <a:close/>
                <a:moveTo>
                  <a:pt x="725444" y="4802455"/>
                </a:moveTo>
                <a:cubicBezTo>
                  <a:pt x="708302" y="4802455"/>
                  <a:pt x="688256" y="4805359"/>
                  <a:pt x="667046" y="4812907"/>
                </a:cubicBezTo>
                <a:lnTo>
                  <a:pt x="666934" y="4813086"/>
                </a:lnTo>
                <a:lnTo>
                  <a:pt x="666651" y="4813136"/>
                </a:lnTo>
                <a:cubicBezTo>
                  <a:pt x="662557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8" y="4944785"/>
                </a:lnTo>
                <a:lnTo>
                  <a:pt x="659778" y="4944812"/>
                </a:lnTo>
                <a:cubicBezTo>
                  <a:pt x="659778" y="4948301"/>
                  <a:pt x="662104" y="4950628"/>
                  <a:pt x="665594" y="4950628"/>
                </a:cubicBezTo>
                <a:lnTo>
                  <a:pt x="691737" y="4950628"/>
                </a:lnTo>
                <a:cubicBezTo>
                  <a:pt x="695226" y="4950628"/>
                  <a:pt x="697553" y="4948301"/>
                  <a:pt x="697553" y="4944812"/>
                </a:cubicBezTo>
                <a:lnTo>
                  <a:pt x="697553" y="4847194"/>
                </a:lnTo>
                <a:lnTo>
                  <a:pt x="704449" y="4839717"/>
                </a:lnTo>
                <a:lnTo>
                  <a:pt x="726010" y="4837419"/>
                </a:lnTo>
                <a:lnTo>
                  <a:pt x="746014" y="4843168"/>
                </a:lnTo>
                <a:lnTo>
                  <a:pt x="754203" y="4862009"/>
                </a:lnTo>
                <a:lnTo>
                  <a:pt x="754203" y="4944812"/>
                </a:lnTo>
                <a:cubicBezTo>
                  <a:pt x="754203" y="4948301"/>
                  <a:pt x="756529" y="4950628"/>
                  <a:pt x="760019" y="4950628"/>
                </a:cubicBezTo>
                <a:lnTo>
                  <a:pt x="786161" y="4950628"/>
                </a:lnTo>
                <a:cubicBezTo>
                  <a:pt x="789651" y="4950628"/>
                  <a:pt x="791977" y="4948301"/>
                  <a:pt x="791977" y="4944812"/>
                </a:cubicBezTo>
                <a:lnTo>
                  <a:pt x="791977" y="4944762"/>
                </a:lnTo>
                <a:lnTo>
                  <a:pt x="792396" y="4944348"/>
                </a:lnTo>
                <a:lnTo>
                  <a:pt x="792396" y="4857065"/>
                </a:lnTo>
                <a:cubicBezTo>
                  <a:pt x="792396" y="4839438"/>
                  <a:pt x="786911" y="4825856"/>
                  <a:pt x="775798" y="4816682"/>
                </a:cubicBezTo>
                <a:lnTo>
                  <a:pt x="775550" y="4816558"/>
                </a:lnTo>
                <a:lnTo>
                  <a:pt x="775487" y="4816471"/>
                </a:lnTo>
                <a:cubicBezTo>
                  <a:pt x="764446" y="4807248"/>
                  <a:pt x="747813" y="4802455"/>
                  <a:pt x="725444" y="4802455"/>
                </a:cubicBezTo>
                <a:close/>
                <a:moveTo>
                  <a:pt x="559835" y="4802455"/>
                </a:moveTo>
                <a:cubicBezTo>
                  <a:pt x="548869" y="4802455"/>
                  <a:pt x="538720" y="4804289"/>
                  <a:pt x="529663" y="4807762"/>
                </a:cubicBezTo>
                <a:lnTo>
                  <a:pt x="529596" y="4807805"/>
                </a:lnTo>
                <a:lnTo>
                  <a:pt x="528373" y="4808018"/>
                </a:lnTo>
                <a:cubicBezTo>
                  <a:pt x="501027" y="4818381"/>
                  <a:pt x="483587" y="4843416"/>
                  <a:pt x="483587" y="4877877"/>
                </a:cubicBezTo>
                <a:cubicBezTo>
                  <a:pt x="483587" y="4912775"/>
                  <a:pt x="498720" y="4937596"/>
                  <a:pt x="526397" y="4947825"/>
                </a:cubicBezTo>
                <a:lnTo>
                  <a:pt x="527143" y="4947947"/>
                </a:lnTo>
                <a:lnTo>
                  <a:pt x="527701" y="4948307"/>
                </a:lnTo>
                <a:cubicBezTo>
                  <a:pt x="536867" y="4951735"/>
                  <a:pt x="547417" y="4953533"/>
                  <a:pt x="559257" y="4953533"/>
                </a:cubicBezTo>
                <a:cubicBezTo>
                  <a:pt x="578429" y="4953533"/>
                  <a:pt x="597023" y="4950331"/>
                  <a:pt x="617069" y="4941908"/>
                </a:cubicBezTo>
                <a:cubicBezTo>
                  <a:pt x="621723" y="4939879"/>
                  <a:pt x="624338" y="4936678"/>
                  <a:pt x="624338" y="4930284"/>
                </a:cubicBezTo>
                <a:lnTo>
                  <a:pt x="624338" y="4824821"/>
                </a:lnTo>
                <a:cubicBezTo>
                  <a:pt x="624338" y="4818138"/>
                  <a:pt x="621723" y="4814946"/>
                  <a:pt x="617069" y="4813204"/>
                </a:cubicBezTo>
                <a:cubicBezTo>
                  <a:pt x="597898" y="4805936"/>
                  <a:pt x="579880" y="4802455"/>
                  <a:pt x="559835" y="4802455"/>
                </a:cubicBezTo>
                <a:close/>
                <a:moveTo>
                  <a:pt x="398012" y="4801292"/>
                </a:moveTo>
                <a:lnTo>
                  <a:pt x="396528" y="4801750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7" y="4940590"/>
                  <a:pt x="423937" y="4944348"/>
                </a:cubicBezTo>
                <a:cubicBezTo>
                  <a:pt x="423646" y="4944931"/>
                  <a:pt x="423646" y="4945505"/>
                  <a:pt x="423646" y="4946089"/>
                </a:cubicBezTo>
                <a:cubicBezTo>
                  <a:pt x="423646" y="4948394"/>
                  <a:pt x="425107" y="4950134"/>
                  <a:pt x="428030" y="4950134"/>
                </a:cubicBezTo>
                <a:lnTo>
                  <a:pt x="429441" y="4950134"/>
                </a:lnTo>
                <a:lnTo>
                  <a:pt x="429970" y="4950628"/>
                </a:lnTo>
                <a:lnTo>
                  <a:pt x="456122" y="4950628"/>
                </a:lnTo>
                <a:cubicBezTo>
                  <a:pt x="460477" y="4950628"/>
                  <a:pt x="462217" y="4949176"/>
                  <a:pt x="463669" y="4944812"/>
                </a:cubicBezTo>
                <a:cubicBezTo>
                  <a:pt x="465419" y="4939879"/>
                  <a:pt x="465995" y="4933196"/>
                  <a:pt x="465995" y="4928255"/>
                </a:cubicBezTo>
                <a:cubicBezTo>
                  <a:pt x="465995" y="4862299"/>
                  <a:pt x="372446" y="4878177"/>
                  <a:pt x="372446" y="4850972"/>
                </a:cubicBezTo>
                <a:cubicBezTo>
                  <a:pt x="372446" y="4846523"/>
                  <a:pt x="374698" y="4842891"/>
                  <a:pt x="378875" y="4840371"/>
                </a:cubicBezTo>
                <a:lnTo>
                  <a:pt x="395405" y="4836760"/>
                </a:lnTo>
                <a:lnTo>
                  <a:pt x="438849" y="4849557"/>
                </a:lnTo>
                <a:cubicBezTo>
                  <a:pt x="440310" y="4850418"/>
                  <a:pt x="441772" y="4850714"/>
                  <a:pt x="443233" y="4850714"/>
                </a:cubicBezTo>
                <a:lnTo>
                  <a:pt x="443816" y="4850348"/>
                </a:lnTo>
                <a:lnTo>
                  <a:pt x="445075" y="4850684"/>
                </a:lnTo>
                <a:cubicBezTo>
                  <a:pt x="447690" y="4850684"/>
                  <a:pt x="450306" y="4849231"/>
                  <a:pt x="451468" y="4846616"/>
                </a:cubicBezTo>
                <a:lnTo>
                  <a:pt x="460477" y="4827435"/>
                </a:lnTo>
                <a:cubicBezTo>
                  <a:pt x="461318" y="4825652"/>
                  <a:pt x="461640" y="4823954"/>
                  <a:pt x="461640" y="4822502"/>
                </a:cubicBezTo>
                <a:cubicBezTo>
                  <a:pt x="461640" y="4820176"/>
                  <a:pt x="460486" y="4817858"/>
                  <a:pt x="458151" y="4816686"/>
                </a:cubicBezTo>
                <a:cubicBezTo>
                  <a:pt x="440142" y="4806226"/>
                  <a:pt x="418636" y="4801292"/>
                  <a:pt x="398012" y="4801292"/>
                </a:cubicBezTo>
                <a:close/>
                <a:moveTo>
                  <a:pt x="1053744" y="4747249"/>
                </a:moveTo>
                <a:cubicBezTo>
                  <a:pt x="1017718" y="4747249"/>
                  <a:pt x="994182" y="4766420"/>
                  <a:pt x="994182" y="4808264"/>
                </a:cubicBezTo>
                <a:lnTo>
                  <a:pt x="994182" y="4944812"/>
                </a:lnTo>
                <a:cubicBezTo>
                  <a:pt x="994182" y="4948301"/>
                  <a:pt x="996508" y="4950628"/>
                  <a:pt x="999998" y="4950628"/>
                </a:cubicBezTo>
                <a:lnTo>
                  <a:pt x="1025852" y="4950628"/>
                </a:lnTo>
                <a:lnTo>
                  <a:pt x="1026345" y="4950134"/>
                </a:lnTo>
                <a:lnTo>
                  <a:pt x="1027795" y="4950134"/>
                </a:lnTo>
                <a:cubicBezTo>
                  <a:pt x="1031307" y="4950134"/>
                  <a:pt x="1033640" y="4947819"/>
                  <a:pt x="1033640" y="4944348"/>
                </a:cubicBezTo>
                <a:lnTo>
                  <a:pt x="1033640" y="4837419"/>
                </a:lnTo>
                <a:lnTo>
                  <a:pt x="1070781" y="4837419"/>
                </a:lnTo>
                <a:cubicBezTo>
                  <a:pt x="1074584" y="4837419"/>
                  <a:pt x="1076626" y="4835105"/>
                  <a:pt x="1076626" y="4831634"/>
                </a:cubicBezTo>
                <a:lnTo>
                  <a:pt x="1076626" y="4811692"/>
                </a:lnTo>
                <a:cubicBezTo>
                  <a:pt x="1076626" y="4807934"/>
                  <a:pt x="1074584" y="4805627"/>
                  <a:pt x="1070781" y="4805627"/>
                </a:cubicBezTo>
                <a:lnTo>
                  <a:pt x="1068815" y="4805627"/>
                </a:lnTo>
                <a:lnTo>
                  <a:pt x="1068560" y="4805359"/>
                </a:lnTo>
                <a:lnTo>
                  <a:pt x="1033640" y="4805359"/>
                </a:lnTo>
                <a:lnTo>
                  <a:pt x="1033640" y="4802443"/>
                </a:lnTo>
                <a:cubicBezTo>
                  <a:pt x="1033640" y="4786548"/>
                  <a:pt x="1040664" y="4778457"/>
                  <a:pt x="1056749" y="4778457"/>
                </a:cubicBezTo>
                <a:cubicBezTo>
                  <a:pt x="1062594" y="4778457"/>
                  <a:pt x="1068893" y="4779901"/>
                  <a:pt x="1071072" y="4779901"/>
                </a:cubicBezTo>
                <a:cubicBezTo>
                  <a:pt x="1074584" y="4779901"/>
                  <a:pt x="1076046" y="4777882"/>
                  <a:pt x="1076626" y="4774411"/>
                </a:cubicBezTo>
                <a:lnTo>
                  <a:pt x="1079557" y="4759385"/>
                </a:lnTo>
                <a:cubicBezTo>
                  <a:pt x="1079814" y="4758050"/>
                  <a:pt x="1080138" y="4756876"/>
                  <a:pt x="1080138" y="4755627"/>
                </a:cubicBezTo>
                <a:cubicBezTo>
                  <a:pt x="1080138" y="4752417"/>
                  <a:pt x="1078387" y="4750711"/>
                  <a:pt x="1074293" y="4749848"/>
                </a:cubicBezTo>
                <a:lnTo>
                  <a:pt x="1072405" y="4749641"/>
                </a:lnTo>
                <a:lnTo>
                  <a:pt x="1072049" y="4749285"/>
                </a:lnTo>
                <a:cubicBezTo>
                  <a:pt x="1066233" y="4747834"/>
                  <a:pt x="1059942" y="4747249"/>
                  <a:pt x="1053744" y="4747249"/>
                </a:cubicBezTo>
                <a:close/>
                <a:moveTo>
                  <a:pt x="1115152" y="4747131"/>
                </a:moveTo>
                <a:cubicBezTo>
                  <a:pt x="1102948" y="4747139"/>
                  <a:pt x="1095102" y="4754688"/>
                  <a:pt x="1095105" y="4767478"/>
                </a:cubicBezTo>
                <a:cubicBezTo>
                  <a:pt x="1095102" y="4779971"/>
                  <a:pt x="1102948" y="4787811"/>
                  <a:pt x="1116018" y="4787818"/>
                </a:cubicBezTo>
                <a:cubicBezTo>
                  <a:pt x="1127933" y="4787817"/>
                  <a:pt x="1136071" y="4779974"/>
                  <a:pt x="1136066" y="4767481"/>
                </a:cubicBezTo>
                <a:cubicBezTo>
                  <a:pt x="1136071" y="4754690"/>
                  <a:pt x="1127933" y="4747137"/>
                  <a:pt x="1115152" y="4747131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0F580B26-21D6-4630-AE3D-FB359C1C883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216309" y="1901915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SmartArt graphic</a:t>
            </a:r>
            <a:endParaRPr lang="fr-FR"/>
          </a:p>
        </p:txBody>
      </p: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16B17374-481A-4CE6-8974-CA84865A03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216309" y="486008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SmartArt graphic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748CB09-B51F-4AC1-A908-AF052BFFAB5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/>
              <a:t>internal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8E44FC-CC99-479F-B667-CC0B04AA1BE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B54B0F7-55DD-40D6-B7F4-70B586885C0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013E5883-7FD1-4C44-9ADB-EE49A08914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6602" y="2500883"/>
            <a:ext cx="4103397" cy="973837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32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EF5BFE2C-3893-4574-8E43-0A06788709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6602" y="3490415"/>
            <a:ext cx="4103397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3333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3333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E331AD24-1AAB-440A-917D-3BB2B9658D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06602" y="4113499"/>
            <a:ext cx="4103397" cy="331244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l">
              <a:lnSpc>
                <a:spcPct val="100000"/>
              </a:lnSpc>
              <a:buFont typeface="Arial" panose="020B0604020202020204" pitchFamily="34" charset="0"/>
              <a:buNone/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71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que 7">
            <a:extLst>
              <a:ext uri="{FF2B5EF4-FFF2-40B4-BE49-F238E27FC236}">
                <a16:creationId xmlns:a16="http://schemas.microsoft.com/office/drawing/2014/main" id="{AAE34BD0-96F3-484E-823D-846BCF7077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5ACEFF7-2172-4E31-95A5-2822B762DCC8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56C511D-58A1-442A-9FDB-13B83505C8E1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3BB5D3E-7EA3-4217-8524-E90CF2B6AC62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85391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3FC96125-BC0F-469E-BA75-F4F2916D50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943799"/>
            <a:ext cx="11304000" cy="429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E214CB94-27AF-41B7-A363-829DCFEBE7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577578"/>
            <a:ext cx="11304000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31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B4F55540-ED4C-45E7-8160-232239F0CD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25CDC4-EFB2-488D-B30A-C3793D2205C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943799"/>
            <a:ext cx="11304000" cy="4295223"/>
          </a:xfrm>
        </p:spPr>
        <p:txBody>
          <a:bodyPr numCol="3" spcCol="216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93BC343D-E104-407A-AA3E-1C92F175BD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577578"/>
            <a:ext cx="11304000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C1E34-6402-444E-A649-A92F2E58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11313600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0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CEC2E05F-5F9D-41D9-A40F-97C2869C7DD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62400" y="0"/>
            <a:ext cx="37296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39F8F8F8-B2E7-4739-8BFF-FA42634CE5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76512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0A2CB60-A40E-44FE-B4B7-57EBEFEC0D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577578"/>
            <a:ext cx="7647827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614E260-5FC8-4D02-8571-9C1540BB2B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943799"/>
            <a:ext cx="7647827" cy="429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92EA-2F40-4220-B1A0-E938F3FB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7647827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7E64057C-5A6F-41C9-B888-6149A71BAD6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D67FA919-D04A-4310-ADDF-1120333F61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5373371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929FD931-0FD5-4A54-8BB1-79F5E8669C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577578"/>
            <a:ext cx="5371001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EBA920-ED61-4542-B852-868AA9D5A0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4" y="1943799"/>
            <a:ext cx="5371001" cy="429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2E878-181A-4B45-B709-990F0EC3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710401"/>
            <a:ext cx="5371001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06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88BFE2C-28A1-438A-960B-E93F4C5FF5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51324" y="2077802"/>
            <a:ext cx="2922291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0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67A3D333-F7E4-4D2F-8B90-78E621A65A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96000" y="2077802"/>
            <a:ext cx="2922291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0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Espace réservé pour une image  3">
            <a:extLst>
              <a:ext uri="{FF2B5EF4-FFF2-40B4-BE49-F238E27FC236}">
                <a16:creationId xmlns:a16="http://schemas.microsoft.com/office/drawing/2014/main" id="{D04D9ECA-57E3-42D4-AB59-AFDFC4994F9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974" y="2439354"/>
            <a:ext cx="2340559" cy="362282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id="{A4ACE33E-54EC-45BB-A1EF-BC5E84D636C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096001" y="2439354"/>
            <a:ext cx="2340559" cy="362282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DEB9B5-F15A-466E-8080-C371BE1672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19523" y="2439354"/>
            <a:ext cx="2745600" cy="2266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3DFB714-75E9-40A1-A9E1-32341A0AB2F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068498" y="2439354"/>
            <a:ext cx="2744537" cy="2266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B0C0C30-D9D7-4BD7-AF39-B6CB516C98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1CD7C0F2-9ED1-4D8C-94FB-BE336E7168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577578"/>
            <a:ext cx="11304000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41BA8-9107-45A1-B4A7-F5FE729D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966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1584820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1519091"/>
            <a:ext cx="1178053" cy="531256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10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1584820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943799"/>
            <a:ext cx="2827013" cy="429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Forme libre : forme 9">
            <a:extLst>
              <a:ext uri="{FF2B5EF4-FFF2-40B4-BE49-F238E27FC236}">
                <a16:creationId xmlns:a16="http://schemas.microsoft.com/office/drawing/2014/main" id="{F5349C85-4F38-41FC-8627-25D47DE73E7F}"/>
              </a:ext>
            </a:extLst>
          </p:cNvPr>
          <p:cNvSpPr>
            <a:spLocks noChangeAspect="1"/>
          </p:cNvSpPr>
          <p:nvPr userDrawn="1"/>
        </p:nvSpPr>
        <p:spPr>
          <a:xfrm>
            <a:off x="441599" y="6330316"/>
            <a:ext cx="1073008" cy="2736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tx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2400" noProof="0"/>
          </a:p>
        </p:txBody>
      </p:sp>
      <p:grpSp>
        <p:nvGrpSpPr>
          <p:cNvPr id="32" name="Graphique 7">
            <a:extLst>
              <a:ext uri="{FF2B5EF4-FFF2-40B4-BE49-F238E27FC236}">
                <a16:creationId xmlns:a16="http://schemas.microsoft.com/office/drawing/2014/main" id="{06A5D6C0-9CFB-4C86-8BD0-9B0F6C1008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7570A171-087A-451D-8C88-52D822ABF6D0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FC3C9097-DD6E-4680-8304-A8A8F1E97DB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5" name="Forme libre : forme 11">
              <a:extLst>
                <a:ext uri="{FF2B5EF4-FFF2-40B4-BE49-F238E27FC236}">
                  <a16:creationId xmlns:a16="http://schemas.microsoft.com/office/drawing/2014/main" id="{BDB8E9CF-D9B2-4FB3-B1A5-B96BB1FF6D5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7991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1584820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1519091"/>
            <a:ext cx="1178053" cy="531256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10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1584820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943799"/>
            <a:ext cx="2827013" cy="42952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02392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2pPr>
            <a:lvl3pPr marL="609585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3pPr>
            <a:lvl4pPr marL="911977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3" name="Graphique 7">
            <a:extLst>
              <a:ext uri="{FF2B5EF4-FFF2-40B4-BE49-F238E27FC236}">
                <a16:creationId xmlns:a16="http://schemas.microsoft.com/office/drawing/2014/main" id="{E81F6DB5-904A-4266-BC9D-43DEDDAB2FF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44" name="Forme libre : forme 9">
              <a:extLst>
                <a:ext uri="{FF2B5EF4-FFF2-40B4-BE49-F238E27FC236}">
                  <a16:creationId xmlns:a16="http://schemas.microsoft.com/office/drawing/2014/main" id="{D973C0DD-9BFB-489B-BB18-B95D2818DDEA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6" name="Forme libre : forme 10">
              <a:extLst>
                <a:ext uri="{FF2B5EF4-FFF2-40B4-BE49-F238E27FC236}">
                  <a16:creationId xmlns:a16="http://schemas.microsoft.com/office/drawing/2014/main" id="{CDE5A571-F6DA-4505-A5B1-DCCE6D336F4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1EB464DC-BE69-4F65-B141-43FCFC49AC68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09048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1584820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1519091"/>
            <a:ext cx="1178053" cy="531256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10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1584820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246897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1584820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4587063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5039497"/>
            <a:ext cx="1379716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943799"/>
            <a:ext cx="2827013" cy="42952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02392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609585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911977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aphique 7">
            <a:extLst>
              <a:ext uri="{FF2B5EF4-FFF2-40B4-BE49-F238E27FC236}">
                <a16:creationId xmlns:a16="http://schemas.microsoft.com/office/drawing/2014/main" id="{0055A07A-E8A5-4FC1-9082-2E1016C978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2" name="Forme libre : forme 9">
              <a:extLst>
                <a:ext uri="{FF2B5EF4-FFF2-40B4-BE49-F238E27FC236}">
                  <a16:creationId xmlns:a16="http://schemas.microsoft.com/office/drawing/2014/main" id="{3CAEBE62-17A4-4CBD-B78D-154B1E270C58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0" name="Forme libre : forme 10">
              <a:extLst>
                <a:ext uri="{FF2B5EF4-FFF2-40B4-BE49-F238E27FC236}">
                  <a16:creationId xmlns:a16="http://schemas.microsoft.com/office/drawing/2014/main" id="{398D76C0-14BC-45A1-BA5D-05C4DA269827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1" name="Forme libre : forme 11">
              <a:extLst>
                <a:ext uri="{FF2B5EF4-FFF2-40B4-BE49-F238E27FC236}">
                  <a16:creationId xmlns:a16="http://schemas.microsoft.com/office/drawing/2014/main" id="{7734F84F-E2B5-42BC-915A-6FEA20143203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93842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2279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9" y="1577578"/>
            <a:ext cx="6459117" cy="245708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60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3081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884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4688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52279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52279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53082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3082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53886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53886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54690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054690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CBC1E183-B986-4005-B87A-30E837CB27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183799-5968-4FC4-B6D2-F8DDF1F868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02392" indent="-302392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2pPr>
            <a:lvl3pPr marL="609585" indent="-302392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  <a:lvl4pPr marL="911977" indent="-302392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C5BA-4E6C-49B9-BC13-AE34B754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5AC15C66-D7EB-4500-A551-9FCE3A2D9B8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DAF98B67-E81F-4FBA-B764-933BBFE9CB5D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543963D-5473-4E97-AA1B-110116F53F39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3C560FE1-3142-4294-8909-8B9B8E77CFF7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404652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2279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9" y="1577578"/>
            <a:ext cx="6459117" cy="245708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60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3081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884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4688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52279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52279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53082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3082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53886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53886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54690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054690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8670D0AF-4A05-41F5-A174-F1DCC172E6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674A82B9-E907-49FC-BC51-EE0E71572E6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365977A4-5832-45CF-A184-D4324C135EEC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5471ED42-9DE8-447E-9480-04E42DA17FE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BEB64EF3-BB46-4060-851B-3BDF171213C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55E673C-6C7F-4EB7-A0E8-9C04C796394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943799"/>
            <a:ext cx="2827013" cy="42952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02392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2pPr>
            <a:lvl3pPr marL="609585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3pPr>
            <a:lvl4pPr marL="911977" indent="-302392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0FF51BB-965D-4F61-9692-EE296D3C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79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1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1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106773"/>
            <a:ext cx="2743200" cy="366183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01F2B667-7264-4505-9F19-2E4AB4499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57CD9AAA-CCAE-44AF-A224-A38A0B786F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F176A07A-C4FF-49D0-80C5-1B4F36FB3A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73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2279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9" y="1577578"/>
            <a:ext cx="6459117" cy="245708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60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3081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884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4688" y="2220014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52279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52279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53082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3082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53886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53886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54690" y="3269349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600">
                <a:solidFill>
                  <a:schemeClr val="accent2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054690" y="3721782"/>
            <a:ext cx="1694284" cy="419247"/>
          </a:xfrm>
        </p:spPr>
        <p:txBody>
          <a:bodyPr/>
          <a:lstStyle>
            <a:lvl1pPr algn="l">
              <a:lnSpc>
                <a:spcPct val="125000"/>
              </a:lnSpc>
              <a:defRPr sz="10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CBC1E183-B986-4005-B87A-30E837CB27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183799-5968-4FC4-B6D2-F8DDF1F868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02392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609585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911977" indent="-302392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C5BA-4E6C-49B9-BC13-AE34B754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92DE48E4-21B7-43C3-B1C8-D1A1E1D118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CF3C004A-12EF-4882-9435-5C8C5CDDA3DC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854BF86-9CB6-42C3-B52B-E372D3EE21D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A41B13E3-A26E-439F-AA34-2A97E141189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06873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ual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Espace réservé pour une image  8">
            <a:extLst>
              <a:ext uri="{FF2B5EF4-FFF2-40B4-BE49-F238E27FC236}">
                <a16:creationId xmlns:a16="http://schemas.microsoft.com/office/drawing/2014/main" id="{C39C5CD1-48A3-4FD3-8112-25C19BD8D92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444975" y="1484956"/>
            <a:ext cx="4128000" cy="4098739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Espace réservé pour une image  8">
            <a:extLst>
              <a:ext uri="{FF2B5EF4-FFF2-40B4-BE49-F238E27FC236}">
                <a16:creationId xmlns:a16="http://schemas.microsoft.com/office/drawing/2014/main" id="{877CF915-392C-4C9E-9231-933278F733C0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5419650" y="2816877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Espace réservé pour une image  8">
            <a:extLst>
              <a:ext uri="{FF2B5EF4-FFF2-40B4-BE49-F238E27FC236}">
                <a16:creationId xmlns:a16="http://schemas.microsoft.com/office/drawing/2014/main" id="{4C7F2E51-ABA8-4F5A-9037-C8CCEEB2507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058241" y="2816877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Espace réservé pour une image  8">
            <a:extLst>
              <a:ext uri="{FF2B5EF4-FFF2-40B4-BE49-F238E27FC236}">
                <a16:creationId xmlns:a16="http://schemas.microsoft.com/office/drawing/2014/main" id="{372F035A-F8CD-4ACE-99B9-4C5DF57FF21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717707" y="2816877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8" name="Espace réservé pour une image  8">
            <a:extLst>
              <a:ext uri="{FF2B5EF4-FFF2-40B4-BE49-F238E27FC236}">
                <a16:creationId xmlns:a16="http://schemas.microsoft.com/office/drawing/2014/main" id="{BFF91B72-FE8D-4E96-8F5D-0506EA882BB5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10356298" y="2816877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2974E98B-F9E8-419E-91E4-51E3364BAF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D1CABF73-739E-4F65-87EE-6E76601F26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17825" y="1577578"/>
            <a:ext cx="6331148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779AEC4-102A-4C92-BE0B-E482213D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824" y="710401"/>
            <a:ext cx="6337376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C8E1771-F222-47FB-AA03-2F95A1C562F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422250" y="3906754"/>
            <a:ext cx="1390651" cy="2169583"/>
          </a:xfrm>
        </p:spPr>
        <p:txBody>
          <a:bodyPr/>
          <a:lstStyle>
            <a:lvl1pPr marL="143996" indent="-143996">
              <a:buFontTx/>
              <a:buBlip>
                <a:blip r:embed="rId2"/>
              </a:buBlip>
              <a:defRPr sz="800"/>
            </a:lvl1pPr>
            <a:lvl2pPr marL="0" indent="0"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2pPr>
            <a:lvl3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76FB291-E5A0-4951-B332-135E78DF00D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058240" y="3906754"/>
            <a:ext cx="1390651" cy="2169583"/>
          </a:xfrm>
        </p:spPr>
        <p:txBody>
          <a:bodyPr/>
          <a:lstStyle>
            <a:lvl1pPr marL="143996" indent="-143996">
              <a:buFontTx/>
              <a:buBlip>
                <a:blip r:embed="rId2"/>
              </a:buBlip>
              <a:defRPr sz="800"/>
            </a:lvl1pPr>
            <a:lvl2pPr marL="0" indent="0"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2pPr>
            <a:lvl3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715D62C-EC77-4B61-9919-71E0B12954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19700" y="3906754"/>
            <a:ext cx="1390651" cy="2169583"/>
          </a:xfrm>
        </p:spPr>
        <p:txBody>
          <a:bodyPr/>
          <a:lstStyle>
            <a:lvl1pPr marL="143996" indent="-143996">
              <a:buFontTx/>
              <a:buBlip>
                <a:blip r:embed="rId2"/>
              </a:buBlip>
              <a:defRPr sz="800"/>
            </a:lvl1pPr>
            <a:lvl2pPr marL="0" indent="0"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2pPr>
            <a:lvl3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A1D3125-0CBF-4C19-9D10-F33F2DE480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353388" y="3906754"/>
            <a:ext cx="1390651" cy="2169583"/>
          </a:xfrm>
        </p:spPr>
        <p:txBody>
          <a:bodyPr/>
          <a:lstStyle>
            <a:lvl1pPr marL="143996" indent="-143996">
              <a:buFontTx/>
              <a:buBlip>
                <a:blip r:embed="rId2"/>
              </a:buBlip>
              <a:defRPr sz="800"/>
            </a:lvl1pPr>
            <a:lvl2pPr marL="0" indent="0"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2pPr>
            <a:lvl3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43996" indent="-143996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8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83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057E7-5A0F-4AE0-9351-1A58DB294C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2851" y="1942729"/>
            <a:ext cx="3365500" cy="4295223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42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8</a:t>
            </a:r>
          </a:p>
          <a:p>
            <a:pPr lvl="2"/>
            <a:r>
              <a:rPr lang="en-US" noProof="0"/>
              <a:t>Oncology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D1DC7E5E-9E41-496F-A46A-10D60378AF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9003" y="1942729"/>
            <a:ext cx="1657349" cy="2057772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42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2</a:t>
            </a:r>
          </a:p>
          <a:p>
            <a:pPr lvl="2"/>
            <a:r>
              <a:rPr lang="en-US" noProof="0"/>
              <a:t>Neurology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3CA8CA11-934D-49F7-A929-1D1F6E6171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95006" y="1942727"/>
            <a:ext cx="952020" cy="4295223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80000"/>
              </a:lnSpc>
              <a:defRPr sz="42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2</a:t>
            </a:r>
          </a:p>
          <a:p>
            <a:pPr lvl="2"/>
            <a:r>
              <a:rPr lang="en-US" noProof="0"/>
              <a:t>Rare diseases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2A95B96-5606-44FB-9A28-BF7F82AE0A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39001" y="4124871"/>
            <a:ext cx="3435352" cy="1298029"/>
          </a:xfrm>
          <a:solidFill>
            <a:schemeClr val="accent4"/>
          </a:solidFill>
        </p:spPr>
        <p:txBody>
          <a:bodyPr bIns="108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8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en-US" noProof="0"/>
              <a:t>3</a:t>
            </a:r>
          </a:p>
          <a:p>
            <a:pPr lvl="1"/>
            <a:r>
              <a:rPr lang="en-US" noProof="0"/>
              <a:t>Rare blood disorders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563A6F80-C740-4630-B53A-0571C25D9B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39001" y="5547270"/>
            <a:ext cx="3435352" cy="675405"/>
          </a:xfrm>
          <a:solidFill>
            <a:schemeClr val="accent5"/>
          </a:solidFill>
        </p:spPr>
        <p:txBody>
          <a:bodyPr tIns="36000" bIns="36000" anchor="ctr">
            <a:noAutofit/>
          </a:bodyPr>
          <a:lstStyle>
            <a:lvl1pPr algn="ctr">
              <a:lnSpc>
                <a:spcPct val="75000"/>
              </a:lnSpc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80000"/>
              </a:lnSpc>
              <a:defRPr sz="42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1</a:t>
            </a:r>
          </a:p>
          <a:p>
            <a:pPr lvl="2"/>
            <a:r>
              <a:rPr lang="en-US" noProof="0" err="1"/>
              <a:t>Immunologie</a:t>
            </a:r>
            <a:endParaRPr lang="en-US" noProof="0"/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03CC539B-EFCF-4F4C-B1A5-A69F32F5CE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15363" y="1942729"/>
            <a:ext cx="1657349" cy="2057772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2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42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2</a:t>
            </a:r>
          </a:p>
          <a:p>
            <a:pPr lvl="2"/>
            <a:r>
              <a:rPr lang="en-US" noProof="0"/>
              <a:t>Rare diseases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2B698D7F-F2E3-4AC1-83C8-EBE1328E29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A804B13-0274-405A-885F-9C73BEF1A9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74F34E5-E51A-4313-AC90-F67C509F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2D553F7-D3A0-40D6-80B1-7D98F5A96AF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82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p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8" name="Espace réservé du graphique SmartArt 27">
            <a:extLst>
              <a:ext uri="{FF2B5EF4-FFF2-40B4-BE49-F238E27FC236}">
                <a16:creationId xmlns:a16="http://schemas.microsoft.com/office/drawing/2014/main" id="{8D53DFC9-0862-4983-A2CD-513024C2A0A3}"/>
              </a:ext>
            </a:extLst>
          </p:cNvPr>
          <p:cNvSpPr>
            <a:spLocks noGrp="1" noChangeAspect="1"/>
          </p:cNvSpPr>
          <p:nvPr>
            <p:ph type="dgm" sz="quarter" idx="21"/>
          </p:nvPr>
        </p:nvSpPr>
        <p:spPr>
          <a:xfrm>
            <a:off x="988477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30" name="Espace réservé du graphique SmartArt 29">
            <a:extLst>
              <a:ext uri="{FF2B5EF4-FFF2-40B4-BE49-F238E27FC236}">
                <a16:creationId xmlns:a16="http://schemas.microsoft.com/office/drawing/2014/main" id="{426C2D69-E6C0-447B-8709-F429E5524A8D}"/>
              </a:ext>
            </a:extLst>
          </p:cNvPr>
          <p:cNvSpPr>
            <a:spLocks noGrp="1" noChangeAspect="1"/>
          </p:cNvSpPr>
          <p:nvPr>
            <p:ph type="dgm" sz="quarter" idx="23"/>
          </p:nvPr>
        </p:nvSpPr>
        <p:spPr>
          <a:xfrm>
            <a:off x="2643481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31" name="Espace réservé du graphique SmartArt 30">
            <a:extLst>
              <a:ext uri="{FF2B5EF4-FFF2-40B4-BE49-F238E27FC236}">
                <a16:creationId xmlns:a16="http://schemas.microsoft.com/office/drawing/2014/main" id="{983A806B-A7D8-4764-8E4F-9196393870B0}"/>
              </a:ext>
            </a:extLst>
          </p:cNvPr>
          <p:cNvSpPr>
            <a:spLocks noGrp="1" noChangeAspect="1"/>
          </p:cNvSpPr>
          <p:nvPr>
            <p:ph type="dgm" sz="quarter" idx="24"/>
          </p:nvPr>
        </p:nvSpPr>
        <p:spPr>
          <a:xfrm>
            <a:off x="9255749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32" name="Espace réservé du graphique SmartArt 31">
            <a:extLst>
              <a:ext uri="{FF2B5EF4-FFF2-40B4-BE49-F238E27FC236}">
                <a16:creationId xmlns:a16="http://schemas.microsoft.com/office/drawing/2014/main" id="{B6D46D2C-9EB8-4FFE-A096-794420255959}"/>
              </a:ext>
            </a:extLst>
          </p:cNvPr>
          <p:cNvSpPr>
            <a:spLocks noGrp="1" noChangeAspect="1"/>
          </p:cNvSpPr>
          <p:nvPr>
            <p:ph type="dgm" sz="quarter" idx="25"/>
          </p:nvPr>
        </p:nvSpPr>
        <p:spPr>
          <a:xfrm>
            <a:off x="10910753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DCF4AB73-53BB-4916-832A-A1FF52F2EB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594" y="3934793"/>
            <a:ext cx="1548535" cy="46868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D32D786C-DE6F-435E-89A2-F0DBD45736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82978" y="3934793"/>
            <a:ext cx="1407759" cy="46868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9C501E4B-3A14-4B9B-B61B-DC6381B9AA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40330" y="3936413"/>
            <a:ext cx="1407759" cy="47124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9C742B60-DBF9-4074-B1A9-8F6E74E9D9E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2119" y="3925153"/>
            <a:ext cx="1407759" cy="4783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5FD15E1D-688D-409E-9AD0-74ABF227C2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43909" y="3913892"/>
            <a:ext cx="1407759" cy="48958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D55ECC2-F335-44B9-9DDE-2AE845F32B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95698" y="3902633"/>
            <a:ext cx="1407759" cy="50084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D9015B19-D4D5-4F3C-934C-E2A9B54E71F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53258" y="3902631"/>
            <a:ext cx="1407759" cy="51440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Title goes here in Verdana 9pt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7CB0C600-717D-4628-8BB6-411A6709E1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594" y="5183547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CA06A69C-FC71-47B5-A2D0-336941212B1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2590" y="5183549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09AF6B2D-FE1E-4067-9129-C4B5676FF7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21731" y="5183549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CF14C971-4FFC-440B-9E09-17D67217D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25310" y="5183548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83FECD87-649A-4C86-9EE3-E68666E507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82870" y="5183548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45" name="Espace réservé pour une image  8">
            <a:extLst>
              <a:ext uri="{FF2B5EF4-FFF2-40B4-BE49-F238E27FC236}">
                <a16:creationId xmlns:a16="http://schemas.microsoft.com/office/drawing/2014/main" id="{CC5C9632-E14B-4BCC-B960-B235737C8F5E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523592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6" name="Espace réservé pour une image  8">
            <a:extLst>
              <a:ext uri="{FF2B5EF4-FFF2-40B4-BE49-F238E27FC236}">
                <a16:creationId xmlns:a16="http://schemas.microsoft.com/office/drawing/2014/main" id="{84EE3C86-4DFD-490F-A50B-B0BEE6298C43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175588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Espace réservé pour une image  8">
            <a:extLst>
              <a:ext uri="{FF2B5EF4-FFF2-40B4-BE49-F238E27FC236}">
                <a16:creationId xmlns:a16="http://schemas.microsoft.com/office/drawing/2014/main" id="{77D5A709-E29B-43D2-A12D-DECB5EE31488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3827584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8" name="Espace réservé pour une image  8">
            <a:extLst>
              <a:ext uri="{FF2B5EF4-FFF2-40B4-BE49-F238E27FC236}">
                <a16:creationId xmlns:a16="http://schemas.microsoft.com/office/drawing/2014/main" id="{A2BF4A97-13DA-4E9F-8ACB-59EB15D77A1E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79580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9" name="Espace réservé pour une image  8">
            <a:extLst>
              <a:ext uri="{FF2B5EF4-FFF2-40B4-BE49-F238E27FC236}">
                <a16:creationId xmlns:a16="http://schemas.microsoft.com/office/drawing/2014/main" id="{B3001942-C22D-4695-956D-BB43AA2F9E26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7131576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Espace réservé pour une image  8">
            <a:extLst>
              <a:ext uri="{FF2B5EF4-FFF2-40B4-BE49-F238E27FC236}">
                <a16:creationId xmlns:a16="http://schemas.microsoft.com/office/drawing/2014/main" id="{779AA997-FB2D-45EA-9288-E6142EF3D61B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8783572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1" name="Espace réservé pour une image  8">
            <a:extLst>
              <a:ext uri="{FF2B5EF4-FFF2-40B4-BE49-F238E27FC236}">
                <a16:creationId xmlns:a16="http://schemas.microsoft.com/office/drawing/2014/main" id="{0604BCBF-1C62-4840-B2BA-6AAA4AEAFBD9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0435568" y="2275343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2" name="Espace réservé du graphique SmartArt 29">
            <a:extLst>
              <a:ext uri="{FF2B5EF4-FFF2-40B4-BE49-F238E27FC236}">
                <a16:creationId xmlns:a16="http://schemas.microsoft.com/office/drawing/2014/main" id="{FA8235AD-5B9A-4575-82DB-8CE0D777263C}"/>
              </a:ext>
            </a:extLst>
          </p:cNvPr>
          <p:cNvSpPr>
            <a:spLocks noGrp="1" noChangeAspect="1"/>
          </p:cNvSpPr>
          <p:nvPr>
            <p:ph type="dgm" sz="quarter" idx="45"/>
          </p:nvPr>
        </p:nvSpPr>
        <p:spPr>
          <a:xfrm>
            <a:off x="4294610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3" name="Espace réservé du graphique SmartArt 29">
            <a:extLst>
              <a:ext uri="{FF2B5EF4-FFF2-40B4-BE49-F238E27FC236}">
                <a16:creationId xmlns:a16="http://schemas.microsoft.com/office/drawing/2014/main" id="{7DBF2C70-2304-418B-A045-58A1900F2C79}"/>
              </a:ext>
            </a:extLst>
          </p:cNvPr>
          <p:cNvSpPr>
            <a:spLocks noGrp="1" noChangeAspect="1"/>
          </p:cNvSpPr>
          <p:nvPr>
            <p:ph type="dgm" sz="quarter" idx="46" hasCustomPrompt="1"/>
          </p:nvPr>
        </p:nvSpPr>
        <p:spPr>
          <a:xfrm>
            <a:off x="5945739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54" name="Espace réservé du graphique SmartArt 29">
            <a:extLst>
              <a:ext uri="{FF2B5EF4-FFF2-40B4-BE49-F238E27FC236}">
                <a16:creationId xmlns:a16="http://schemas.microsoft.com/office/drawing/2014/main" id="{6F45D7C0-81AA-4419-9BD5-BC22EF4DA055}"/>
              </a:ext>
            </a:extLst>
          </p:cNvPr>
          <p:cNvSpPr>
            <a:spLocks noGrp="1" noChangeAspect="1"/>
          </p:cNvSpPr>
          <p:nvPr>
            <p:ph type="dgm" sz="quarter" idx="47"/>
          </p:nvPr>
        </p:nvSpPr>
        <p:spPr>
          <a:xfrm>
            <a:off x="7596869" y="4541605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6" name="Espace réservé du texte 4">
            <a:extLst>
              <a:ext uri="{FF2B5EF4-FFF2-40B4-BE49-F238E27FC236}">
                <a16:creationId xmlns:a16="http://schemas.microsoft.com/office/drawing/2014/main" id="{FC6B0F1C-7055-324B-98C6-0177CD4AD1B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64584" y="5183548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CC765C58-0238-9A4D-B57F-E8B0921FD68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58438" y="5183547"/>
            <a:ext cx="1548533" cy="720000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9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7pt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C80B1260-0CAE-4EC0-ADA7-84EBC9CAA7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Espace réservé du texte 4">
            <a:extLst>
              <a:ext uri="{FF2B5EF4-FFF2-40B4-BE49-F238E27FC236}">
                <a16:creationId xmlns:a16="http://schemas.microsoft.com/office/drawing/2014/main" id="{493C2CC6-58BB-406E-99B1-809B741801C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B609FE6-0339-4B6E-86E1-9513AF7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78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70A040-45DC-4C4F-9C35-9C8855F2FADC}"/>
              </a:ext>
            </a:extLst>
          </p:cNvPr>
          <p:cNvCxnSpPr>
            <a:cxnSpLocks/>
          </p:cNvCxnSpPr>
          <p:nvPr userDrawn="1"/>
        </p:nvCxnSpPr>
        <p:spPr>
          <a:xfrm>
            <a:off x="456000" y="3919321"/>
            <a:ext cx="1128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3" name="Espace réservé du graphique SmartArt 11">
            <a:extLst>
              <a:ext uri="{FF2B5EF4-FFF2-40B4-BE49-F238E27FC236}">
                <a16:creationId xmlns:a16="http://schemas.microsoft.com/office/drawing/2014/main" id="{27C8F47C-3200-4352-B957-F47C1A5FCAF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1079875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A0A44F60-C67D-46ED-9CCB-CDD8B11F957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05" y="2250270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62" name="Espace réservé du graphique SmartArt 11">
            <a:extLst>
              <a:ext uri="{FF2B5EF4-FFF2-40B4-BE49-F238E27FC236}">
                <a16:creationId xmlns:a16="http://schemas.microsoft.com/office/drawing/2014/main" id="{CE16E605-DFA7-4CED-8CBF-0542C7698DF9}"/>
              </a:ext>
            </a:extLst>
          </p:cNvPr>
          <p:cNvSpPr>
            <a:spLocks noGrp="1" noChangeAspect="1"/>
          </p:cNvSpPr>
          <p:nvPr>
            <p:ph type="dgm" sz="quarter" idx="40"/>
          </p:nvPr>
        </p:nvSpPr>
        <p:spPr>
          <a:xfrm>
            <a:off x="2733698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63" name="Espace réservé du graphique SmartArt 11">
            <a:extLst>
              <a:ext uri="{FF2B5EF4-FFF2-40B4-BE49-F238E27FC236}">
                <a16:creationId xmlns:a16="http://schemas.microsoft.com/office/drawing/2014/main" id="{5A796DFE-A231-4181-AD26-E6261F7463D2}"/>
              </a:ext>
            </a:extLst>
          </p:cNvPr>
          <p:cNvSpPr>
            <a:spLocks noGrp="1" noChangeAspect="1"/>
          </p:cNvSpPr>
          <p:nvPr>
            <p:ph type="dgm" sz="quarter" idx="41"/>
          </p:nvPr>
        </p:nvSpPr>
        <p:spPr>
          <a:xfrm>
            <a:off x="4387521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64" name="Espace réservé du graphique SmartArt 11">
            <a:extLst>
              <a:ext uri="{FF2B5EF4-FFF2-40B4-BE49-F238E27FC236}">
                <a16:creationId xmlns:a16="http://schemas.microsoft.com/office/drawing/2014/main" id="{4AF62F43-58B0-40EE-BBAF-40FAE44E0A13}"/>
              </a:ext>
            </a:extLst>
          </p:cNvPr>
          <p:cNvSpPr>
            <a:spLocks noGrp="1" noChangeAspect="1"/>
          </p:cNvSpPr>
          <p:nvPr>
            <p:ph type="dgm" sz="quarter" idx="42"/>
          </p:nvPr>
        </p:nvSpPr>
        <p:spPr>
          <a:xfrm>
            <a:off x="6041343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65" name="Espace réservé du graphique SmartArt 11">
            <a:extLst>
              <a:ext uri="{FF2B5EF4-FFF2-40B4-BE49-F238E27FC236}">
                <a16:creationId xmlns:a16="http://schemas.microsoft.com/office/drawing/2014/main" id="{EA159B1B-69A6-4A2A-8825-3CE557B1A745}"/>
              </a:ext>
            </a:extLst>
          </p:cNvPr>
          <p:cNvSpPr>
            <a:spLocks noGrp="1" noChangeAspect="1"/>
          </p:cNvSpPr>
          <p:nvPr>
            <p:ph type="dgm" sz="quarter" idx="43"/>
          </p:nvPr>
        </p:nvSpPr>
        <p:spPr>
          <a:xfrm>
            <a:off x="7695166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66" name="Espace réservé du graphique SmartArt 11">
            <a:extLst>
              <a:ext uri="{FF2B5EF4-FFF2-40B4-BE49-F238E27FC236}">
                <a16:creationId xmlns:a16="http://schemas.microsoft.com/office/drawing/2014/main" id="{46A4C6F1-FE20-48BF-A8EC-70436EAC5DE4}"/>
              </a:ext>
            </a:extLst>
          </p:cNvPr>
          <p:cNvSpPr>
            <a:spLocks noGrp="1" noChangeAspect="1"/>
          </p:cNvSpPr>
          <p:nvPr>
            <p:ph type="dgm" sz="quarter" idx="44"/>
          </p:nvPr>
        </p:nvSpPr>
        <p:spPr>
          <a:xfrm>
            <a:off x="9348989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67" name="Espace réservé du graphique SmartArt 11">
            <a:extLst>
              <a:ext uri="{FF2B5EF4-FFF2-40B4-BE49-F238E27FC236}">
                <a16:creationId xmlns:a16="http://schemas.microsoft.com/office/drawing/2014/main" id="{2AD47857-C65A-440C-9B23-312C1566BFFB}"/>
              </a:ext>
            </a:extLst>
          </p:cNvPr>
          <p:cNvSpPr>
            <a:spLocks noGrp="1" noChangeAspect="1"/>
          </p:cNvSpPr>
          <p:nvPr>
            <p:ph type="dgm" sz="quarter" idx="45"/>
          </p:nvPr>
        </p:nvSpPr>
        <p:spPr>
          <a:xfrm>
            <a:off x="11002811" y="3871321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35" name="Espace réservé du texte 57">
            <a:extLst>
              <a:ext uri="{FF2B5EF4-FFF2-40B4-BE49-F238E27FC236}">
                <a16:creationId xmlns:a16="http://schemas.microsoft.com/office/drawing/2014/main" id="{428D303E-DDAF-3641-B132-0379E658A1E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43433" y="2250270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467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37" name="Espace réservé du texte 57">
            <a:extLst>
              <a:ext uri="{FF2B5EF4-FFF2-40B4-BE49-F238E27FC236}">
                <a16:creationId xmlns:a16="http://schemas.microsoft.com/office/drawing/2014/main" id="{842F84FC-333E-1F4F-8881-03E7346E68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366490" y="2250270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39" name="Espace réservé du texte 57">
            <a:extLst>
              <a:ext uri="{FF2B5EF4-FFF2-40B4-BE49-F238E27FC236}">
                <a16:creationId xmlns:a16="http://schemas.microsoft.com/office/drawing/2014/main" id="{44621C0C-848F-154C-A0BE-F77AB0303ED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054961" y="2250270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41" name="Espace réservé du texte 57">
            <a:extLst>
              <a:ext uri="{FF2B5EF4-FFF2-40B4-BE49-F238E27FC236}">
                <a16:creationId xmlns:a16="http://schemas.microsoft.com/office/drawing/2014/main" id="{5C884832-94C5-EC48-AD59-0BFF5B9292F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85727" y="4252321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43" name="Espace réservé du texte 57">
            <a:extLst>
              <a:ext uri="{FF2B5EF4-FFF2-40B4-BE49-F238E27FC236}">
                <a16:creationId xmlns:a16="http://schemas.microsoft.com/office/drawing/2014/main" id="{55EE616D-CD9C-F747-B3C1-7E058D1739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392643" y="4252321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45" name="Espace réservé du texte 57">
            <a:extLst>
              <a:ext uri="{FF2B5EF4-FFF2-40B4-BE49-F238E27FC236}">
                <a16:creationId xmlns:a16="http://schemas.microsoft.com/office/drawing/2014/main" id="{EE1276C9-7673-0445-9714-7351552FC1F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99559" y="4252321"/>
            <a:ext cx="1392631" cy="1383383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6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Year/Date</a:t>
            </a:r>
          </a:p>
          <a:p>
            <a:pPr lvl="1"/>
            <a:r>
              <a:rPr lang="en-US" noProof="0"/>
              <a:t>Body copy goes here </a:t>
            </a:r>
          </a:p>
          <a:p>
            <a:pPr lvl="1"/>
            <a:r>
              <a:rPr lang="en-US" noProof="0"/>
              <a:t>in </a:t>
            </a:r>
            <a:r>
              <a:rPr lang="en-US" noProof="0" err="1"/>
              <a:t>verdana</a:t>
            </a:r>
            <a:r>
              <a:rPr lang="en-US" noProof="0"/>
              <a:t> 7pt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2789A1B7-9226-45D5-9A4C-9B12ABE99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9EFDD405-3306-4F6B-879C-D5C1544AEB1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4FAF710-3D2C-4EA6-A787-F566ABCC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08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0A4075-8388-4D55-A178-9B9B0A11486C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A7961CA2-3943-4444-B840-C954E319F3F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4742E3D-4B67-4B8A-9D27-6975297E385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E3DE0-A4A7-4BCC-9639-9768A25B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636DBA71-2431-4439-882F-2EE9CBB75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6" name="Graphique 7">
            <a:extLst>
              <a:ext uri="{FF2B5EF4-FFF2-40B4-BE49-F238E27FC236}">
                <a16:creationId xmlns:a16="http://schemas.microsoft.com/office/drawing/2014/main" id="{3C798781-F4CB-44F3-9F78-3F13A698590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7" name="Forme libre : forme 9">
              <a:extLst>
                <a:ext uri="{FF2B5EF4-FFF2-40B4-BE49-F238E27FC236}">
                  <a16:creationId xmlns:a16="http://schemas.microsoft.com/office/drawing/2014/main" id="{1449B5FD-7625-4985-9939-DCBF403E122A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8" name="Forme libre : forme 10">
              <a:extLst>
                <a:ext uri="{FF2B5EF4-FFF2-40B4-BE49-F238E27FC236}">
                  <a16:creationId xmlns:a16="http://schemas.microsoft.com/office/drawing/2014/main" id="{79BB7204-57DC-4669-89E8-1BC85F9001F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39" name="Forme libre : forme 11">
              <a:extLst>
                <a:ext uri="{FF2B5EF4-FFF2-40B4-BE49-F238E27FC236}">
                  <a16:creationId xmlns:a16="http://schemas.microsoft.com/office/drawing/2014/main" id="{7FB3F5C2-F3C4-4335-B7A9-8E0DB1BE42B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4542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Su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5" name="Espace réservé pour une image  8">
            <a:extLst>
              <a:ext uri="{FF2B5EF4-FFF2-40B4-BE49-F238E27FC236}">
                <a16:creationId xmlns:a16="http://schemas.microsoft.com/office/drawing/2014/main" id="{CC5C9632-E14B-4BCC-B960-B235737C8F5E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1885829" y="227534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2" name="Espace réservé pour une image  8">
            <a:extLst>
              <a:ext uri="{FF2B5EF4-FFF2-40B4-BE49-F238E27FC236}">
                <a16:creationId xmlns:a16="http://schemas.microsoft.com/office/drawing/2014/main" id="{D248539B-6296-41E2-B2A7-32CAFE749EF1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5242862" y="227534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Espace réservé pour une image  8">
            <a:extLst>
              <a:ext uri="{FF2B5EF4-FFF2-40B4-BE49-F238E27FC236}">
                <a16:creationId xmlns:a16="http://schemas.microsoft.com/office/drawing/2014/main" id="{C99700F4-131B-4BC3-9911-BC47E4952A9B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8608996" y="227534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99EBFDD5-74E4-455D-9724-A19D96C204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7121" y="6074874"/>
            <a:ext cx="10417759" cy="164148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Overarching subtext goes here in Verdana 7pt – if text box necessary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5C1F33E9-9CFD-C248-B455-84A70176E55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43789" y="4457406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 b="0">
                <a:solidFill>
                  <a:schemeClr val="accent2"/>
                </a:solidFill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Header Verd. 15pt</a:t>
            </a:r>
          </a:p>
          <a:p>
            <a:pPr lvl="1"/>
            <a:r>
              <a:rPr lang="en-US" noProof="0"/>
              <a:t>Body copy goes here in 9pt</a:t>
            </a:r>
          </a:p>
          <a:p>
            <a:pPr lvl="1"/>
            <a:r>
              <a:rPr lang="en-US" noProof="0"/>
              <a:t>Line 2</a:t>
            </a:r>
          </a:p>
          <a:p>
            <a:pPr lvl="1"/>
            <a:r>
              <a:rPr lang="en-US" noProof="0"/>
              <a:t>Line 3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07B91730-598B-3A45-B533-0E89A10E5AB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5609" y="4457406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 b="0">
                <a:solidFill>
                  <a:schemeClr val="accent2"/>
                </a:solidFill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Header Verd. 15pt</a:t>
            </a:r>
          </a:p>
          <a:p>
            <a:pPr lvl="1"/>
            <a:r>
              <a:rPr lang="en-US" noProof="0"/>
              <a:t>Body copy goes here in 9pt</a:t>
            </a:r>
          </a:p>
          <a:p>
            <a:pPr lvl="1"/>
            <a:r>
              <a:rPr lang="en-US" noProof="0"/>
              <a:t>Line 2</a:t>
            </a:r>
          </a:p>
          <a:p>
            <a:pPr lvl="1"/>
            <a:r>
              <a:rPr lang="en-US" noProof="0"/>
              <a:t>Line 3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ED327B16-2D28-E74D-80D9-FCA946C0498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09698" y="4457406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 b="0">
                <a:solidFill>
                  <a:schemeClr val="accent2"/>
                </a:solidFill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Header Verd. 15pt</a:t>
            </a:r>
          </a:p>
          <a:p>
            <a:pPr lvl="1"/>
            <a:r>
              <a:rPr lang="en-US" noProof="0"/>
              <a:t>Body copy goes here in 9pt</a:t>
            </a:r>
          </a:p>
          <a:p>
            <a:pPr lvl="1"/>
            <a:r>
              <a:rPr lang="en-US" noProof="0"/>
              <a:t>Line 2</a:t>
            </a:r>
          </a:p>
          <a:p>
            <a:pPr lvl="1"/>
            <a:r>
              <a:rPr lang="en-US" noProof="0"/>
              <a:t>Line 3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021483E1-2425-40BE-8F9C-5B79519486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C649E92-62C2-4614-AAA1-64785BCA3BB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BD92977-6456-4F81-9A2E-322E82DB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77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.Body_Text&amp;Visual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99EBFDD5-74E4-455D-9724-A19D96C204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1323" y="2023118"/>
            <a:ext cx="5387175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Header IN ALLCAPS VERDANA 12PT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102EE37F-49C7-4E9B-9C3D-B4ED45E94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5999" y="2023118"/>
            <a:ext cx="5387175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Header IN ALLCAPS VERDANA 12PT</a:t>
            </a:r>
          </a:p>
        </p:txBody>
      </p:sp>
      <p:sp>
        <p:nvSpPr>
          <p:cNvPr id="16" name="Espace réservé pour une image  3">
            <a:extLst>
              <a:ext uri="{FF2B5EF4-FFF2-40B4-BE49-F238E27FC236}">
                <a16:creationId xmlns:a16="http://schemas.microsoft.com/office/drawing/2014/main" id="{53ACCDE3-920E-4B07-97C0-4268A8816D7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974" y="2384670"/>
            <a:ext cx="2340559" cy="362282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Espace réservé pour une image  3">
            <a:extLst>
              <a:ext uri="{FF2B5EF4-FFF2-40B4-BE49-F238E27FC236}">
                <a16:creationId xmlns:a16="http://schemas.microsoft.com/office/drawing/2014/main" id="{BA1D5B65-0ABB-49CE-B750-F373B8CD7F3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096001" y="2384670"/>
            <a:ext cx="2340559" cy="362282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70B13997-CC8E-4CA7-BC9F-1E2FE9781D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6143" y="2410069"/>
            <a:ext cx="2782356" cy="3350235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Aft>
                <a:spcPts val="0"/>
              </a:spcAft>
              <a:defRPr lang="en-US" sz="16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3993" marR="0" indent="-263993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spcAft>
                <a:spcPts val="2400"/>
              </a:spcAft>
              <a:defRPr lang="en-US" sz="1200" b="0" i="0" kern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12pt</a:t>
            </a:r>
            <a:br>
              <a:rPr lang="en-US" noProof="0"/>
            </a:br>
            <a:r>
              <a:rPr lang="en-US" noProof="0"/>
              <a:t>Line 2</a:t>
            </a:r>
            <a:br>
              <a:rPr lang="en-US" noProof="0"/>
            </a:br>
            <a:r>
              <a:rPr lang="en-US" noProof="0"/>
              <a:t>Line 3</a:t>
            </a:r>
          </a:p>
          <a:p>
            <a:pPr lvl="0"/>
            <a:endParaRPr lang="en-US" noProof="0"/>
          </a:p>
          <a:p>
            <a:pPr lvl="1"/>
            <a:r>
              <a:rPr lang="en-US" noProof="0"/>
              <a:t>Bullet point level in Verdana 9pt</a:t>
            </a:r>
          </a:p>
          <a:p>
            <a:pPr lvl="1"/>
            <a:r>
              <a:rPr lang="en-US" noProof="0"/>
              <a:t>Bullet point 2</a:t>
            </a:r>
          </a:p>
          <a:p>
            <a:pPr lvl="1"/>
            <a:r>
              <a:rPr lang="en-US" noProof="0"/>
              <a:t>Bullet point 3</a:t>
            </a:r>
          </a:p>
          <a:p>
            <a:pPr lvl="1"/>
            <a:endParaRPr lang="en-US" noProof="0"/>
          </a:p>
          <a:p>
            <a:pPr lvl="2"/>
            <a:r>
              <a:rPr lang="en-US" noProof="0"/>
              <a:t>Body copy goes here in Verdana 9pt</a:t>
            </a:r>
            <a:br>
              <a:rPr lang="en-US" noProof="0"/>
            </a:br>
            <a:r>
              <a:rPr lang="en-US" noProof="0"/>
              <a:t>Line 2</a:t>
            </a:r>
            <a:br>
              <a:rPr lang="en-US" noProof="0"/>
            </a:br>
            <a:r>
              <a:rPr lang="en-US" noProof="0"/>
              <a:t>Line 3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F116EA8-5445-47B3-947A-920077D67D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19525" y="2410069"/>
            <a:ext cx="2782356" cy="3350235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Aft>
                <a:spcPts val="0"/>
              </a:spcAft>
              <a:defRPr lang="en-US" sz="16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3993" marR="0" indent="-263993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spcAft>
                <a:spcPts val="2400"/>
              </a:spcAft>
              <a:defRPr lang="en-US" sz="1200" b="0" i="0" kern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Body copy goes here in Verdana 12pt</a:t>
            </a:r>
            <a:br>
              <a:rPr lang="en-US" noProof="0"/>
            </a:br>
            <a:r>
              <a:rPr lang="en-US" noProof="0"/>
              <a:t>Line 2</a:t>
            </a:r>
            <a:br>
              <a:rPr lang="en-US" noProof="0"/>
            </a:br>
            <a:r>
              <a:rPr lang="en-US" noProof="0"/>
              <a:t>Line 3</a:t>
            </a:r>
          </a:p>
          <a:p>
            <a:pPr lvl="0"/>
            <a:endParaRPr lang="en-US" noProof="0"/>
          </a:p>
          <a:p>
            <a:pPr lvl="1"/>
            <a:r>
              <a:rPr lang="en-US" noProof="0"/>
              <a:t>Bullet point level in Verdana 9pt</a:t>
            </a:r>
          </a:p>
          <a:p>
            <a:pPr lvl="1"/>
            <a:r>
              <a:rPr lang="en-US" noProof="0"/>
              <a:t>Bullet point 2</a:t>
            </a:r>
          </a:p>
          <a:p>
            <a:pPr lvl="1"/>
            <a:r>
              <a:rPr lang="en-US" noProof="0"/>
              <a:t>Bullet point 3</a:t>
            </a:r>
          </a:p>
          <a:p>
            <a:pPr lvl="1"/>
            <a:endParaRPr lang="en-US" noProof="0"/>
          </a:p>
          <a:p>
            <a:pPr lvl="2"/>
            <a:r>
              <a:rPr lang="en-US" noProof="0"/>
              <a:t>Body copy goes here in Verdana 9pt</a:t>
            </a:r>
            <a:br>
              <a:rPr lang="en-US" noProof="0"/>
            </a:br>
            <a:r>
              <a:rPr lang="en-US" noProof="0"/>
              <a:t>Line 2</a:t>
            </a:r>
            <a:br>
              <a:rPr lang="en-US" noProof="0"/>
            </a:br>
            <a:r>
              <a:rPr lang="en-US" noProof="0"/>
              <a:t>Line 3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8E4E4032-9898-4A69-9D9C-6DB7CEE715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BB316397-FA0F-41C2-AD67-87E80422229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5999050-FEA1-4953-AD6B-0FD3F037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78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.Series_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D6A66775-D99C-FB4D-B9BA-F866BE69C75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12369" y="5249293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33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168A2321-51C0-44B8-85CC-82C00400516F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846823" y="2266949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Espace réservé pour une image  8">
            <a:extLst>
              <a:ext uri="{FF2B5EF4-FFF2-40B4-BE49-F238E27FC236}">
                <a16:creationId xmlns:a16="http://schemas.microsoft.com/office/drawing/2014/main" id="{6749475C-69E4-4BE9-A38D-7241DCB89E86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7555773" y="2266949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Espace réservé pour une image  8">
            <a:extLst>
              <a:ext uri="{FF2B5EF4-FFF2-40B4-BE49-F238E27FC236}">
                <a16:creationId xmlns:a16="http://schemas.microsoft.com/office/drawing/2014/main" id="{53004C71-88FB-4D84-AF67-163F0A8F5713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10264724" y="2266949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Espace réservé pour une image  8">
            <a:extLst>
              <a:ext uri="{FF2B5EF4-FFF2-40B4-BE49-F238E27FC236}">
                <a16:creationId xmlns:a16="http://schemas.microsoft.com/office/drawing/2014/main" id="{2DBF61FA-A35E-4273-8034-DAAC1ECD9D13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4846823" y="4381911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Espace réservé pour une image  8">
            <a:extLst>
              <a:ext uri="{FF2B5EF4-FFF2-40B4-BE49-F238E27FC236}">
                <a16:creationId xmlns:a16="http://schemas.microsoft.com/office/drawing/2014/main" id="{2789384D-EA94-4052-B57F-95DE218737E1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7555773" y="4381911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8" name="Espace réservé pour une image  8">
            <a:extLst>
              <a:ext uri="{FF2B5EF4-FFF2-40B4-BE49-F238E27FC236}">
                <a16:creationId xmlns:a16="http://schemas.microsoft.com/office/drawing/2014/main" id="{A400283B-48F4-4D29-A5D4-EF54E4DEE830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10264724" y="4381911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42CCC6AE-5AF4-4691-BF67-CE2AE425B9A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12369" y="3132079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8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6D6398C9-77BD-0246-B4C7-E8636466B43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26711" y="3132079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33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F64D3D11-BDB5-D647-AE1B-75549238F3C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19540" y="3132079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33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4E9486BD-46D7-254F-A584-B651B6D8D4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826711" y="5249293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33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95667BD6-1D89-BF44-9AC0-03B52EFC58E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19540" y="5249293"/>
            <a:ext cx="1585275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33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Icon header in Verdana 12</a:t>
            </a:r>
          </a:p>
          <a:p>
            <a:pPr lvl="2"/>
            <a:r>
              <a:rPr lang="en-US" noProof="0"/>
              <a:t>Subtext level Verdana 6pt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259E210E-1597-48C5-8AD6-8CF4CA9E96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882E961F-2EC2-4DBD-847C-01740E0A54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577578"/>
            <a:ext cx="11282959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265111-C2ED-45CD-9BC6-C950D268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5" y="710401"/>
            <a:ext cx="11294059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063F5DF-B0A6-49D0-9B38-EEDAE439BF8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69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.ColumnTitle+3columns_NoVisual_Colo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BD28644-31E5-42EB-A359-94FBB151C4BA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A2CA514-4233-4338-B4D8-DECD377FF6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2911" y="1943800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</a:t>
            </a:r>
          </a:p>
          <a:p>
            <a:pPr lvl="0"/>
            <a:r>
              <a:rPr lang="en-US" noProof="0"/>
              <a:t>ipsum </a:t>
            </a:r>
          </a:p>
        </p:txBody>
      </p:sp>
      <p:sp>
        <p:nvSpPr>
          <p:cNvPr id="14" name="Espace réservé du graphique SmartArt 10">
            <a:extLst>
              <a:ext uri="{FF2B5EF4-FFF2-40B4-BE49-F238E27FC236}">
                <a16:creationId xmlns:a16="http://schemas.microsoft.com/office/drawing/2014/main" id="{19B0CBA6-8D91-40B7-A08B-3172CF7A8299}"/>
              </a:ext>
            </a:extLst>
          </p:cNvPr>
          <p:cNvSpPr>
            <a:spLocks noGrp="1"/>
          </p:cNvSpPr>
          <p:nvPr>
            <p:ph type="dgm" sz="quarter" idx="44"/>
          </p:nvPr>
        </p:nvSpPr>
        <p:spPr>
          <a:xfrm rot="5400000">
            <a:off x="5393937" y="1853646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299C77F5-F32E-41C3-BEFC-25D7AC59AB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522910" y="4600059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</a:t>
            </a:r>
            <a:r>
              <a:rPr lang="en-US" noProof="0" err="1"/>
              <a:t>amet</a:t>
            </a:r>
            <a:r>
              <a:rPr lang="en-US" noProof="0"/>
              <a:t>, </a:t>
            </a:r>
            <a:r>
              <a:rPr lang="en-US" noProof="0" err="1"/>
              <a:t>consecte</a:t>
            </a:r>
            <a:r>
              <a:rPr lang="en-US" noProof="0"/>
              <a:t>-</a:t>
            </a:r>
          </a:p>
          <a:p>
            <a:pPr lvl="0"/>
            <a:r>
              <a:rPr lang="en-US" noProof="0" err="1"/>
              <a:t>tuer</a:t>
            </a:r>
            <a:r>
              <a:rPr lang="en-US" noProof="0"/>
              <a:t> </a:t>
            </a:r>
            <a:r>
              <a:rPr lang="en-US" noProof="0" err="1"/>
              <a:t>adipiscing</a:t>
            </a:r>
            <a:endParaRPr lang="en-US" noProof="0"/>
          </a:p>
        </p:txBody>
      </p:sp>
      <p:sp>
        <p:nvSpPr>
          <p:cNvPr id="16" name="Espace réservé du graphique SmartArt 47">
            <a:extLst>
              <a:ext uri="{FF2B5EF4-FFF2-40B4-BE49-F238E27FC236}">
                <a16:creationId xmlns:a16="http://schemas.microsoft.com/office/drawing/2014/main" id="{92E82BE4-7D85-4A10-9D30-E2BA20C54B67}"/>
              </a:ext>
            </a:extLst>
          </p:cNvPr>
          <p:cNvSpPr>
            <a:spLocks noGrp="1" noChangeAspect="1"/>
          </p:cNvSpPr>
          <p:nvPr>
            <p:ph type="dgm" sz="quarter" idx="70"/>
          </p:nvPr>
        </p:nvSpPr>
        <p:spPr>
          <a:xfrm rot="5400000">
            <a:off x="5349433" y="4067684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40A17507-5CAB-41A8-8654-A943A0B8BB4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22910" y="2824117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sz="1200">
                <a:solidFill>
                  <a:schemeClr val="tx1"/>
                </a:solidFill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sz="1200" b="1">
                <a:solidFill>
                  <a:schemeClr val="tx1"/>
                </a:solidFill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</a:t>
            </a:r>
            <a:r>
              <a:rPr lang="en-US" noProof="0" err="1"/>
              <a:t>amet</a:t>
            </a:r>
            <a:r>
              <a:rPr lang="en-US" noProof="0"/>
              <a:t>, </a:t>
            </a:r>
            <a:r>
              <a:rPr lang="en-US" noProof="0" err="1"/>
              <a:t>consecte</a:t>
            </a:r>
            <a:r>
              <a:rPr lang="en-US" noProof="0"/>
              <a:t>-</a:t>
            </a:r>
          </a:p>
          <a:p>
            <a:pPr lvl="0"/>
            <a:r>
              <a:rPr lang="en-US" noProof="0" err="1"/>
              <a:t>tuer</a:t>
            </a:r>
            <a:r>
              <a:rPr lang="en-US" noProof="0"/>
              <a:t> </a:t>
            </a:r>
            <a:r>
              <a:rPr lang="en-US" noProof="0" err="1"/>
              <a:t>adipiscing</a:t>
            </a:r>
            <a:endParaRPr lang="en-US" noProof="0"/>
          </a:p>
          <a:p>
            <a:pPr lvl="1"/>
            <a:r>
              <a:rPr lang="en-US" noProof="0"/>
              <a:t>Et </a:t>
            </a:r>
            <a:r>
              <a:rPr lang="en-US" noProof="0" err="1"/>
              <a:t>fuga</a:t>
            </a:r>
            <a:endParaRPr lang="en-US" noProof="0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CDFF36C-2E3B-4F84-8FD6-D84E5419FB8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016329" y="1943800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</a:t>
            </a:r>
          </a:p>
          <a:p>
            <a:pPr lvl="0"/>
            <a:r>
              <a:rPr lang="en-US" noProof="0"/>
              <a:t>ipsum </a:t>
            </a:r>
          </a:p>
        </p:txBody>
      </p:sp>
      <p:sp>
        <p:nvSpPr>
          <p:cNvPr id="19" name="Espace réservé du graphique SmartArt 10">
            <a:extLst>
              <a:ext uri="{FF2B5EF4-FFF2-40B4-BE49-F238E27FC236}">
                <a16:creationId xmlns:a16="http://schemas.microsoft.com/office/drawing/2014/main" id="{4AEDDBF7-5EA9-4A49-8B8C-79110C43EB76}"/>
              </a:ext>
            </a:extLst>
          </p:cNvPr>
          <p:cNvSpPr>
            <a:spLocks noGrp="1"/>
          </p:cNvSpPr>
          <p:nvPr>
            <p:ph type="dgm" sz="quarter" idx="72"/>
          </p:nvPr>
        </p:nvSpPr>
        <p:spPr>
          <a:xfrm rot="5400000">
            <a:off x="7887355" y="1853646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DA3F9611-A7F0-42CE-AE25-854FF5FA6DE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016329" y="4600059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amet, consecte-</a:t>
            </a:r>
          </a:p>
          <a:p>
            <a:pPr lvl="0"/>
            <a:r>
              <a:rPr lang="en-US" noProof="0"/>
              <a:t>tuer adipiscing</a:t>
            </a:r>
          </a:p>
        </p:txBody>
      </p:sp>
      <p:sp>
        <p:nvSpPr>
          <p:cNvPr id="21" name="Espace réservé du graphique SmartArt 47">
            <a:extLst>
              <a:ext uri="{FF2B5EF4-FFF2-40B4-BE49-F238E27FC236}">
                <a16:creationId xmlns:a16="http://schemas.microsoft.com/office/drawing/2014/main" id="{4FAF97D0-F2E0-4F84-94DB-1F8CA6FFD747}"/>
              </a:ext>
            </a:extLst>
          </p:cNvPr>
          <p:cNvSpPr>
            <a:spLocks noGrp="1" noChangeAspect="1"/>
          </p:cNvSpPr>
          <p:nvPr>
            <p:ph type="dgm" sz="quarter" idx="74"/>
          </p:nvPr>
        </p:nvSpPr>
        <p:spPr>
          <a:xfrm rot="5400000">
            <a:off x="7842852" y="4067684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2" name="Espace réservé du texte 18">
            <a:extLst>
              <a:ext uri="{FF2B5EF4-FFF2-40B4-BE49-F238E27FC236}">
                <a16:creationId xmlns:a16="http://schemas.microsoft.com/office/drawing/2014/main" id="{0628E42C-71C0-48AF-8906-B29B4465CE3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016329" y="2824117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sz="1200">
                <a:solidFill>
                  <a:schemeClr val="tx1"/>
                </a:solidFill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sz="1200" b="1">
                <a:solidFill>
                  <a:schemeClr val="tx1"/>
                </a:solidFill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</a:t>
            </a:r>
            <a:r>
              <a:rPr lang="en-US" noProof="0" err="1"/>
              <a:t>amet</a:t>
            </a:r>
            <a:r>
              <a:rPr lang="en-US" noProof="0"/>
              <a:t>, </a:t>
            </a:r>
            <a:r>
              <a:rPr lang="en-US" noProof="0" err="1"/>
              <a:t>consecte</a:t>
            </a:r>
            <a:r>
              <a:rPr lang="en-US" noProof="0"/>
              <a:t>-</a:t>
            </a:r>
          </a:p>
          <a:p>
            <a:pPr lvl="0"/>
            <a:r>
              <a:rPr lang="en-US" noProof="0" err="1"/>
              <a:t>tuer</a:t>
            </a:r>
            <a:r>
              <a:rPr lang="en-US" noProof="0"/>
              <a:t> </a:t>
            </a:r>
            <a:r>
              <a:rPr lang="en-US" noProof="0" err="1"/>
              <a:t>adipiscing</a:t>
            </a:r>
            <a:endParaRPr lang="en-US" noProof="0"/>
          </a:p>
          <a:p>
            <a:pPr lvl="1"/>
            <a:r>
              <a:rPr lang="en-US" noProof="0"/>
              <a:t>Et </a:t>
            </a:r>
            <a:r>
              <a:rPr lang="en-US" noProof="0" err="1"/>
              <a:t>fuga</a:t>
            </a:r>
            <a:endParaRPr lang="en-US" noProof="0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014C5F2-20B9-4C76-BD18-8D3A0724822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509757" y="1943800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</a:t>
            </a:r>
          </a:p>
          <a:p>
            <a:pPr lvl="0"/>
            <a:r>
              <a:rPr lang="en-US" noProof="0"/>
              <a:t>ipsum </a:t>
            </a:r>
          </a:p>
        </p:txBody>
      </p:sp>
      <p:sp>
        <p:nvSpPr>
          <p:cNvPr id="24" name="Espace réservé du graphique SmartArt 10">
            <a:extLst>
              <a:ext uri="{FF2B5EF4-FFF2-40B4-BE49-F238E27FC236}">
                <a16:creationId xmlns:a16="http://schemas.microsoft.com/office/drawing/2014/main" id="{2F86B678-A609-4B17-9715-9C6B93348626}"/>
              </a:ext>
            </a:extLst>
          </p:cNvPr>
          <p:cNvSpPr>
            <a:spLocks noGrp="1"/>
          </p:cNvSpPr>
          <p:nvPr>
            <p:ph type="dgm" sz="quarter" idx="77"/>
          </p:nvPr>
        </p:nvSpPr>
        <p:spPr>
          <a:xfrm rot="5400000">
            <a:off x="10380783" y="1853646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B15E812-EEBF-45E0-9F03-1A12E6B4DFD8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509757" y="4600059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amet, consecte-</a:t>
            </a:r>
          </a:p>
          <a:p>
            <a:pPr lvl="0"/>
            <a:r>
              <a:rPr lang="en-US" noProof="0"/>
              <a:t>tuer adipiscing</a:t>
            </a:r>
          </a:p>
        </p:txBody>
      </p:sp>
      <p:sp>
        <p:nvSpPr>
          <p:cNvPr id="26" name="Espace réservé du graphique SmartArt 47">
            <a:extLst>
              <a:ext uri="{FF2B5EF4-FFF2-40B4-BE49-F238E27FC236}">
                <a16:creationId xmlns:a16="http://schemas.microsoft.com/office/drawing/2014/main" id="{6DFE7F26-F772-41BC-BA39-2787B3898D0F}"/>
              </a:ext>
            </a:extLst>
          </p:cNvPr>
          <p:cNvSpPr>
            <a:spLocks noGrp="1" noChangeAspect="1"/>
          </p:cNvSpPr>
          <p:nvPr>
            <p:ph type="dgm" sz="quarter" idx="79"/>
          </p:nvPr>
        </p:nvSpPr>
        <p:spPr>
          <a:xfrm rot="5400000">
            <a:off x="10336280" y="4067684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CB7B9BBB-2B07-4086-9024-DEE22312457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509757" y="2824117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sz="1200">
                <a:solidFill>
                  <a:schemeClr val="tx1"/>
                </a:solidFill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sz="1200" b="1">
                <a:solidFill>
                  <a:schemeClr val="tx1"/>
                </a:solidFill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/>
              <a:t>Lorem ipsum dolor</a:t>
            </a:r>
          </a:p>
          <a:p>
            <a:pPr lvl="0"/>
            <a:r>
              <a:rPr lang="en-US" noProof="0"/>
              <a:t>sit </a:t>
            </a:r>
            <a:r>
              <a:rPr lang="en-US" noProof="0" err="1"/>
              <a:t>amet</a:t>
            </a:r>
            <a:r>
              <a:rPr lang="en-US" noProof="0"/>
              <a:t>, </a:t>
            </a:r>
            <a:r>
              <a:rPr lang="en-US" noProof="0" err="1"/>
              <a:t>consecte</a:t>
            </a:r>
            <a:r>
              <a:rPr lang="en-US" noProof="0"/>
              <a:t>-</a:t>
            </a:r>
          </a:p>
          <a:p>
            <a:pPr lvl="0"/>
            <a:r>
              <a:rPr lang="en-US" noProof="0" err="1"/>
              <a:t>tuer</a:t>
            </a:r>
            <a:r>
              <a:rPr lang="en-US" noProof="0"/>
              <a:t> </a:t>
            </a:r>
            <a:r>
              <a:rPr lang="en-US" noProof="0" err="1"/>
              <a:t>adipiscing</a:t>
            </a:r>
            <a:endParaRPr lang="en-US" noProof="0"/>
          </a:p>
          <a:p>
            <a:pPr lvl="1"/>
            <a:r>
              <a:rPr lang="en-US" noProof="0"/>
              <a:t>Et </a:t>
            </a:r>
            <a:r>
              <a:rPr lang="en-US" noProof="0" err="1"/>
              <a:t>fuga</a:t>
            </a:r>
            <a:endParaRPr lang="en-US" noProof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5C842C5C-9AC3-448B-960C-704DDA9F4EF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4974" y="1577577"/>
            <a:ext cx="2824073" cy="49244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BD41B43-AC57-4D2B-895A-D6C42B2C6DB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4" y="1943799"/>
            <a:ext cx="2827447" cy="42952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F219FC-0C17-41D8-A025-7B19D0B2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2827447" cy="748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F0A95EBF-507C-4A4F-B6AB-97F42EE2F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3427" y="425183"/>
            <a:ext cx="7715547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9" name="Graphique 7">
            <a:extLst>
              <a:ext uri="{FF2B5EF4-FFF2-40B4-BE49-F238E27FC236}">
                <a16:creationId xmlns:a16="http://schemas.microsoft.com/office/drawing/2014/main" id="{C27C04FF-DE6C-4072-8BF4-5EC4DDBD66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212E5D6A-36AC-4C11-B9FC-882015D3F3E8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D6348C0A-6CEA-4E8E-B679-84C9BC1345C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2" name="Forme libre : forme 11">
              <a:extLst>
                <a:ext uri="{FF2B5EF4-FFF2-40B4-BE49-F238E27FC236}">
                  <a16:creationId xmlns:a16="http://schemas.microsoft.com/office/drawing/2014/main" id="{3CB09C3A-78E1-4A35-9F27-91D8336A84C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40596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Espace réservé du graphique SmartArt 18">
            <a:extLst>
              <a:ext uri="{FF2B5EF4-FFF2-40B4-BE49-F238E27FC236}">
                <a16:creationId xmlns:a16="http://schemas.microsoft.com/office/drawing/2014/main" id="{50E609C3-EA6F-468A-8B7C-CD27949FB33C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0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8" name="Espace réservé du graphique SmartArt 19">
            <a:extLst>
              <a:ext uri="{FF2B5EF4-FFF2-40B4-BE49-F238E27FC236}">
                <a16:creationId xmlns:a16="http://schemas.microsoft.com/office/drawing/2014/main" id="{F155B637-1E1E-462B-9FBB-56FD4231172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0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287A90CB-3485-4D3D-9E87-2D7382BBBC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4CCF570-9115-4289-839C-7FACBC619C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89FD9C7-FB39-4714-81F8-6EA37E5B62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06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able Placeholder 3">
            <a:extLst>
              <a:ext uri="{FF2B5EF4-FFF2-40B4-BE49-F238E27FC236}">
                <a16:creationId xmlns:a16="http://schemas.microsoft.com/office/drawing/2014/main" id="{828EDE46-3F40-4CF0-8732-22A2312E12B6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441384" y="1942730"/>
            <a:ext cx="11304000" cy="429629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D46BD89B-81DC-413F-95C7-44BCE7D89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973" y="425183"/>
            <a:ext cx="11304000" cy="1641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1067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533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400"/>
              </a:spcBef>
              <a:tabLst>
                <a:tab pos="836063" algn="l"/>
              </a:tabLst>
              <a:defRPr sz="533"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B46DC04F-F549-4DDB-B1AB-2032A0ED3E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577578"/>
            <a:ext cx="11304000" cy="246221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467E3-1BB0-45A9-9E32-33434B3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78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984036"/>
            <a:ext cx="9144000" cy="889928"/>
          </a:xfrm>
        </p:spPr>
        <p:txBody>
          <a:bodyPr anchor="ctr">
            <a:normAutofit/>
          </a:bodyPr>
          <a:lstStyle>
            <a:lvl1pPr algn="ctr"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1445" y="4346936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1445" y="2362265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8" name="Forme libre : forme 9">
            <a:extLst>
              <a:ext uri="{FF2B5EF4-FFF2-40B4-BE49-F238E27FC236}">
                <a16:creationId xmlns:a16="http://schemas.microsoft.com/office/drawing/2014/main" id="{9BDDF620-0779-479D-AEB4-C14EF8564C01}"/>
              </a:ext>
            </a:extLst>
          </p:cNvPr>
          <p:cNvSpPr>
            <a:spLocks noChangeAspect="1"/>
          </p:cNvSpPr>
          <p:nvPr userDrawn="1"/>
        </p:nvSpPr>
        <p:spPr>
          <a:xfrm>
            <a:off x="5559496" y="6014679"/>
            <a:ext cx="1073008" cy="2736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bg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2400" noProof="0"/>
          </a:p>
        </p:txBody>
      </p:sp>
      <p:grpSp>
        <p:nvGrpSpPr>
          <p:cNvPr id="21" name="Graphique 7">
            <a:extLst>
              <a:ext uri="{FF2B5EF4-FFF2-40B4-BE49-F238E27FC236}">
                <a16:creationId xmlns:a16="http://schemas.microsoft.com/office/drawing/2014/main" id="{CCF15C7E-6A99-4286-A9D8-5CFB7F6C2F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60063" y="6013890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2" name="Forme libre : forme 9">
              <a:extLst>
                <a:ext uri="{FF2B5EF4-FFF2-40B4-BE49-F238E27FC236}">
                  <a16:creationId xmlns:a16="http://schemas.microsoft.com/office/drawing/2014/main" id="{6694094C-70CE-4AC8-A396-70F4CAC44E42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3" name="Forme libre : forme 10">
              <a:extLst>
                <a:ext uri="{FF2B5EF4-FFF2-40B4-BE49-F238E27FC236}">
                  <a16:creationId xmlns:a16="http://schemas.microsoft.com/office/drawing/2014/main" id="{F0CC9C0D-B090-476A-A414-384A1818254E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4" name="Forme libre : forme 11">
              <a:extLst>
                <a:ext uri="{FF2B5EF4-FFF2-40B4-BE49-F238E27FC236}">
                  <a16:creationId xmlns:a16="http://schemas.microsoft.com/office/drawing/2014/main" id="{6DE4ADDB-0CA9-4651-BF0C-18EF0C881B3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27969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51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.Cover_Back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984036"/>
            <a:ext cx="9144000" cy="889928"/>
          </a:xfrm>
        </p:spPr>
        <p:txBody>
          <a:bodyPr anchor="ctr">
            <a:normAutofit/>
          </a:bodyPr>
          <a:lstStyle>
            <a:lvl1pPr algn="ctr"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04203E6E-75E4-45E4-AF05-51E86DA008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571" y="6035600"/>
            <a:ext cx="994856" cy="254848"/>
          </a:xfrm>
          <a:prstGeom prst="rect">
            <a:avLst/>
          </a:prstGeom>
        </p:spPr>
      </p:pic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1445" y="4346936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1445" y="2362265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5111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3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4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5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6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7/8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9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10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11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12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13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14/15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16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17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18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19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20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21/22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23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24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25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>
                <a:solidFill>
                  <a:schemeClr val="tx1"/>
                </a:solidFill>
              </a:rPr>
              <a:t>27</a:t>
            </a:r>
            <a:endParaRPr lang="en-US" sz="130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>
                <a:solidFill>
                  <a:schemeClr val="tx1"/>
                </a:solidFill>
              </a:rPr>
              <a:t>28/29</a:t>
            </a:r>
            <a:endParaRPr sz="13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tx1"/>
                </a:solidFill>
              </a:rPr>
              <a:t>31</a:t>
            </a:r>
            <a:endParaRPr sz="1300" b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4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/>
          <a:p>
            <a:endParaRPr lang="fr-FR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4F60E46E-0715-41F6-BEAC-C9C998D41D44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SmartArt graphic</a:t>
            </a:r>
            <a:endParaRPr lang="fr-FR"/>
          </a:p>
        </p:txBody>
      </p:sp>
      <p:sp>
        <p:nvSpPr>
          <p:cNvPr id="22" name="Espace réservé du graphique SmartArt 11">
            <a:extLst>
              <a:ext uri="{FF2B5EF4-FFF2-40B4-BE49-F238E27FC236}">
                <a16:creationId xmlns:a16="http://schemas.microsoft.com/office/drawing/2014/main" id="{2835F6F0-E601-40E8-8F65-7949A8AA2AF1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SmartArt graphic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A236998-34E3-4BB4-B42A-72EE346C3C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14179443-CD99-4560-A70A-CF3E60CA5C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633150E7-212E-42D8-857F-00B727BB0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96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itle with Image (Light)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555749" y="6046106"/>
            <a:ext cx="2743200" cy="366183"/>
          </a:xfrm>
        </p:spPr>
        <p:txBody>
          <a:bodyPr/>
          <a:lstStyle/>
          <a:p>
            <a:endParaRPr lang="en-US" noProof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60010" y="516248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1AB0F57C-0BDD-489A-8A1B-5EDF19A942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17152" y="0"/>
            <a:ext cx="6374848" cy="6858000"/>
          </a:xfrm>
          <a:custGeom>
            <a:avLst/>
            <a:gdLst>
              <a:gd name="connsiteX0" fmla="*/ 1107901 w 4781136"/>
              <a:gd name="connsiteY0" fmla="*/ 0 h 5143500"/>
              <a:gd name="connsiteX1" fmla="*/ 4781136 w 4781136"/>
              <a:gd name="connsiteY1" fmla="*/ 0 h 5143500"/>
              <a:gd name="connsiteX2" fmla="*/ 4781136 w 4781136"/>
              <a:gd name="connsiteY2" fmla="*/ 5143500 h 5143500"/>
              <a:gd name="connsiteX3" fmla="*/ 989018 w 4781136"/>
              <a:gd name="connsiteY3" fmla="*/ 5143500 h 5143500"/>
              <a:gd name="connsiteX4" fmla="*/ 919683 w 4781136"/>
              <a:gd name="connsiteY4" fmla="*/ 5081299 h 5143500"/>
              <a:gd name="connsiteX5" fmla="*/ 1 w 4781136"/>
              <a:gd name="connsiteY5" fmla="*/ 2622891 h 5143500"/>
              <a:gd name="connsiteX6" fmla="*/ 937787 w 4781136"/>
              <a:gd name="connsiteY6" fmla="*/ 145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6" h="5143500">
                <a:moveTo>
                  <a:pt x="1107901" y="0"/>
                </a:moveTo>
                <a:lnTo>
                  <a:pt x="4781136" y="0"/>
                </a:lnTo>
                <a:lnTo>
                  <a:pt x="4781136" y="5143500"/>
                </a:lnTo>
                <a:lnTo>
                  <a:pt x="989018" y="5143500"/>
                </a:lnTo>
                <a:lnTo>
                  <a:pt x="919683" y="5081299"/>
                </a:lnTo>
                <a:cubicBezTo>
                  <a:pt x="336550" y="4498301"/>
                  <a:pt x="-121" y="3656845"/>
                  <a:pt x="1" y="2622891"/>
                </a:cubicBezTo>
                <a:cubicBezTo>
                  <a:pt x="1" y="1564827"/>
                  <a:pt x="336658" y="723140"/>
                  <a:pt x="937787" y="1459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E524DE05-7CC7-4387-9E17-CF1AA89E4B4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285912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9" name="Espace réservé du graphique SmartArt 11">
            <a:extLst>
              <a:ext uri="{FF2B5EF4-FFF2-40B4-BE49-F238E27FC236}">
                <a16:creationId xmlns:a16="http://schemas.microsoft.com/office/drawing/2014/main" id="{F45AC8C0-72B9-4116-A64A-1AD549F9265B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285912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DAC97769-F6CE-4CF7-9BE0-6E710C7836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248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F3DF5F72-18BA-4065-A65B-A334B1A7765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48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34BB3A45-7407-4558-9A4C-0A5BE85B32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248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540F3744-EAB0-48D1-B7AE-720C8628C071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6" name="Espace réservé du graphique SmartArt 11">
            <a:extLst>
              <a:ext uri="{FF2B5EF4-FFF2-40B4-BE49-F238E27FC236}">
                <a16:creationId xmlns:a16="http://schemas.microsoft.com/office/drawing/2014/main" id="{E04644FF-725F-4770-81BC-F016774228AE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008D4AEF-2960-4B86-98AA-A0ABA6675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4763866-3F61-4A13-9CE8-9A542B41F4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A2D6EFB-94B5-487C-A9CF-03E9B187D6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67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itle with Image (Dark) -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555749" y="6046106"/>
            <a:ext cx="2743200" cy="3661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60010" y="516248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A1A4B6A3-0F23-48D5-8D83-A01BD3C3BF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17152" y="0"/>
            <a:ext cx="6374848" cy="6858000"/>
          </a:xfrm>
          <a:custGeom>
            <a:avLst/>
            <a:gdLst>
              <a:gd name="connsiteX0" fmla="*/ 1107901 w 4781136"/>
              <a:gd name="connsiteY0" fmla="*/ 0 h 5143500"/>
              <a:gd name="connsiteX1" fmla="*/ 4781136 w 4781136"/>
              <a:gd name="connsiteY1" fmla="*/ 0 h 5143500"/>
              <a:gd name="connsiteX2" fmla="*/ 4781136 w 4781136"/>
              <a:gd name="connsiteY2" fmla="*/ 5143500 h 5143500"/>
              <a:gd name="connsiteX3" fmla="*/ 989018 w 4781136"/>
              <a:gd name="connsiteY3" fmla="*/ 5143500 h 5143500"/>
              <a:gd name="connsiteX4" fmla="*/ 919683 w 4781136"/>
              <a:gd name="connsiteY4" fmla="*/ 5081299 h 5143500"/>
              <a:gd name="connsiteX5" fmla="*/ 1 w 4781136"/>
              <a:gd name="connsiteY5" fmla="*/ 2622891 h 5143500"/>
              <a:gd name="connsiteX6" fmla="*/ 937787 w 4781136"/>
              <a:gd name="connsiteY6" fmla="*/ 145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6" h="5143500">
                <a:moveTo>
                  <a:pt x="1107901" y="0"/>
                </a:moveTo>
                <a:lnTo>
                  <a:pt x="4781136" y="0"/>
                </a:lnTo>
                <a:lnTo>
                  <a:pt x="4781136" y="5143500"/>
                </a:lnTo>
                <a:lnTo>
                  <a:pt x="989018" y="5143500"/>
                </a:lnTo>
                <a:lnTo>
                  <a:pt x="919683" y="5081299"/>
                </a:lnTo>
                <a:cubicBezTo>
                  <a:pt x="336550" y="4498301"/>
                  <a:pt x="-121" y="3656845"/>
                  <a:pt x="1" y="2622891"/>
                </a:cubicBezTo>
                <a:cubicBezTo>
                  <a:pt x="1" y="1564827"/>
                  <a:pt x="336658" y="723140"/>
                  <a:pt x="937787" y="1459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C938AE35-C335-46A4-B865-062BB2EDEDA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285912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9" name="Espace réservé du graphique SmartArt 11">
            <a:extLst>
              <a:ext uri="{FF2B5EF4-FFF2-40B4-BE49-F238E27FC236}">
                <a16:creationId xmlns:a16="http://schemas.microsoft.com/office/drawing/2014/main" id="{5A2EF04E-7E32-484C-8A97-49C0D78D35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285912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7AD321A9-2625-4248-BA22-11774E4F2A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248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5E7D1836-CCB9-4FCA-BE58-DE0B08B47C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48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15901EB8-C7E1-46A6-AC78-F1FF1773D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248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600" b="0" i="0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74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with Visual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AE9FBA9E-4B66-4D19-A4F1-FA106CF943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3703" y="710399"/>
            <a:ext cx="6342328" cy="551059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08746F7-3CD2-431F-B427-E3AA9BF36F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err="1"/>
              <a:t>internal</a:t>
            </a:r>
            <a:r>
              <a:rPr lang="fr-FR"/>
              <a:t>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6DFA8B-7FBD-4F98-B6B6-233EDD231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B54B0F7-55DD-40D6-B7F4-70B586885C0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7">
            <a:extLst>
              <a:ext uri="{FF2B5EF4-FFF2-40B4-BE49-F238E27FC236}">
                <a16:creationId xmlns:a16="http://schemas.microsoft.com/office/drawing/2014/main" id="{33DFCED8-0EB4-4E57-BDC7-7349EFC7B9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03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C565C352-3015-43B5-A637-271B7D2E32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031" y="27536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15EE83C4-9859-4D9B-B740-E8C01E8B93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031" y="354132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74DFA65F-CF7B-4ED8-8B06-C50BE51634C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031" y="4334844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5" name="Espace réservé du texte 17">
            <a:extLst>
              <a:ext uri="{FF2B5EF4-FFF2-40B4-BE49-F238E27FC236}">
                <a16:creationId xmlns:a16="http://schemas.microsoft.com/office/drawing/2014/main" id="{DBF18F57-A4B6-4E01-8E41-3610197C40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031" y="5128365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133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8AFC591C-8E4C-4797-84E6-9ACB86CA6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191546" y="231140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Espace réservé du texte 17">
            <a:extLst>
              <a:ext uri="{FF2B5EF4-FFF2-40B4-BE49-F238E27FC236}">
                <a16:creationId xmlns:a16="http://schemas.microsoft.com/office/drawing/2014/main" id="{591A3E6F-3476-47ED-8C55-9EBB33F42A5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190362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Espace réservé du texte 17">
            <a:extLst>
              <a:ext uri="{FF2B5EF4-FFF2-40B4-BE49-F238E27FC236}">
                <a16:creationId xmlns:a16="http://schemas.microsoft.com/office/drawing/2014/main" id="{BD354000-934E-43A7-902B-EB0E6D55345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191546" y="3111067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Espace réservé du texte 17">
            <a:extLst>
              <a:ext uri="{FF2B5EF4-FFF2-40B4-BE49-F238E27FC236}">
                <a16:creationId xmlns:a16="http://schemas.microsoft.com/office/drawing/2014/main" id="{674EDB5F-2360-4BDB-B4A4-F38BB2AA252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190362" y="2757656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Espace réservé du texte 17">
            <a:extLst>
              <a:ext uri="{FF2B5EF4-FFF2-40B4-BE49-F238E27FC236}">
                <a16:creationId xmlns:a16="http://schemas.microsoft.com/office/drawing/2014/main" id="{6764734A-FBDE-4D25-92A5-672B3F6077B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1191546" y="3894737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Espace réservé du texte 17">
            <a:extLst>
              <a:ext uri="{FF2B5EF4-FFF2-40B4-BE49-F238E27FC236}">
                <a16:creationId xmlns:a16="http://schemas.microsoft.com/office/drawing/2014/main" id="{6227F425-D7E4-4B90-9761-EBF3BCC4260C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190362" y="3541327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Espace réservé du texte 17">
            <a:extLst>
              <a:ext uri="{FF2B5EF4-FFF2-40B4-BE49-F238E27FC236}">
                <a16:creationId xmlns:a16="http://schemas.microsoft.com/office/drawing/2014/main" id="{7A462145-8066-42E6-AEC7-B7FFB4004F0C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1191546" y="4686405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Espace réservé du texte 17">
            <a:extLst>
              <a:ext uri="{FF2B5EF4-FFF2-40B4-BE49-F238E27FC236}">
                <a16:creationId xmlns:a16="http://schemas.microsoft.com/office/drawing/2014/main" id="{BDFC2A5C-1456-4E38-B7B8-53173C4D7226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1190362" y="4332995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Espace réservé du texte 17">
            <a:extLst>
              <a:ext uri="{FF2B5EF4-FFF2-40B4-BE49-F238E27FC236}">
                <a16:creationId xmlns:a16="http://schemas.microsoft.com/office/drawing/2014/main" id="{6F16C3B8-AA5D-4F33-B410-8B2C3BE2F2C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1191546" y="548576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0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Espace réservé du texte 17">
            <a:extLst>
              <a:ext uri="{FF2B5EF4-FFF2-40B4-BE49-F238E27FC236}">
                <a16:creationId xmlns:a16="http://schemas.microsoft.com/office/drawing/2014/main" id="{8C14FA2C-33DC-431E-9580-8F16A359800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190362" y="513235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133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699B-FF9F-427C-87A3-B361DFAB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4731723" cy="748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333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600" y="710401"/>
            <a:ext cx="11313600" cy="7482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00" y="1944000"/>
            <a:ext cx="11304000" cy="42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6442" y="6479322"/>
            <a:ext cx="6459117" cy="170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internal use</a:t>
            </a:r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B6D8E440-8C31-4584-85CD-3DE2B7815CCC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4724400" y="610677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 b="0" i="0" spc="27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14968" y="6427327"/>
            <a:ext cx="635000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0" name="Graphique 7">
            <a:extLst>
              <a:ext uri="{FF2B5EF4-FFF2-40B4-BE49-F238E27FC236}">
                <a16:creationId xmlns:a16="http://schemas.microsoft.com/office/drawing/2014/main" id="{6A66B5A4-BE29-4194-A788-255CA3752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3" name="Forme libre : forme 9">
              <a:extLst>
                <a:ext uri="{FF2B5EF4-FFF2-40B4-BE49-F238E27FC236}">
                  <a16:creationId xmlns:a16="http://schemas.microsoft.com/office/drawing/2014/main" id="{A7D23DBC-0CE7-4B8C-AB18-B9D29B71215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4" name="Forme libre : forme 10">
              <a:extLst>
                <a:ext uri="{FF2B5EF4-FFF2-40B4-BE49-F238E27FC236}">
                  <a16:creationId xmlns:a16="http://schemas.microsoft.com/office/drawing/2014/main" id="{A40BE689-3FD6-4CA1-BF9A-644A538FE9F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5" name="Forme libre : forme 11">
              <a:extLst>
                <a:ext uri="{FF2B5EF4-FFF2-40B4-BE49-F238E27FC236}">
                  <a16:creationId xmlns:a16="http://schemas.microsoft.com/office/drawing/2014/main" id="{A9D1E70E-B241-44DA-B07E-44985CED13F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0419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fr-FR" sz="2933" b="0" i="0" kern="120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02392" indent="-302392" algn="l" defTabSz="914377" rtl="0" eaLnBrk="1" latinLnBrk="0" hangingPunct="1">
        <a:lnSpc>
          <a:spcPct val="125000"/>
        </a:lnSpc>
        <a:spcBef>
          <a:spcPts val="0"/>
        </a:spcBef>
        <a:buClr>
          <a:schemeClr val="accent2"/>
        </a:buClr>
        <a:buFontTx/>
        <a:buBlip>
          <a:blip r:embed="rId46"/>
        </a:buBlip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09585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46"/>
        </a:buBlip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11977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46"/>
        </a:buBlip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1600" b="1" i="0" kern="1200">
          <a:solidFill>
            <a:schemeClr val="accent1"/>
          </a:solidFill>
          <a:latin typeface="+mj-lt"/>
          <a:ea typeface="Verdana" panose="020B0604030504040204" pitchFamily="34" charset="0"/>
          <a:cs typeface="Georgia" panose="02040502050405020303" pitchFamily="18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ourse/data-governance-training-course/" TargetMode="External"/><Relationship Id="rId3" Type="http://schemas.openxmlformats.org/officeDocument/2006/relationships/hyperlink" Target="https://sanofi.udemy.com/learning-paths/2817234/" TargetMode="External"/><Relationship Id="rId7" Type="http://schemas.openxmlformats.org/officeDocument/2006/relationships/hyperlink" Target="https://sanofi.udemy.com/course/data-quality-management-masterclass-the-complete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udemy.com/course/python-coding/" TargetMode="External"/><Relationship Id="rId11" Type="http://schemas.openxmlformats.org/officeDocument/2006/relationships/hyperlink" Target="https://sanofi.udemy.com/course/microsoft-power-bi-up-running-with-power-bi-desktop/" TargetMode="External"/><Relationship Id="rId5" Type="http://schemas.openxmlformats.org/officeDocument/2006/relationships/hyperlink" Target="https://eur01.safelinks.protection.outlook.com/?url=https%3A%2F%2Fsanofiservices.service-now.com%2Fits%3Fid%3Drequest_order_guide%26sys_id%3Db2c0e8321b083c10d849206e3b4bcb45&amp;data=04%7C01%7CDimitrije.Jankovic%40sanofi.com%7C4b01c15d087c4906138308d9b8e00513%7Caca3c8d6aa714e1aa10e03572fc58c0b%7C0%7C0%7C637744094578570431%7CUnknown%7CTWFpbGZsb3d8eyJWIjoiMC4wLjAwMDAiLCJQIjoiV2luMzIiLCJBTiI6Ik1haWwiLCJXVCI6Mn0%3D%7C3000&amp;sdata=ranANiTkuujsoqjjaQ8soTJvEtQxJlA457ikVAO%2FpcY%3D&amp;reserved=0" TargetMode="External"/><Relationship Id="rId10" Type="http://schemas.openxmlformats.org/officeDocument/2006/relationships/hyperlink" Target="https://www.udemy.com/course/statistics-for-data-science-and-business-analysis/" TargetMode="External"/><Relationship Id="rId4" Type="http://schemas.openxmlformats.org/officeDocument/2006/relationships/hyperlink" Target="https://www.udemy.com/course/sql-for-beginners-course/" TargetMode="External"/><Relationship Id="rId9" Type="http://schemas.openxmlformats.org/officeDocument/2006/relationships/hyperlink" Target="https://www.udemy.com/course/github-ultimat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c-iBn73dDE" TargetMode="External"/><Relationship Id="rId13" Type="http://schemas.openxmlformats.org/officeDocument/2006/relationships/hyperlink" Target="https://sanofi.udemy.com/course/microsoft-power-bi-up-running-with-power-bi-desktop/" TargetMode="External"/><Relationship Id="rId3" Type="http://schemas.openxmlformats.org/officeDocument/2006/relationships/hyperlink" Target="https://sanofi.udemy.com/learning-paths/2817234/" TargetMode="External"/><Relationship Id="rId7" Type="http://schemas.openxmlformats.org/officeDocument/2006/relationships/hyperlink" Target="https://www.youtube.com/watch?v=HGOBQPFzWKo" TargetMode="External"/><Relationship Id="rId12" Type="http://schemas.openxmlformats.org/officeDocument/2006/relationships/hyperlink" Target="https://sanofi.udemy.com/course/bash-scrip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eur01.safelinks.protection.outlook.com/?url=https%3A%2F%2Fsanofiservices.service-now.com%2Fits%3Fid%3Drequest_order_guide%26sys_id%3Db2c0e8321b083c10d849206e3b4bcb45&amp;data=04%7C01%7CDimitrije.Jankovic%40sanofi.com%7C4b01c15d087c4906138308d9b8e00513%7Caca3c8d6aa714e1aa10e03572fc58c0b%7C0%7C0%7C637744094578570431%7CUnknown%7CTWFpbGZsb3d8eyJWIjoiMC4wLjAwMDAiLCJQIjoiV2luMzIiLCJBTiI6Ik1haWwiLCJXVCI6Mn0%3D%7C3000&amp;sdata=ranANiTkuujsoqjjaQ8soTJvEtQxJlA457ikVAO%2FpcY%3D&amp;reserved=0" TargetMode="External"/><Relationship Id="rId11" Type="http://schemas.openxmlformats.org/officeDocument/2006/relationships/hyperlink" Target="https://sanofi.udemy.com/course/unit-testing-and-tdd-in-python/" TargetMode="External"/><Relationship Id="rId5" Type="http://schemas.openxmlformats.org/officeDocument/2006/relationships/hyperlink" Target="https://sanofi.atlassian.net/wiki/spaces/ONEAI/pages/63622251419/Remote+Development+Set-Up+Guide" TargetMode="External"/><Relationship Id="rId10" Type="http://schemas.openxmlformats.org/officeDocument/2006/relationships/hyperlink" Target="https://www.udemy.com/course/github-ultimate/" TargetMode="External"/><Relationship Id="rId4" Type="http://schemas.openxmlformats.org/officeDocument/2006/relationships/hyperlink" Target="https://www.udemy.com/course/the-complete-sql-bootcamp/" TargetMode="External"/><Relationship Id="rId9" Type="http://schemas.openxmlformats.org/officeDocument/2006/relationships/hyperlink" Target="https://www.youtube.com/watch?v=s_o8dwzRlu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anofi.udemy.com/course/global-pharma-industry-guide/" TargetMode="External"/><Relationship Id="rId3" Type="http://schemas.openxmlformats.org/officeDocument/2006/relationships/hyperlink" Target="https://sanofi.udemy.com/learning-paths/2817234/" TargetMode="External"/><Relationship Id="rId7" Type="http://schemas.openxmlformats.org/officeDocument/2006/relationships/hyperlink" Target="https://sanofi.udemy.com/course/microsoft-power-bi-up-running-with-power-bi-deskt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udemy.com/course/python-coding/" TargetMode="External"/><Relationship Id="rId5" Type="http://schemas.openxmlformats.org/officeDocument/2006/relationships/hyperlink" Target="https://sanofi.udemy.com/course/the-data-strategy-course-building-a-data-driven-business/learn/lecture/25117836#overview" TargetMode="External"/><Relationship Id="rId4" Type="http://schemas.openxmlformats.org/officeDocument/2006/relationships/hyperlink" Target="https://eur01.safelinks.protection.outlook.com/?url=https%3A%2F%2Fsanofiservices.service-now.com%2Fits%3Fid%3Drequest_order_guide%26sys_id%3Db2c0e8321b083c10d849206e3b4bcb45&amp;data=04%7C01%7CDimitrije.Jankovic%40sanofi.com%7C4b01c15d087c4906138308d9b8e00513%7Caca3c8d6aa714e1aa10e03572fc58c0b%7C0%7C0%7C637744094578570431%7CUnknown%7CTWFpbGZsb3d8eyJWIjoiMC4wLjAwMDAiLCJQIjoiV2luMzIiLCJBTiI6Ik1haWwiLCJXVCI6Mn0%3D%7C3000&amp;sdata=ranANiTkuujsoqjjaQ8soTJvEtQxJlA457ikVAO%2FpcY%3D&amp;reserved=0" TargetMode="External"/><Relationship Id="rId9" Type="http://schemas.openxmlformats.org/officeDocument/2006/relationships/hyperlink" Target="https://www.udemy.com/course/sql-for-beginners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5" descr="Une image contenant fenêtre, personne, femme, intérieur&#10;&#10;Description générée automatiquement">
            <a:extLst>
              <a:ext uri="{FF2B5EF4-FFF2-40B4-BE49-F238E27FC236}">
                <a16:creationId xmlns:a16="http://schemas.microsoft.com/office/drawing/2014/main" id="{1F3D07F5-4733-4D58-8BCB-57DBBB9174A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/>
        </p:blipFill>
        <p:spPr/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71818639-329B-4E7F-A52B-3CAD79B1E69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55ADD33F-529E-40F6-9F7F-069E27824DC6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5A861-8A18-7F42-B92F-AC1647680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/>
              <a:t>Co-op Training Path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E57F59-23F8-49E5-BAB3-2C693D582C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noProof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299256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49CF87-4E7A-4849-B9F5-F6838A37D3BF}"/>
              </a:ext>
            </a:extLst>
          </p:cNvPr>
          <p:cNvCxnSpPr>
            <a:cxnSpLocks/>
          </p:cNvCxnSpPr>
          <p:nvPr/>
        </p:nvCxnSpPr>
        <p:spPr>
          <a:xfrm>
            <a:off x="6110571" y="5372385"/>
            <a:ext cx="373313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A7C9E6-D236-4897-AB36-927080260FA0}"/>
              </a:ext>
            </a:extLst>
          </p:cNvPr>
          <p:cNvCxnSpPr>
            <a:cxnSpLocks/>
            <a:stCxn id="4" idx="1"/>
            <a:endCxn id="98" idx="1"/>
          </p:cNvCxnSpPr>
          <p:nvPr/>
        </p:nvCxnSpPr>
        <p:spPr>
          <a:xfrm>
            <a:off x="2377440" y="5372387"/>
            <a:ext cx="3733131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609EE8-7ABB-1046-89C3-ABFEF56EC5D4}"/>
              </a:ext>
            </a:extLst>
          </p:cNvPr>
          <p:cNvSpPr/>
          <p:nvPr/>
        </p:nvSpPr>
        <p:spPr>
          <a:xfrm>
            <a:off x="507894" y="286587"/>
            <a:ext cx="11176212" cy="1097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1902-6272-469C-A805-0A34A6B8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94" y="1349786"/>
            <a:ext cx="7413625" cy="699042"/>
          </a:xfrm>
        </p:spPr>
        <p:txBody>
          <a:bodyPr>
            <a:normAutofit/>
          </a:bodyPr>
          <a:lstStyle/>
          <a:p>
            <a:r>
              <a:rPr lang="en-US" sz="1800"/>
              <a:t>May 2 - 31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5DE1C881-C32C-4A23-958B-1E00A5EC7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56" y="22860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i="1"/>
              <a:t>Office becomes available</a:t>
            </a:r>
          </a:p>
          <a:p>
            <a:pPr>
              <a:lnSpc>
                <a:spcPct val="100000"/>
              </a:lnSpc>
            </a:pPr>
            <a:r>
              <a:rPr lang="en-US" b="1"/>
              <a:t>Ensure technology delivery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5C42D93-E1BB-4E03-B10F-7FE5273266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77440" y="22860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50791B4-2BCB-4EEA-B6C6-8A4D2AC4B0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42816" y="22860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A078A60E-0A49-4124-84CD-C10FB36118D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0571" y="22860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Verdana"/>
                <a:ea typeface="Verdana"/>
              </a:rPr>
              <a:t>Soft Office Launch</a:t>
            </a:r>
            <a:endParaRPr lang="en-US"/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C1E7E811-BBF3-4FFC-AA26-DFA936DBA8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68068" y="22860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/>
              <a:t>Send welcome e-mails 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3183C8B9-8DE2-43C8-95E9-05A34ADC683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838944" y="2286001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05DA109-5359-45BC-B53D-E143D3499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4256" y="32004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/>
              <a:t>Students arrive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2F0C651-D1FB-4C93-8338-5BA07C30B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77440" y="32004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C7B1C7D-07BD-410A-843E-7B36F696B9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42816" y="32004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err="1">
                <a:solidFill>
                  <a:schemeClr val="accent2"/>
                </a:solidFill>
                <a:latin typeface="Verdana"/>
                <a:ea typeface="Verdana"/>
              </a:rPr>
              <a:t>iLearns</a:t>
            </a:r>
            <a:endParaRPr lang="en-US" sz="900" b="1">
              <a:solidFill>
                <a:schemeClr val="accent2"/>
              </a:solidFill>
            </a:endParaRP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90090B17-127A-4B7E-92F0-4858D2258B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0571" y="32004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1">
                <a:solidFill>
                  <a:schemeClr val="accent5"/>
                </a:solidFill>
                <a:latin typeface="Verdana"/>
                <a:ea typeface="Verdana"/>
              </a:rPr>
              <a:t>Data Pillar-Specific Onboarding and Training</a:t>
            </a:r>
            <a:endParaRPr lang="en-US" sz="800">
              <a:solidFill>
                <a:schemeClr val="accent5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800" b="1">
                <a:latin typeface="Verdana"/>
                <a:ea typeface="Verdana"/>
              </a:rPr>
              <a:t>First day in office</a:t>
            </a:r>
            <a:endParaRPr lang="en-US" sz="800"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800" b="1">
                <a:latin typeface="Verdana"/>
                <a:ea typeface="Verdana"/>
              </a:rPr>
              <a:t>Formal Office Launch</a:t>
            </a:r>
            <a:br>
              <a:rPr lang="en-US" sz="800" b="1">
                <a:latin typeface="Verdana"/>
                <a:ea typeface="Verdana"/>
              </a:rPr>
            </a:br>
            <a:r>
              <a:rPr lang="en-US" sz="800" b="1">
                <a:latin typeface="Verdana"/>
                <a:ea typeface="Verdana"/>
              </a:rPr>
              <a:t>Toronto Team Social /Lunch</a:t>
            </a:r>
            <a:endParaRPr lang="en-US" sz="800">
              <a:latin typeface="Verdana"/>
              <a:ea typeface="Verdana"/>
            </a:endParaRP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FADF619-8C28-4D2C-B364-FA8312CF29B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968068" y="32004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/>
              <a:t> 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72EABE60-8AA5-4A49-B4A0-3CD91D3133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38944" y="3200401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7CC2DCB-B5A2-48EC-8D86-5575118E4B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256" y="41148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84343BC-8B9C-401B-8E68-851410AB19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377440" y="41148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b="1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A2E29C-6529-4DF8-BCA0-60665F0C22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42816" y="41148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BAC3F53B-0E38-4EC1-B65B-72ECEC54DA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10571" y="41148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i="1"/>
              <a:t>Thursday “social” 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F51A9E40-CA92-4E53-A632-BA23D2C292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68068" y="41148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0C60B612-AD5B-46DC-825E-ED907681958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38944" y="4114801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B70FC0E4-CC78-44EC-8AD3-33F9D7B8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256" y="5029201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i="1"/>
              <a:t>Victoria Day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847FCACE-0C23-4A73-81F2-1235A4B546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0571" y="5029201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i="1"/>
              <a:t>Thursday “social”</a:t>
            </a:r>
            <a:br>
              <a:rPr lang="en-US" i="1"/>
            </a:br>
            <a:r>
              <a:rPr lang="en-US" b="1" i="1"/>
              <a:t>Micro - Hack Intro</a:t>
            </a:r>
            <a:br>
              <a:rPr lang="en-US" b="1" i="1"/>
            </a:br>
            <a:r>
              <a:rPr lang="en-US"/>
              <a:t>Bi-weekly buddy/manager chat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EAFB0975-E8DC-4D12-95CE-E0BE5192C2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968067" y="5029200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b="1"/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B5E52CB6-A934-40FA-AC6F-F6F7EE33B4E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838944" y="5029201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B38AAED-FD4F-4B03-97D7-6C57816CF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5952745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 i="1"/>
              <a:t>Micro - Hack</a:t>
            </a:r>
            <a:r>
              <a:rPr lang="en-US" b="1"/>
              <a:t> Challenge</a:t>
            </a:r>
          </a:p>
          <a:p>
            <a:pPr>
              <a:lnSpc>
                <a:spcPct val="100000"/>
              </a:lnSpc>
            </a:pPr>
            <a:endParaRPr lang="en-US" i="1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B409E7A4-4CBF-4CF6-B1A0-4DDC245230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77440" y="5952745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i="1"/>
              <a:t>DSLT Arrives Midday (TBD)</a:t>
            </a:r>
          </a:p>
          <a:p>
            <a:pPr>
              <a:lnSpc>
                <a:spcPct val="100000"/>
              </a:lnSpc>
            </a:pPr>
            <a:endParaRPr lang="en-US" i="1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4F8962E1-EE98-4614-AD70-00A8943EF09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42816" y="5952745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Verdana"/>
                <a:ea typeface="Verdana"/>
              </a:rPr>
              <a:t>DSLT Town Hall / leaves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Verdana"/>
                <a:ea typeface="Verdana"/>
              </a:rPr>
              <a:t>Toronto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1F4AAC91-752F-4EAA-80A0-3E14A0AA360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10571" y="5952745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700" i="1"/>
          </a:p>
          <a:p>
            <a:pPr>
              <a:lnSpc>
                <a:spcPct val="100000"/>
              </a:lnSpc>
            </a:pPr>
            <a:endParaRPr lang="en-US" sz="700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45B10C07-4441-4192-8062-CD06AAB230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68068" y="5952745"/>
            <a:ext cx="1837267" cy="686371"/>
          </a:xfrm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endParaRPr lang="en-US" b="1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979C33C1-4348-4E89-9DBE-EE05437D379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38944" y="5952745"/>
            <a:ext cx="1837267" cy="686371"/>
          </a:xfr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115B9-7E3A-B747-AE13-F592D93C9FE7}"/>
              </a:ext>
            </a:extLst>
          </p:cNvPr>
          <p:cNvCxnSpPr>
            <a:cxnSpLocks/>
          </p:cNvCxnSpPr>
          <p:nvPr/>
        </p:nvCxnSpPr>
        <p:spPr>
          <a:xfrm flipV="1">
            <a:off x="980169" y="3632796"/>
            <a:ext cx="3262647" cy="1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98115-F052-DC41-8F8D-CC40A5211707}"/>
              </a:ext>
            </a:extLst>
          </p:cNvPr>
          <p:cNvSpPr txBox="1"/>
          <p:nvPr/>
        </p:nvSpPr>
        <p:spPr>
          <a:xfrm>
            <a:off x="1792256" y="3501991"/>
            <a:ext cx="2428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General Sanofi Onboarding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4803CE-A1D2-EF4E-81FD-045C2D2F5DF8}"/>
              </a:ext>
            </a:extLst>
          </p:cNvPr>
          <p:cNvCxnSpPr>
            <a:cxnSpLocks/>
          </p:cNvCxnSpPr>
          <p:nvPr/>
        </p:nvCxnSpPr>
        <p:spPr>
          <a:xfrm>
            <a:off x="977561" y="4509996"/>
            <a:ext cx="8827774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A2ED91-4DFC-7B48-BBBC-AECA7666B3C9}"/>
              </a:ext>
            </a:extLst>
          </p:cNvPr>
          <p:cNvSpPr txBox="1"/>
          <p:nvPr/>
        </p:nvSpPr>
        <p:spPr>
          <a:xfrm>
            <a:off x="4080883" y="4092865"/>
            <a:ext cx="242824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6C243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Pillar-Specific Onboarding and Training</a:t>
            </a:r>
          </a:p>
        </p:txBody>
      </p:sp>
      <p:sp>
        <p:nvSpPr>
          <p:cNvPr id="56" name="Title 7">
            <a:extLst>
              <a:ext uri="{FF2B5EF4-FFF2-40B4-BE49-F238E27FC236}">
                <a16:creationId xmlns:a16="http://schemas.microsoft.com/office/drawing/2014/main" id="{0C273ED4-ECB9-244D-B673-C39A7832A037}"/>
              </a:ext>
            </a:extLst>
          </p:cNvPr>
          <p:cNvSpPr txBox="1">
            <a:spLocks/>
          </p:cNvSpPr>
          <p:nvPr/>
        </p:nvSpPr>
        <p:spPr>
          <a:xfrm>
            <a:off x="524256" y="710401"/>
            <a:ext cx="7565171" cy="7482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933" b="0" i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Month of May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2EBF1489-68C8-C842-BBDB-9BFEFE90E596}"/>
              </a:ext>
            </a:extLst>
          </p:cNvPr>
          <p:cNvSpPr txBox="1">
            <a:spLocks/>
          </p:cNvSpPr>
          <p:nvPr/>
        </p:nvSpPr>
        <p:spPr>
          <a:xfrm>
            <a:off x="6629400" y="235821"/>
            <a:ext cx="5054706" cy="6990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933" b="0" i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ADB7-3DAC-1D49-B113-BFFD22EBB9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endParaRPr lang="en-US" b="1"/>
          </a:p>
          <a:p>
            <a:pPr>
              <a:lnSpc>
                <a:spcPct val="100000"/>
              </a:lnSpc>
            </a:pPr>
            <a:r>
              <a:rPr lang="en-US" b="1"/>
              <a:t>Student Goals Review</a:t>
            </a:r>
          </a:p>
          <a:p>
            <a:pPr>
              <a:lnSpc>
                <a:spcPct val="100000"/>
              </a:lnSpc>
            </a:pPr>
            <a:endParaRPr lang="en-US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FEAD5-14D4-48FA-8801-814BD7F135EB}"/>
              </a:ext>
            </a:extLst>
          </p:cNvPr>
          <p:cNvSpPr txBox="1"/>
          <p:nvPr/>
        </p:nvSpPr>
        <p:spPr>
          <a:xfrm>
            <a:off x="3474513" y="5364581"/>
            <a:ext cx="242824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6C243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Pillar-Specific Onboarding and 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0BD3F-08ED-4D73-A24E-D130BFD28C39}"/>
              </a:ext>
            </a:extLst>
          </p:cNvPr>
          <p:cNvSpPr txBox="1"/>
          <p:nvPr/>
        </p:nvSpPr>
        <p:spPr>
          <a:xfrm>
            <a:off x="7947837" y="3261295"/>
            <a:ext cx="1891107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6C243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Pillar-Specific Onboarding and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BECFEA-90F1-4FE0-A941-459FFC59A68D}"/>
              </a:ext>
            </a:extLst>
          </p:cNvPr>
          <p:cNvCxnSpPr>
            <a:cxnSpLocks/>
          </p:cNvCxnSpPr>
          <p:nvPr/>
        </p:nvCxnSpPr>
        <p:spPr>
          <a:xfrm>
            <a:off x="1561872" y="6540125"/>
            <a:ext cx="8243462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7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6B592-7FEA-4F2E-953D-14FBE2FD91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internal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81EA7-37D5-4A3A-A535-FB75705159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4B0F7-55DD-40D6-B7F4-70B586885C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C0DDC-1819-465A-A928-470C9091F1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Data Pillar Specific Upskilling and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6AB9C-DD68-4415-A1AD-55C45BE2E0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800" y="1108828"/>
            <a:ext cx="11304000" cy="246221"/>
          </a:xfrm>
        </p:spPr>
        <p:txBody>
          <a:bodyPr/>
          <a:lstStyle/>
          <a:p>
            <a:r>
              <a:rPr lang="en-US" err="1"/>
              <a:t>Zulfa</a:t>
            </a:r>
            <a:r>
              <a:rPr lang="en-US"/>
              <a:t>, Alex, </a:t>
            </a:r>
            <a:r>
              <a:rPr lang="en-US" err="1"/>
              <a:t>Gavincko</a:t>
            </a:r>
            <a:r>
              <a:rPr lang="en-US"/>
              <a:t>, Joanne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BFC024-72EB-4B0D-82CF-92BA5331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Analyst Training Path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43934B-554C-4804-A749-98989115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64099"/>
              </p:ext>
            </p:extLst>
          </p:nvPr>
        </p:nvGraphicFramePr>
        <p:xfrm>
          <a:off x="436800" y="1759658"/>
          <a:ext cx="1141734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336">
                  <a:extLst>
                    <a:ext uri="{9D8B030D-6E8A-4147-A177-3AD203B41FA5}">
                      <a16:colId xmlns:a16="http://schemas.microsoft.com/office/drawing/2014/main" val="82374215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67966811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2378525373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578537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1 (May 11)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2 (May 12)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3 (May 13)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4 (May 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1428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general Sanofi onboarding training (i.e., any </a:t>
                      </a:r>
                      <a:r>
                        <a:rPr lang="en-US" sz="800" err="1"/>
                        <a:t>iLearns</a:t>
                      </a:r>
                      <a:r>
                        <a:rPr lang="en-US" sz="800"/>
                        <a:t> that may be assigned or documents that will need to be signed)</a:t>
                      </a:r>
                      <a:endParaRPr lang="en-US"/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 b="0" i="0" u="none" strike="noStrike" noProof="0">
                          <a:latin typeface="Verdana"/>
                          <a:hlinkClick r:id="rId3"/>
                        </a:rPr>
                        <a:t>Agile NEXT Learning Path</a:t>
                      </a:r>
                      <a:r>
                        <a:rPr lang="en-US" sz="800" b="0" i="0" u="none" strike="noStrike" noProof="0">
                          <a:latin typeface="Verdana"/>
                        </a:rPr>
                        <a:t> – Chapter 1 (estimated time: 3 hours)</a:t>
                      </a:r>
                      <a:endParaRPr lang="en-US"/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2 (estimated time: 3.5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scavenger hunt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In office coffee chats</a:t>
                      </a: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2 remaining (estimated time: 3.5 hours)</a:t>
                      </a:r>
                      <a:endParaRPr lang="en-US" sz="800">
                        <a:hlinkClick r:id="" action="ppaction://noaction"/>
                      </a:endParaRP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" action="ppaction://noaction"/>
                        </a:rPr>
                        <a:t>Agile NEXT Learning Path</a:t>
                      </a:r>
                      <a:r>
                        <a:rPr lang="en-US" sz="800"/>
                        <a:t> – Chapter 3 (estimated time: 4 hours)</a:t>
                      </a:r>
                    </a:p>
                    <a:p>
                      <a:pPr marL="228600" marR="0" lvl="0" indent="-228600" algn="l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l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endParaRPr lang="en-US" sz="80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4"/>
                        </a:rPr>
                        <a:t>SQL Training </a:t>
                      </a:r>
                      <a:r>
                        <a:rPr lang="en-US" sz="800"/>
                        <a:t>(estimated time: 5 hours)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JIRA &amp; Confluence (requires 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request</a:t>
                      </a:r>
                      <a:r>
                        <a:rPr lang="en-US" sz="800"/>
                        <a:t> for access) - https://sanofi.atlassian.net/jira/your-work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17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5 (May 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6 (May 18)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7 (May 19)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8 (May 20)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48283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4"/>
                        </a:rPr>
                        <a:t>SQL Training </a:t>
                      </a:r>
                      <a:r>
                        <a:rPr lang="en-US" sz="800"/>
                        <a:t>remaining (estimated time: 5 hours)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Joanne and Zulfa: </a:t>
                      </a:r>
                      <a:r>
                        <a:rPr lang="en-US" sz="800">
                          <a:hlinkClick r:id="rId6"/>
                        </a:rPr>
                        <a:t>Python Intro for DS </a:t>
                      </a:r>
                      <a:r>
                        <a:rPr lang="en-US" sz="800"/>
                        <a:t>(estimated time: 6 hours, as required)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/>
                        <a:t>Alex and </a:t>
                      </a:r>
                      <a:r>
                        <a:rPr lang="en-US" sz="800" err="1"/>
                        <a:t>Gavincko</a:t>
                      </a:r>
                      <a:r>
                        <a:rPr lang="en-US" sz="800"/>
                        <a:t>: </a:t>
                      </a:r>
                      <a:r>
                        <a:rPr lang="en-US" sz="800">
                          <a:hlinkClick r:id="rId7"/>
                        </a:rPr>
                        <a:t>Data Quality Management </a:t>
                      </a:r>
                      <a:r>
                        <a:rPr lang="en-US" sz="800"/>
                        <a:t> (estimated time: 6 hours)</a:t>
                      </a: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Joanne and Zulfa: </a:t>
                      </a:r>
                      <a:r>
                        <a:rPr lang="en-US" sz="800">
                          <a:hlinkClick r:id="rId6"/>
                        </a:rPr>
                        <a:t>Python Intro for DS </a:t>
                      </a:r>
                      <a:r>
                        <a:rPr lang="en-US" sz="800"/>
                        <a:t>remaining (estimated time: 6 hours, as required)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Alex and </a:t>
                      </a:r>
                      <a:r>
                        <a:rPr lang="en-US" sz="800" err="1"/>
                        <a:t>Gavincko</a:t>
                      </a:r>
                      <a:r>
                        <a:rPr lang="en-US" sz="800"/>
                        <a:t>: </a:t>
                      </a:r>
                      <a:r>
                        <a:rPr lang="en-US" sz="800">
                          <a:hlinkClick r:id="rId8"/>
                        </a:rPr>
                        <a:t>Data Governance</a:t>
                      </a:r>
                      <a:r>
                        <a:rPr lang="en-US" sz="800"/>
                        <a:t> (4 hours estimated)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Lunch and Learn – Data Strategy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9"/>
                        </a:rPr>
                        <a:t>GitHub Basics</a:t>
                      </a:r>
                      <a:endParaRPr lang="en-US" sz="800"/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0"/>
                        </a:rPr>
                        <a:t>Statistics Overview </a:t>
                      </a:r>
                      <a:r>
                        <a:rPr lang="en-US" sz="800"/>
                        <a:t>(time permitting)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80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9 (May 24)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10 (May 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11 (May 26)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12 (May 27)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8554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/>
                        <a:t>Download </a:t>
                      </a:r>
                      <a:r>
                        <a:rPr lang="en-US" sz="800" err="1"/>
                        <a:t>PowerBI</a:t>
                      </a:r>
                      <a:r>
                        <a:rPr lang="en-US" sz="800"/>
                        <a:t> for Desktop through Microsoft App Store</a:t>
                      </a:r>
                    </a:p>
                    <a:p>
                      <a:pPr marL="228600" marR="0" lvl="0" indent="-228600" algn="l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1"/>
                        </a:rPr>
                        <a:t>PowerBI Crash Course</a:t>
                      </a:r>
                      <a:r>
                        <a:rPr lang="en-US" sz="800"/>
                        <a:t> – (estimated time: 6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1"/>
                        </a:rPr>
                        <a:t>PowerBI Crash Course</a:t>
                      </a:r>
                      <a:r>
                        <a:rPr lang="en-US" sz="800"/>
                        <a:t> - remaining (estimated time: 6 hours)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/>
                        <a:t> Remaining courses – catch up</a:t>
                      </a: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courses – catch up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</a:t>
                      </a:r>
                      <a:r>
                        <a:rPr lang="en-US" sz="800" b="0">
                          <a:latin typeface="+mn-lt"/>
                          <a:ea typeface="Verdana"/>
                        </a:rPr>
                        <a:t>μ-Project (Hackathon) Opening Ceremony (1 hour)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Lunch and Learn – Indication Pipeline Project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 b="0">
                        <a:latin typeface="+mn-lt"/>
                        <a:ea typeface="Verdana"/>
                      </a:endParaRP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μ</a:t>
                      </a:r>
                      <a:r>
                        <a:rPr lang="en-US" sz="800"/>
                        <a:t>–Project Hackathon Begins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0284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EB7F814-947A-4A9B-AD2C-C02428CF614B}"/>
              </a:ext>
            </a:extLst>
          </p:cNvPr>
          <p:cNvSpPr/>
          <p:nvPr/>
        </p:nvSpPr>
        <p:spPr>
          <a:xfrm>
            <a:off x="8457801" y="642887"/>
            <a:ext cx="3396343" cy="826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Key Takeaways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Agile Methodology (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Jira+Confluence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PowerBI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Github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for version control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SQL foundations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Python foundations with focus on analytics + 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B9F64-2ACB-4519-A32C-845A56B4A3CF}"/>
              </a:ext>
            </a:extLst>
          </p:cNvPr>
          <p:cNvSpPr txBox="1"/>
          <p:nvPr/>
        </p:nvSpPr>
        <p:spPr>
          <a:xfrm>
            <a:off x="6701871" y="1522443"/>
            <a:ext cx="52879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Note: training path schedule is recommended and may vary based on your schedule and priorities</a:t>
            </a:r>
          </a:p>
        </p:txBody>
      </p:sp>
    </p:spTree>
    <p:extLst>
      <p:ext uri="{BB962C8B-B14F-4D97-AF65-F5344CB8AC3E}">
        <p14:creationId xmlns:p14="http://schemas.microsoft.com/office/powerpoint/2010/main" val="96058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6B592-7FEA-4F2E-953D-14FBE2FD91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internal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81EA7-37D5-4A3A-A535-FB75705159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4B0F7-55DD-40D6-B7F4-70B586885C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C0DDC-1819-465A-A928-470C9091F1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Data Pillar Specific Upskilling and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6AB9C-DD68-4415-A1AD-55C45BE2E0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800" y="1108828"/>
            <a:ext cx="11304000" cy="246221"/>
          </a:xfrm>
        </p:spPr>
        <p:txBody>
          <a:bodyPr/>
          <a:lstStyle/>
          <a:p>
            <a:r>
              <a:rPr lang="en-US" sz="1600"/>
              <a:t>Anthony &amp; Hien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BFC024-72EB-4B0D-82CF-92BA5331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Engineer Training Path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43934B-554C-4804-A749-98989115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36579"/>
              </p:ext>
            </p:extLst>
          </p:nvPr>
        </p:nvGraphicFramePr>
        <p:xfrm>
          <a:off x="436800" y="1759658"/>
          <a:ext cx="1141734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336">
                  <a:extLst>
                    <a:ext uri="{9D8B030D-6E8A-4147-A177-3AD203B41FA5}">
                      <a16:colId xmlns:a16="http://schemas.microsoft.com/office/drawing/2014/main" val="82374215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67966811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2378525373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578537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1 (May 11)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2 (May 12)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3 (May 13)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4 (May 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1428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general Sanofi onboarding training (i.e., any </a:t>
                      </a:r>
                      <a:r>
                        <a:rPr lang="en-US" sz="800" err="1"/>
                        <a:t>iLearns</a:t>
                      </a:r>
                      <a:r>
                        <a:rPr lang="en-US" sz="800"/>
                        <a:t> that may be assigned or documents that will need to be signed)</a:t>
                      </a:r>
                      <a:endParaRPr lang="en-US"/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 b="0" i="0" u="none" strike="noStrike" noProof="0">
                          <a:latin typeface="Verdana"/>
                          <a:hlinkClick r:id="rId3"/>
                        </a:rPr>
                        <a:t>Agile NEXT Learning Path</a:t>
                      </a:r>
                      <a:r>
                        <a:rPr lang="en-US" sz="800" b="0" i="0" u="none" strike="noStrike" noProof="0">
                          <a:latin typeface="Verdana"/>
                        </a:rPr>
                        <a:t> – Chapter 1 (estimated time: 3 hours)</a:t>
                      </a:r>
                      <a:endParaRPr lang="en-US"/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2 (estimated time: 3.5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scavenger hunt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In office coffee chats</a:t>
                      </a: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2 remaining (estimated time: 3.5 hours)</a:t>
                      </a:r>
                      <a:endParaRPr lang="en-US" sz="800">
                        <a:hlinkClick r:id="" action="ppaction://noaction"/>
                      </a:endParaRP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" action="ppaction://noaction"/>
                        </a:rPr>
                        <a:t>Agile NEXT Learning Path</a:t>
                      </a:r>
                      <a:r>
                        <a:rPr lang="en-US" sz="800"/>
                        <a:t> – Chapter 3 (estimated time: 4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4"/>
                        </a:rPr>
                        <a:t>SQL Training </a:t>
                      </a:r>
                      <a:r>
                        <a:rPr lang="en-US" sz="800"/>
                        <a:t>(estimated time: 5 hours)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5"/>
                        </a:rPr>
                        <a:t>Set up Remote Dev Env </a:t>
                      </a:r>
                      <a:r>
                        <a:rPr lang="en-US" sz="800"/>
                        <a:t>(estimated time: 1hrs)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JIRA  and Confluence (requires 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request</a:t>
                      </a:r>
                      <a:r>
                        <a:rPr lang="en-US" sz="800"/>
                        <a:t> for access) - https://sanofi.atlassian.net/jira/your-work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17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5 (May 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6 (May 18)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7 (May 19)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8 (May 20)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48283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4"/>
                        </a:rPr>
                        <a:t>SQL Training </a:t>
                      </a:r>
                      <a:r>
                        <a:rPr lang="en-US" sz="800"/>
                        <a:t>remaining (estimated time: 5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[Alternative if comfortable with SQL]</a:t>
                      </a:r>
                      <a:br>
                        <a:rPr lang="en-US" sz="800"/>
                      </a:br>
                      <a:r>
                        <a:rPr lang="en-US" sz="800">
                          <a:hlinkClick r:id="rId7"/>
                        </a:rPr>
                        <a:t>Python intermediate</a:t>
                      </a:r>
                      <a:r>
                        <a:rPr lang="en-US" sz="800"/>
                        <a:t> (estimated time: 6hrs)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7"/>
                        </a:rPr>
                        <a:t>Python intermediate</a:t>
                      </a:r>
                      <a:r>
                        <a:rPr lang="en-US" sz="800"/>
                        <a:t> (estimated time: 6hrs)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/>
                        <a:t>[Optional] </a:t>
                      </a:r>
                      <a:r>
                        <a:rPr lang="en-US" sz="800">
                          <a:hlinkClick r:id="rId8"/>
                        </a:rPr>
                        <a:t>Docker basics </a:t>
                      </a:r>
                      <a:r>
                        <a:rPr lang="en-US" sz="800"/>
                        <a:t>(estimated time: 3hrs) 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[Optional] </a:t>
                      </a:r>
                      <a:r>
                        <a:rPr lang="en-US" sz="800">
                          <a:hlinkClick r:id="rId9"/>
                        </a:rPr>
                        <a:t>Kubernetes basics </a:t>
                      </a:r>
                      <a:r>
                        <a:rPr lang="en-US" sz="800"/>
                        <a:t>(estimated time: 1.5 </a:t>
                      </a:r>
                      <a:r>
                        <a:rPr lang="en-US" sz="800" err="1"/>
                        <a:t>hrs</a:t>
                      </a:r>
                      <a:r>
                        <a:rPr lang="en-US" sz="80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0"/>
                        </a:rPr>
                        <a:t>GitHub Basics</a:t>
                      </a:r>
                      <a:r>
                        <a:rPr lang="en-US" sz="800"/>
                        <a:t> (estimated time: 6hrs)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Lunch and Learn – Data Strategy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0"/>
                        </a:rPr>
                        <a:t>GitHub Basics</a:t>
                      </a:r>
                      <a:r>
                        <a:rPr lang="en-US" sz="800"/>
                        <a:t> remaining (estimated time: 1hrs)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1"/>
                        </a:rPr>
                        <a:t>Test Driven Development - Python </a:t>
                      </a:r>
                      <a:r>
                        <a:rPr lang="en-US" sz="800"/>
                        <a:t>(estimated time: 2hrs)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2"/>
                        </a:rPr>
                        <a:t>Bash Scripting </a:t>
                      </a:r>
                      <a:r>
                        <a:rPr lang="en-US" sz="800"/>
                        <a:t>(estimated time: 3hrs)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80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9 (May 24)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10 (May 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11 (May 26)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12 (May 27)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8554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Download </a:t>
                      </a:r>
                      <a:r>
                        <a:rPr lang="en-US" sz="800" err="1"/>
                        <a:t>PowerBI</a:t>
                      </a:r>
                      <a:r>
                        <a:rPr lang="en-US" sz="800"/>
                        <a:t> for Desktop through Microsoft App Store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3"/>
                        </a:rPr>
                        <a:t>PowerBI Crash Course</a:t>
                      </a:r>
                      <a:r>
                        <a:rPr lang="en-US" sz="800"/>
                        <a:t> – (estimated time: 6 hours)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13"/>
                        </a:rPr>
                        <a:t>PowerBI Crash Course</a:t>
                      </a:r>
                      <a:r>
                        <a:rPr lang="en-US" sz="800"/>
                        <a:t> - remaining (estimated time: 6 hours)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800"/>
                        <a:t> Remaining courses – catch up</a:t>
                      </a: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courses – catch up on Docker &amp; Kubernetes optional courses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</a:t>
                      </a:r>
                      <a:r>
                        <a:rPr lang="en-US" sz="800" b="0">
                          <a:latin typeface="+mn-lt"/>
                          <a:ea typeface="Verdana"/>
                        </a:rPr>
                        <a:t>μ-Project (Hackathon) Opening Ceremony (1 hour)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Lunch and Learn – Indication Pipeline Project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 b="0">
                        <a:latin typeface="+mn-lt"/>
                        <a:ea typeface="Verdana"/>
                      </a:endParaRP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μ</a:t>
                      </a:r>
                      <a:r>
                        <a:rPr lang="en-US" sz="800"/>
                        <a:t>–Project Hackathon Begins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0284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EB7F814-947A-4A9B-AD2C-C02428CF614B}"/>
              </a:ext>
            </a:extLst>
          </p:cNvPr>
          <p:cNvSpPr/>
          <p:nvPr/>
        </p:nvSpPr>
        <p:spPr>
          <a:xfrm>
            <a:off x="8457801" y="642887"/>
            <a:ext cx="3396343" cy="826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Key Takeaways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Agile Methodology (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Jira+Confluence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PowerBI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Github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for version control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SQL and Python proficiency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Bash Scripting, Docker, and Kubernetes foundations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B9F64-2ACB-4519-A32C-845A56B4A3CF}"/>
              </a:ext>
            </a:extLst>
          </p:cNvPr>
          <p:cNvSpPr txBox="1"/>
          <p:nvPr/>
        </p:nvSpPr>
        <p:spPr>
          <a:xfrm>
            <a:off x="6701871" y="1522443"/>
            <a:ext cx="52879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Note: training path schedule is recommended and may vary based on your schedule and priorities</a:t>
            </a:r>
          </a:p>
        </p:txBody>
      </p:sp>
    </p:spTree>
    <p:extLst>
      <p:ext uri="{BB962C8B-B14F-4D97-AF65-F5344CB8AC3E}">
        <p14:creationId xmlns:p14="http://schemas.microsoft.com/office/powerpoint/2010/main" val="40550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6B592-7FEA-4F2E-953D-14FBE2FD91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internal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81EA7-37D5-4A3A-A535-FB75705159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4B0F7-55DD-40D6-B7F4-70B586885C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C0DDC-1819-465A-A928-470C9091F1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Data Pillar Specific Upskilling and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6AB9C-DD68-4415-A1AD-55C45BE2E0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871" y="1181399"/>
            <a:ext cx="11304000" cy="246221"/>
          </a:xfrm>
        </p:spPr>
        <p:txBody>
          <a:bodyPr/>
          <a:lstStyle/>
          <a:p>
            <a:r>
              <a:rPr lang="en-US"/>
              <a:t>Jamie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BFC024-72EB-4B0D-82CF-92BA5331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710401"/>
            <a:ext cx="11313600" cy="283539"/>
          </a:xfrm>
        </p:spPr>
        <p:txBody>
          <a:bodyPr>
            <a:normAutofit fontScale="90000"/>
          </a:bodyPr>
          <a:lstStyle/>
          <a:p>
            <a:r>
              <a:rPr lang="en-US"/>
              <a:t>Data Strategy Training Path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43934B-554C-4804-A749-98989115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35925"/>
              </p:ext>
            </p:extLst>
          </p:nvPr>
        </p:nvGraphicFramePr>
        <p:xfrm>
          <a:off x="436800" y="2004587"/>
          <a:ext cx="1141734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336">
                  <a:extLst>
                    <a:ext uri="{9D8B030D-6E8A-4147-A177-3AD203B41FA5}">
                      <a16:colId xmlns:a16="http://schemas.microsoft.com/office/drawing/2014/main" val="82374215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67966811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2378525373"/>
                    </a:ext>
                  </a:extLst>
                </a:gridCol>
                <a:gridCol w="2854336">
                  <a:extLst>
                    <a:ext uri="{9D8B030D-6E8A-4147-A177-3AD203B41FA5}">
                      <a16:colId xmlns:a16="http://schemas.microsoft.com/office/drawing/2014/main" val="3578537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1 (May 11)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2 (May 12)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3 (May 13)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4 (May 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1428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general Sanofi onboarding training (i.e., any iLearns that may be assigned or documents that will need to be signed)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scavenger hunt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In office coffee chats</a:t>
                      </a: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1 (estimated time: 3 hours)</a:t>
                      </a:r>
                      <a:endParaRPr lang="en-US" sz="800">
                        <a:hlinkClick r:id="" action="ppaction://noaction"/>
                      </a:endParaRP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" action="ppaction://noaction"/>
                        </a:rPr>
                        <a:t>Agile NEXT Learning Path</a:t>
                      </a:r>
                      <a:r>
                        <a:rPr lang="en-US" sz="800"/>
                        <a:t> – Chapter 2 (estimated time: 3 hours)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2 remaining (estimated time: 3.5 hours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JIRA &amp; Confluence (requires 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request</a:t>
                      </a:r>
                      <a:r>
                        <a:rPr lang="en-US" sz="800"/>
                        <a:t> for access) - https://sanofi.atlassian.net/jira/your-work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17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5 (May 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6 (May 18)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7 (May 19)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8 (May 20)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48283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3"/>
                        </a:rPr>
                        <a:t>Agile NEXT Learning Path</a:t>
                      </a:r>
                      <a:r>
                        <a:rPr lang="en-US" sz="800"/>
                        <a:t> – Chapter 3 (estimated time: 4 hours)</a:t>
                      </a:r>
                      <a:endParaRPr lang="en-US" sz="800">
                        <a:hlinkClick r:id="" action="ppaction://noaction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" action="ppaction://noaction"/>
                        </a:rPr>
                        <a:t>Data Strategy Course </a:t>
                      </a:r>
                      <a:r>
                        <a:rPr lang="en-US" sz="800"/>
                        <a:t>(total time: 4 hours, just start)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>
                          <a:hlinkClick r:id="rId5"/>
                        </a:rPr>
                        <a:t>Data Strategy Course </a:t>
                      </a:r>
                      <a:r>
                        <a:rPr lang="en-US" sz="800"/>
                        <a:t>(remaining)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Virtual Coffee Chats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800">
                        <a:hlinkClick r:id="rId6"/>
                      </a:endParaRP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Download </a:t>
                      </a:r>
                      <a:r>
                        <a:rPr lang="en-US" sz="800" err="1"/>
                        <a:t>PowerBI</a:t>
                      </a:r>
                      <a:r>
                        <a:rPr lang="en-US" sz="800"/>
                        <a:t> for Desktop through Microsoft App Store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err="1">
                          <a:hlinkClick r:id="rId7"/>
                        </a:rPr>
                        <a:t>PowerBI</a:t>
                      </a:r>
                      <a:r>
                        <a:rPr lang="en-US" sz="800">
                          <a:hlinkClick r:id="rId7"/>
                        </a:rPr>
                        <a:t> Crash Course</a:t>
                      </a:r>
                      <a:r>
                        <a:rPr lang="en-US" sz="800"/>
                        <a:t> – (estimated time: 6 hours)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Lunch and Learn – Data Strategy 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>
                          <a:hlinkClick r:id="rId7"/>
                        </a:rPr>
                        <a:t>PowerBI Crash Course</a:t>
                      </a:r>
                      <a:r>
                        <a:rPr lang="en-US" sz="800"/>
                        <a:t> – (estimated time: 6 hours)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80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Day 9 (May 24)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10 (May 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11 (May 26)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Day 12 (May 27)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8554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coffee chats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Optional: </a:t>
                      </a:r>
                      <a:r>
                        <a:rPr lang="en-US" sz="800">
                          <a:hlinkClick r:id="rId8"/>
                        </a:rPr>
                        <a:t>Guide to the Pharma Industry </a:t>
                      </a:r>
                      <a:r>
                        <a:rPr lang="en-US" sz="800"/>
                        <a:t>(Udemy - 1 hour)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courses: ensure completion; seek other Agile courses if desired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/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/>
                        <a:t>Optional Udemy course of choosing (e.g. </a:t>
                      </a:r>
                      <a:r>
                        <a:rPr lang="en-US" sz="800">
                          <a:hlinkClick r:id="rId9"/>
                        </a:rPr>
                        <a:t>SQL Training </a:t>
                      </a:r>
                      <a:r>
                        <a:rPr lang="en-US" sz="800"/>
                        <a:t>(estimated time: 5 hours)) </a:t>
                      </a: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Remaining courses – catch up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/>
                        <a:t>In office </a:t>
                      </a:r>
                      <a:r>
                        <a:rPr lang="en-US" sz="800" b="0">
                          <a:latin typeface="+mn-lt"/>
                          <a:ea typeface="Verdana"/>
                        </a:rPr>
                        <a:t>μ-Project Hackathon Opening Ceremony (1 hour)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Lunch and Learn – Indication Pipeline Project</a:t>
                      </a:r>
                    </a:p>
                    <a:p>
                      <a:pPr marL="228600" marR="0" lvl="0" indent="-2286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800" b="0">
                        <a:latin typeface="+mn-lt"/>
                        <a:ea typeface="Verdana"/>
                      </a:endParaRPr>
                    </a:p>
                    <a:p>
                      <a:endParaRPr 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b="0">
                          <a:latin typeface="+mn-lt"/>
                          <a:ea typeface="Verdana"/>
                        </a:rPr>
                        <a:t>μ</a:t>
                      </a:r>
                      <a:r>
                        <a:rPr lang="en-US" sz="800"/>
                        <a:t>–Project Hackathon Begins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0284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EB7F814-947A-4A9B-AD2C-C02428CF614B}"/>
              </a:ext>
            </a:extLst>
          </p:cNvPr>
          <p:cNvSpPr/>
          <p:nvPr/>
        </p:nvSpPr>
        <p:spPr>
          <a:xfrm>
            <a:off x="8457801" y="642887"/>
            <a:ext cx="3396343" cy="826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Key Takeaways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Agile Methodology and Tools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PowerBI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Strategy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Optional Material (Pharma Guide, SQL,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B9F64-2ACB-4519-A32C-845A56B4A3CF}"/>
              </a:ext>
            </a:extLst>
          </p:cNvPr>
          <p:cNvSpPr txBox="1"/>
          <p:nvPr/>
        </p:nvSpPr>
        <p:spPr>
          <a:xfrm>
            <a:off x="6701871" y="1522443"/>
            <a:ext cx="52879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Note: training path schedule is recommended and may vary based on your schedule and priorities</a:t>
            </a:r>
          </a:p>
        </p:txBody>
      </p:sp>
    </p:spTree>
    <p:extLst>
      <p:ext uri="{BB962C8B-B14F-4D97-AF65-F5344CB8AC3E}">
        <p14:creationId xmlns:p14="http://schemas.microsoft.com/office/powerpoint/2010/main" val="262114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anofi">
  <a:themeElements>
    <a:clrScheme name="00. Sanofi">
      <a:dk1>
        <a:sysClr val="windowText" lastClr="000000"/>
      </a:dk1>
      <a:lt1>
        <a:sysClr val="window" lastClr="FFFFFF"/>
      </a:lt1>
      <a:dk2>
        <a:srgbClr val="F4F2F6"/>
      </a:dk2>
      <a:lt2>
        <a:srgbClr val="F5F5F5"/>
      </a:lt2>
      <a:accent1>
        <a:srgbClr val="23004C"/>
      </a:accent1>
      <a:accent2>
        <a:srgbClr val="7A00E6"/>
      </a:accent2>
      <a:accent3>
        <a:srgbClr val="ED6C4E"/>
      </a:accent3>
      <a:accent4>
        <a:srgbClr val="62D488"/>
      </a:accent4>
      <a:accent5>
        <a:srgbClr val="F6C243"/>
      </a:accent5>
      <a:accent6>
        <a:srgbClr val="CA99F5"/>
      </a:accent6>
      <a:hlink>
        <a:srgbClr val="62D488"/>
      </a:hlink>
      <a:folHlink>
        <a:srgbClr val="23004C"/>
      </a:folHlink>
    </a:clrScheme>
    <a:fontScheme name="00. Sanofi Syste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nofi Inspirational Presentation - v1.1.potx" id="{4CFEC47B-8BBC-4C05-8510-31BC64FCFB44}" vid="{BFB14AFE-52B0-4134-93B9-0F9EF24536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53C17AE57BE4FB4B14FE580AC775D" ma:contentTypeVersion="4" ma:contentTypeDescription="Create a new document." ma:contentTypeScope="" ma:versionID="38ae254b18f0e21552d7ded28b0169e7">
  <xsd:schema xmlns:xsd="http://www.w3.org/2001/XMLSchema" xmlns:xs="http://www.w3.org/2001/XMLSchema" xmlns:p="http://schemas.microsoft.com/office/2006/metadata/properties" xmlns:ns2="4a2ba2a5-6185-4acc-82c4-62cdd0da8a48" xmlns:ns3="6702982f-9612-410f-b092-233780257c2e" targetNamespace="http://schemas.microsoft.com/office/2006/metadata/properties" ma:root="true" ma:fieldsID="a3ee1361acccdecdf5dc8d2d91cb728d" ns2:_="" ns3:_="">
    <xsd:import namespace="4a2ba2a5-6185-4acc-82c4-62cdd0da8a48"/>
    <xsd:import namespace="6702982f-9612-410f-b092-233780257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ba2a5-6185-4acc-82c4-62cdd0da8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2982f-9612-410f-b092-233780257c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702982f-9612-410f-b092-233780257c2e">
      <UserInfo>
        <DisplayName>Baron, Blanca /ES</DisplayName>
        <AccountId>22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762A2EC-F242-4781-80CD-0DDACCACB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77A22-4521-4134-B656-3CCD33058EB1}">
  <ds:schemaRefs>
    <ds:schemaRef ds:uri="4a2ba2a5-6185-4acc-82c4-62cdd0da8a48"/>
    <ds:schemaRef ds:uri="6702982f-9612-410f-b092-233780257c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6D426A-0CC5-4740-8B32-19481824AC58}">
  <ds:schemaRefs>
    <ds:schemaRef ds:uri="6702982f-9612-410f-b092-233780257c2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1_Sanofi</vt:lpstr>
      <vt:lpstr>PowerPoint Presentation</vt:lpstr>
      <vt:lpstr>May 2 - 31</vt:lpstr>
      <vt:lpstr>Data Analyst Training Path</vt:lpstr>
      <vt:lpstr>Data Engineer Training Path</vt:lpstr>
      <vt:lpstr>Data Strategy Training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Rufino, Brandon /CA</dc:creator>
  <cp:revision>1</cp:revision>
  <dcterms:created xsi:type="dcterms:W3CDTF">2022-05-11T12:36:45Z</dcterms:created>
  <dcterms:modified xsi:type="dcterms:W3CDTF">2022-05-19T20:21:09Z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0x010100B8753C17AE57BE4FB4B14FE580AC775D</vt:lpwstr>
  </property>
</Properties>
</file>