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64_3941506E.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62_3A12814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339" r:id="rId2"/>
    <p:sldId id="341" r:id="rId3"/>
    <p:sldId id="347" r:id="rId4"/>
    <p:sldId id="260" r:id="rId5"/>
    <p:sldId id="356" r:id="rId6"/>
    <p:sldId id="359" r:id="rId7"/>
    <p:sldId id="357" r:id="rId8"/>
    <p:sldId id="348" r:id="rId9"/>
    <p:sldId id="345" r:id="rId10"/>
    <p:sldId id="351" r:id="rId11"/>
    <p:sldId id="352" r:id="rId12"/>
    <p:sldId id="349" r:id="rId13"/>
    <p:sldId id="350" r:id="rId14"/>
    <p:sldId id="354" r:id="rId15"/>
    <p:sldId id="353" r:id="rId16"/>
    <p:sldId id="343" r:id="rId17"/>
    <p:sldId id="3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689492-5A59-A9AC-0936-198A92E51863}" name="Zaimi, Yasmin /CA" initials="ZY/" userId="S::yasmin.zaimi@sanofi.com::64fc7d6d-f894-4044-a0fe-8d72a795f6a2" providerId="AD"/>
  <p188:author id="{B0C825F7-B082-42BB-6990-14E9F6882C90}" name="Rufino, Brandon /CA" initials="R/" userId="S::brandon.rufino@sanofi.com::18eaddc4-48a0-47bc-92be-998b91914ae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wal, Pranav /CA" initials="RP/" lastIdx="1" clrIdx="0">
    <p:extLst>
      <p:ext uri="{19B8F6BF-5375-455C-9EA6-DF929625EA0E}">
        <p15:presenceInfo xmlns:p15="http://schemas.microsoft.com/office/powerpoint/2012/main" userId="S::Pranav.Rawal@sanofi.com::e8744c87-19a4-4793-86e9-9531d1cc4d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71508-1DAF-2839-C73F-7B8139FF7F33}" v="429" dt="2022-05-11T12:40:25.500"/>
    <p1510:client id="{AD01AE9C-3A23-C84B-BCD2-163E39D6EB53}" v="1932" dt="2022-05-10T15:47:33.118"/>
    <p1510:client id="{AEFD4FC6-D878-4392-A91B-95046D3C25E4}" v="2942" dt="2022-05-11T22:01:19.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fino, Brandon /CA" userId="S::brandon.rufino@sanofi.com::18eaddc4-48a0-47bc-92be-998b91914ae2" providerId="AD" clId="Web-{CB6194D1-650A-9992-1A85-4F6BD22DCA10}"/>
    <pc:docChg chg="modSld">
      <pc:chgData name="Rufino, Brandon /CA" userId="S::brandon.rufino@sanofi.com::18eaddc4-48a0-47bc-92be-998b91914ae2" providerId="AD" clId="Web-{CB6194D1-650A-9992-1A85-4F6BD22DCA10}" dt="2022-05-10T02:39:28.885" v="1"/>
      <pc:docMkLst>
        <pc:docMk/>
      </pc:docMkLst>
      <pc:sldChg chg="modSp">
        <pc:chgData name="Rufino, Brandon /CA" userId="S::brandon.rufino@sanofi.com::18eaddc4-48a0-47bc-92be-998b91914ae2" providerId="AD" clId="Web-{CB6194D1-650A-9992-1A85-4F6BD22DCA10}" dt="2022-05-10T02:39:28.885" v="1"/>
        <pc:sldMkLst>
          <pc:docMk/>
          <pc:sldMk cId="1802204041" sldId="344"/>
        </pc:sldMkLst>
        <pc:graphicFrameChg chg="modGraphic">
          <ac:chgData name="Rufino, Brandon /CA" userId="S::brandon.rufino@sanofi.com::18eaddc4-48a0-47bc-92be-998b91914ae2" providerId="AD" clId="Web-{CB6194D1-650A-9992-1A85-4F6BD22DCA10}" dt="2022-05-10T02:39:28.885" v="1"/>
          <ac:graphicFrameMkLst>
            <pc:docMk/>
            <pc:sldMk cId="1802204041" sldId="344"/>
            <ac:graphicFrameMk id="7" creationId="{C7C7E5D7-4CBA-EC84-5FF3-25CF06D4ABA0}"/>
          </ac:graphicFrameMkLst>
        </pc:graphicFrameChg>
      </pc:sldChg>
    </pc:docChg>
  </pc:docChgLst>
  <pc:docChgLst>
    <pc:chgData name="Rufino, Brandon /CA" userId="S::brandon.rufino@sanofi.com::18eaddc4-48a0-47bc-92be-998b91914ae2" providerId="AD" clId="Web-{78E12712-7EA1-CD2D-9C3F-8CB427144465}"/>
    <pc:docChg chg="modSld">
      <pc:chgData name="Rufino, Brandon /CA" userId="S::brandon.rufino@sanofi.com::18eaddc4-48a0-47bc-92be-998b91914ae2" providerId="AD" clId="Web-{78E12712-7EA1-CD2D-9C3F-8CB427144465}" dt="2022-05-06T19:53:40.109" v="13"/>
      <pc:docMkLst>
        <pc:docMk/>
      </pc:docMkLst>
      <pc:sldChg chg="modSp">
        <pc:chgData name="Rufino, Brandon /CA" userId="S::brandon.rufino@sanofi.com::18eaddc4-48a0-47bc-92be-998b91914ae2" providerId="AD" clId="Web-{78E12712-7EA1-CD2D-9C3F-8CB427144465}" dt="2022-05-06T19:53:40.109" v="13"/>
        <pc:sldMkLst>
          <pc:docMk/>
          <pc:sldMk cId="1802204041" sldId="344"/>
        </pc:sldMkLst>
        <pc:graphicFrameChg chg="mod modGraphic">
          <ac:chgData name="Rufino, Brandon /CA" userId="S::brandon.rufino@sanofi.com::18eaddc4-48a0-47bc-92be-998b91914ae2" providerId="AD" clId="Web-{78E12712-7EA1-CD2D-9C3F-8CB427144465}" dt="2022-05-06T19:53:40.109" v="13"/>
          <ac:graphicFrameMkLst>
            <pc:docMk/>
            <pc:sldMk cId="1802204041" sldId="344"/>
            <ac:graphicFrameMk id="7" creationId="{C7C7E5D7-4CBA-EC84-5FF3-25CF06D4ABA0}"/>
          </ac:graphicFrameMkLst>
        </pc:graphicFrameChg>
      </pc:sldChg>
    </pc:docChg>
  </pc:docChgLst>
  <pc:docChgLst>
    <pc:chgData name="Rawal, Pranav /CA" userId="e8744c87-19a4-4793-86e9-9531d1cc4d4a" providerId="ADAL" clId="{1E863924-FBB4-47E3-A673-5A2DB03E4098}"/>
    <pc:docChg chg="undo redo custSel modSld">
      <pc:chgData name="Rawal, Pranav /CA" userId="e8744c87-19a4-4793-86e9-9531d1cc4d4a" providerId="ADAL" clId="{1E863924-FBB4-47E3-A673-5A2DB03E4098}" dt="2022-04-27T22:17:54.410" v="1962" actId="20577"/>
      <pc:docMkLst>
        <pc:docMk/>
      </pc:docMkLst>
      <pc:sldChg chg="modSp mod">
        <pc:chgData name="Rawal, Pranav /CA" userId="e8744c87-19a4-4793-86e9-9531d1cc4d4a" providerId="ADAL" clId="{1E863924-FBB4-47E3-A673-5A2DB03E4098}" dt="2022-04-26T21:32:55.784" v="182" actId="2164"/>
        <pc:sldMkLst>
          <pc:docMk/>
          <pc:sldMk cId="3898709787" sldId="349"/>
        </pc:sldMkLst>
        <pc:graphicFrameChg chg="mod modGraphic">
          <ac:chgData name="Rawal, Pranav /CA" userId="e8744c87-19a4-4793-86e9-9531d1cc4d4a" providerId="ADAL" clId="{1E863924-FBB4-47E3-A673-5A2DB03E4098}" dt="2022-04-26T21:32:55.784" v="182" actId="2164"/>
          <ac:graphicFrameMkLst>
            <pc:docMk/>
            <pc:sldMk cId="3898709787" sldId="349"/>
            <ac:graphicFrameMk id="4" creationId="{26397DB0-5DAE-8F4D-B0BA-83AD8C5870DF}"/>
          </ac:graphicFrameMkLst>
        </pc:graphicFrameChg>
      </pc:sldChg>
      <pc:sldChg chg="modSp mod">
        <pc:chgData name="Rawal, Pranav /CA" userId="e8744c87-19a4-4793-86e9-9531d1cc4d4a" providerId="ADAL" clId="{1E863924-FBB4-47E3-A673-5A2DB03E4098}" dt="2022-04-27T20:40:00.302" v="194" actId="20577"/>
        <pc:sldMkLst>
          <pc:docMk/>
          <pc:sldMk cId="583229110" sldId="351"/>
        </pc:sldMkLst>
        <pc:spChg chg="mod">
          <ac:chgData name="Rawal, Pranav /CA" userId="e8744c87-19a4-4793-86e9-9531d1cc4d4a" providerId="ADAL" clId="{1E863924-FBB4-47E3-A673-5A2DB03E4098}" dt="2022-04-27T20:40:00.302" v="194" actId="20577"/>
          <ac:spMkLst>
            <pc:docMk/>
            <pc:sldMk cId="583229110" sldId="351"/>
            <ac:spMk id="16" creationId="{D99DAA05-2DDC-C466-C5D3-C14EDF2CC190}"/>
          </ac:spMkLst>
        </pc:spChg>
      </pc:sldChg>
      <pc:sldChg chg="addSp modSp mod addCm delCm modCm">
        <pc:chgData name="Rawal, Pranav /CA" userId="e8744c87-19a4-4793-86e9-9531d1cc4d4a" providerId="ADAL" clId="{1E863924-FBB4-47E3-A673-5A2DB03E4098}" dt="2022-04-27T22:17:54.410" v="1962" actId="20577"/>
        <pc:sldMkLst>
          <pc:docMk/>
          <pc:sldMk cId="3083635235" sldId="352"/>
        </pc:sldMkLst>
        <pc:spChg chg="add mod">
          <ac:chgData name="Rawal, Pranav /CA" userId="e8744c87-19a4-4793-86e9-9531d1cc4d4a" providerId="ADAL" clId="{1E863924-FBB4-47E3-A673-5A2DB03E4098}" dt="2022-04-27T22:01:35.014" v="1553" actId="1076"/>
          <ac:spMkLst>
            <pc:docMk/>
            <pc:sldMk cId="3083635235" sldId="352"/>
            <ac:spMk id="6" creationId="{583AB26D-ED45-4B37-8BC9-787615B055C7}"/>
          </ac:spMkLst>
        </pc:spChg>
        <pc:graphicFrameChg chg="mod modGraphic">
          <ac:chgData name="Rawal, Pranav /CA" userId="e8744c87-19a4-4793-86e9-9531d1cc4d4a" providerId="ADAL" clId="{1E863924-FBB4-47E3-A673-5A2DB03E4098}" dt="2022-04-27T22:17:54.410" v="1962" actId="20577"/>
          <ac:graphicFrameMkLst>
            <pc:docMk/>
            <pc:sldMk cId="3083635235" sldId="352"/>
            <ac:graphicFrameMk id="2" creationId="{44B55819-7CA5-C1D8-8A3A-9C5B431BCE65}"/>
          </ac:graphicFrameMkLst>
        </pc:graphicFrameChg>
      </pc:sldChg>
    </pc:docChg>
  </pc:docChgLst>
  <pc:docChgLst>
    <pc:chgData name="Zaimi, Yasmin /CA" userId="64fc7d6d-f894-4044-a0fe-8d72a795f6a2" providerId="ADAL" clId="{3E90D8AA-16CE-B44E-9356-DAE0C50F303E}"/>
    <pc:docChg chg="custSel addSld modSld sldOrd">
      <pc:chgData name="Zaimi, Yasmin /CA" userId="64fc7d6d-f894-4044-a0fe-8d72a795f6a2" providerId="ADAL" clId="{3E90D8AA-16CE-B44E-9356-DAE0C50F303E}" dt="2022-05-02T19:42:25.893" v="287" actId="20577"/>
      <pc:docMkLst>
        <pc:docMk/>
      </pc:docMkLst>
      <pc:sldChg chg="ord">
        <pc:chgData name="Zaimi, Yasmin /CA" userId="64fc7d6d-f894-4044-a0fe-8d72a795f6a2" providerId="ADAL" clId="{3E90D8AA-16CE-B44E-9356-DAE0C50F303E}" dt="2022-04-28T16:16:24.326" v="0" actId="20578"/>
        <pc:sldMkLst>
          <pc:docMk/>
          <pc:sldMk cId="1469120475" sldId="341"/>
        </pc:sldMkLst>
      </pc:sldChg>
      <pc:sldChg chg="modSp mod ord">
        <pc:chgData name="Zaimi, Yasmin /CA" userId="64fc7d6d-f894-4044-a0fe-8d72a795f6a2" providerId="ADAL" clId="{3E90D8AA-16CE-B44E-9356-DAE0C50F303E}" dt="2022-04-28T16:16:39.862" v="20" actId="20577"/>
        <pc:sldMkLst>
          <pc:docMk/>
          <pc:sldMk cId="2270980743" sldId="345"/>
        </pc:sldMkLst>
        <pc:spChg chg="mod">
          <ac:chgData name="Zaimi, Yasmin /CA" userId="64fc7d6d-f894-4044-a0fe-8d72a795f6a2" providerId="ADAL" clId="{3E90D8AA-16CE-B44E-9356-DAE0C50F303E}" dt="2022-04-28T16:16:39.862" v="20" actId="20577"/>
          <ac:spMkLst>
            <pc:docMk/>
            <pc:sldMk cId="2270980743" sldId="345"/>
            <ac:spMk id="2" creationId="{BA909B75-823B-DF4D-96AF-5CDCF4B1CA49}"/>
          </ac:spMkLst>
        </pc:spChg>
      </pc:sldChg>
      <pc:sldChg chg="ord">
        <pc:chgData name="Zaimi, Yasmin /CA" userId="64fc7d6d-f894-4044-a0fe-8d72a795f6a2" providerId="ADAL" clId="{3E90D8AA-16CE-B44E-9356-DAE0C50F303E}" dt="2022-04-28T16:16:24.326" v="0" actId="20578"/>
        <pc:sldMkLst>
          <pc:docMk/>
          <pc:sldMk cId="1034712159" sldId="347"/>
        </pc:sldMkLst>
      </pc:sldChg>
      <pc:sldChg chg="ord">
        <pc:chgData name="Zaimi, Yasmin /CA" userId="64fc7d6d-f894-4044-a0fe-8d72a795f6a2" providerId="ADAL" clId="{3E90D8AA-16CE-B44E-9356-DAE0C50F303E}" dt="2022-04-28T16:16:35.244" v="2" actId="20578"/>
        <pc:sldMkLst>
          <pc:docMk/>
          <pc:sldMk cId="1789288836" sldId="348"/>
        </pc:sldMkLst>
      </pc:sldChg>
      <pc:sldChg chg="modSp mod">
        <pc:chgData name="Zaimi, Yasmin /CA" userId="64fc7d6d-f894-4044-a0fe-8d72a795f6a2" providerId="ADAL" clId="{3E90D8AA-16CE-B44E-9356-DAE0C50F303E}" dt="2022-05-02T19:42:25.893" v="287" actId="20577"/>
        <pc:sldMkLst>
          <pc:docMk/>
          <pc:sldMk cId="3898709787" sldId="349"/>
        </pc:sldMkLst>
        <pc:graphicFrameChg chg="modGraphic">
          <ac:chgData name="Zaimi, Yasmin /CA" userId="64fc7d6d-f894-4044-a0fe-8d72a795f6a2" providerId="ADAL" clId="{3E90D8AA-16CE-B44E-9356-DAE0C50F303E}" dt="2022-05-02T19:42:25.893" v="287" actId="20577"/>
          <ac:graphicFrameMkLst>
            <pc:docMk/>
            <pc:sldMk cId="3898709787" sldId="349"/>
            <ac:graphicFrameMk id="4" creationId="{26397DB0-5DAE-8F4D-B0BA-83AD8C5870DF}"/>
          </ac:graphicFrameMkLst>
        </pc:graphicFrameChg>
      </pc:sldChg>
      <pc:sldChg chg="addSp delSp modSp">
        <pc:chgData name="Zaimi, Yasmin /CA" userId="64fc7d6d-f894-4044-a0fe-8d72a795f6a2" providerId="ADAL" clId="{3E90D8AA-16CE-B44E-9356-DAE0C50F303E}" dt="2022-04-28T16:16:43.840" v="22"/>
        <pc:sldMkLst>
          <pc:docMk/>
          <pc:sldMk cId="1410626999" sldId="350"/>
        </pc:sldMkLst>
        <pc:graphicFrameChg chg="add del mod">
          <ac:chgData name="Zaimi, Yasmin /CA" userId="64fc7d6d-f894-4044-a0fe-8d72a795f6a2" providerId="ADAL" clId="{3E90D8AA-16CE-B44E-9356-DAE0C50F303E}" dt="2022-04-28T16:16:43.840" v="22"/>
          <ac:graphicFrameMkLst>
            <pc:docMk/>
            <pc:sldMk cId="1410626999" sldId="350"/>
            <ac:graphicFrameMk id="8" creationId="{70391772-0DFE-E559-EA4B-89EBBAF350A0}"/>
          </ac:graphicFrameMkLst>
        </pc:graphicFrameChg>
        <pc:picChg chg="add del mod">
          <ac:chgData name="Zaimi, Yasmin /CA" userId="64fc7d6d-f894-4044-a0fe-8d72a795f6a2" providerId="ADAL" clId="{3E90D8AA-16CE-B44E-9356-DAE0C50F303E}" dt="2022-04-28T16:16:43.840" v="22"/>
          <ac:picMkLst>
            <pc:docMk/>
            <pc:sldMk cId="1410626999" sldId="350"/>
            <ac:picMk id="9" creationId="{0586C469-EA27-7E9C-810C-DAE76D18D320}"/>
          </ac:picMkLst>
        </pc:picChg>
        <pc:picChg chg="add del mod">
          <ac:chgData name="Zaimi, Yasmin /CA" userId="64fc7d6d-f894-4044-a0fe-8d72a795f6a2" providerId="ADAL" clId="{3E90D8AA-16CE-B44E-9356-DAE0C50F303E}" dt="2022-04-28T16:16:43.840" v="22"/>
          <ac:picMkLst>
            <pc:docMk/>
            <pc:sldMk cId="1410626999" sldId="350"/>
            <ac:picMk id="10" creationId="{70F24CB8-A6E9-9C7A-7702-6DC0480F7ED7}"/>
          </ac:picMkLst>
        </pc:picChg>
        <pc:picChg chg="add del mod">
          <ac:chgData name="Zaimi, Yasmin /CA" userId="64fc7d6d-f894-4044-a0fe-8d72a795f6a2" providerId="ADAL" clId="{3E90D8AA-16CE-B44E-9356-DAE0C50F303E}" dt="2022-04-28T16:16:43.840" v="22"/>
          <ac:picMkLst>
            <pc:docMk/>
            <pc:sldMk cId="1410626999" sldId="350"/>
            <ac:picMk id="11" creationId="{E826D01B-C280-ECB4-385F-CE3DBBD7A4CF}"/>
          </ac:picMkLst>
        </pc:picChg>
        <pc:picChg chg="add del mod">
          <ac:chgData name="Zaimi, Yasmin /CA" userId="64fc7d6d-f894-4044-a0fe-8d72a795f6a2" providerId="ADAL" clId="{3E90D8AA-16CE-B44E-9356-DAE0C50F303E}" dt="2022-04-28T16:16:43.840" v="22"/>
          <ac:picMkLst>
            <pc:docMk/>
            <pc:sldMk cId="1410626999" sldId="350"/>
            <ac:picMk id="12" creationId="{6536EB66-FE2D-42E2-B33B-189031554D74}"/>
          </ac:picMkLst>
        </pc:picChg>
      </pc:sldChg>
      <pc:sldChg chg="add">
        <pc:chgData name="Zaimi, Yasmin /CA" userId="64fc7d6d-f894-4044-a0fe-8d72a795f6a2" providerId="ADAL" clId="{3E90D8AA-16CE-B44E-9356-DAE0C50F303E}" dt="2022-04-28T16:16:31.725" v="1" actId="2890"/>
        <pc:sldMkLst>
          <pc:docMk/>
          <pc:sldMk cId="1521146709" sldId="353"/>
        </pc:sldMkLst>
      </pc:sldChg>
      <pc:sldChg chg="addSp delSp modSp new mod addCm">
        <pc:chgData name="Zaimi, Yasmin /CA" userId="64fc7d6d-f894-4044-a0fe-8d72a795f6a2" providerId="ADAL" clId="{3E90D8AA-16CE-B44E-9356-DAE0C50F303E}" dt="2022-04-28T16:18:05.470" v="33"/>
        <pc:sldMkLst>
          <pc:docMk/>
          <pc:sldMk cId="974291272" sldId="354"/>
        </pc:sldMkLst>
        <pc:spChg chg="del">
          <ac:chgData name="Zaimi, Yasmin /CA" userId="64fc7d6d-f894-4044-a0fe-8d72a795f6a2" providerId="ADAL" clId="{3E90D8AA-16CE-B44E-9356-DAE0C50F303E}" dt="2022-04-28T16:16:49.566" v="24" actId="478"/>
          <ac:spMkLst>
            <pc:docMk/>
            <pc:sldMk cId="974291272" sldId="354"/>
            <ac:spMk id="2" creationId="{120EFC37-8521-D8AA-8283-617272BB68B3}"/>
          </ac:spMkLst>
        </pc:spChg>
        <pc:spChg chg="del">
          <ac:chgData name="Zaimi, Yasmin /CA" userId="64fc7d6d-f894-4044-a0fe-8d72a795f6a2" providerId="ADAL" clId="{3E90D8AA-16CE-B44E-9356-DAE0C50F303E}" dt="2022-04-28T16:16:49.566" v="24" actId="478"/>
          <ac:spMkLst>
            <pc:docMk/>
            <pc:sldMk cId="974291272" sldId="354"/>
            <ac:spMk id="3" creationId="{F627F33B-48DD-5124-87DE-94B45764F412}"/>
          </ac:spMkLst>
        </pc:spChg>
        <pc:spChg chg="del">
          <ac:chgData name="Zaimi, Yasmin /CA" userId="64fc7d6d-f894-4044-a0fe-8d72a795f6a2" providerId="ADAL" clId="{3E90D8AA-16CE-B44E-9356-DAE0C50F303E}" dt="2022-04-28T16:16:49.566" v="24" actId="478"/>
          <ac:spMkLst>
            <pc:docMk/>
            <pc:sldMk cId="974291272" sldId="354"/>
            <ac:spMk id="4" creationId="{AEE1DC36-505B-B6CD-72C7-8313EB9FEB95}"/>
          </ac:spMkLst>
        </pc:spChg>
        <pc:spChg chg="del">
          <ac:chgData name="Zaimi, Yasmin /CA" userId="64fc7d6d-f894-4044-a0fe-8d72a795f6a2" providerId="ADAL" clId="{3E90D8AA-16CE-B44E-9356-DAE0C50F303E}" dt="2022-04-28T16:16:49.566" v="24" actId="478"/>
          <ac:spMkLst>
            <pc:docMk/>
            <pc:sldMk cId="974291272" sldId="354"/>
            <ac:spMk id="5" creationId="{B54CC0B9-2266-E30A-0178-69BD42E23F56}"/>
          </ac:spMkLst>
        </pc:spChg>
        <pc:spChg chg="del">
          <ac:chgData name="Zaimi, Yasmin /CA" userId="64fc7d6d-f894-4044-a0fe-8d72a795f6a2" providerId="ADAL" clId="{3E90D8AA-16CE-B44E-9356-DAE0C50F303E}" dt="2022-04-28T16:16:49.566" v="24" actId="478"/>
          <ac:spMkLst>
            <pc:docMk/>
            <pc:sldMk cId="974291272" sldId="354"/>
            <ac:spMk id="6" creationId="{36B5BBDB-E343-9E94-609B-CF2CE95F0D6F}"/>
          </ac:spMkLst>
        </pc:spChg>
        <pc:spChg chg="del">
          <ac:chgData name="Zaimi, Yasmin /CA" userId="64fc7d6d-f894-4044-a0fe-8d72a795f6a2" providerId="ADAL" clId="{3E90D8AA-16CE-B44E-9356-DAE0C50F303E}" dt="2022-04-28T16:16:49.566" v="24" actId="478"/>
          <ac:spMkLst>
            <pc:docMk/>
            <pc:sldMk cId="974291272" sldId="354"/>
            <ac:spMk id="7" creationId="{C06EC24F-036D-B85C-D774-62AE5C18DFB4}"/>
          </ac:spMkLst>
        </pc:spChg>
        <pc:graphicFrameChg chg="add mod">
          <ac:chgData name="Zaimi, Yasmin /CA" userId="64fc7d6d-f894-4044-a0fe-8d72a795f6a2" providerId="ADAL" clId="{3E90D8AA-16CE-B44E-9356-DAE0C50F303E}" dt="2022-04-28T16:16:53.421" v="32" actId="1035"/>
          <ac:graphicFrameMkLst>
            <pc:docMk/>
            <pc:sldMk cId="974291272" sldId="354"/>
            <ac:graphicFrameMk id="8" creationId="{4A922989-56EE-46B6-EA8E-49F0ACB58A84}"/>
          </ac:graphicFrameMkLst>
        </pc:graphicFrameChg>
        <pc:picChg chg="add mod">
          <ac:chgData name="Zaimi, Yasmin /CA" userId="64fc7d6d-f894-4044-a0fe-8d72a795f6a2" providerId="ADAL" clId="{3E90D8AA-16CE-B44E-9356-DAE0C50F303E}" dt="2022-04-28T16:16:53.421" v="32" actId="1035"/>
          <ac:picMkLst>
            <pc:docMk/>
            <pc:sldMk cId="974291272" sldId="354"/>
            <ac:picMk id="9" creationId="{4902DB9B-F2B1-C667-BE87-336FE418161B}"/>
          </ac:picMkLst>
        </pc:picChg>
        <pc:picChg chg="add mod">
          <ac:chgData name="Zaimi, Yasmin /CA" userId="64fc7d6d-f894-4044-a0fe-8d72a795f6a2" providerId="ADAL" clId="{3E90D8AA-16CE-B44E-9356-DAE0C50F303E}" dt="2022-04-28T16:16:53.421" v="32" actId="1035"/>
          <ac:picMkLst>
            <pc:docMk/>
            <pc:sldMk cId="974291272" sldId="354"/>
            <ac:picMk id="10" creationId="{3A434249-3A49-F0BF-D859-EEF368D289A3}"/>
          </ac:picMkLst>
        </pc:picChg>
        <pc:picChg chg="add mod">
          <ac:chgData name="Zaimi, Yasmin /CA" userId="64fc7d6d-f894-4044-a0fe-8d72a795f6a2" providerId="ADAL" clId="{3E90D8AA-16CE-B44E-9356-DAE0C50F303E}" dt="2022-04-28T16:16:53.421" v="32" actId="1035"/>
          <ac:picMkLst>
            <pc:docMk/>
            <pc:sldMk cId="974291272" sldId="354"/>
            <ac:picMk id="11" creationId="{C7344EF4-FBB6-1ED4-46CC-C15657F038CB}"/>
          </ac:picMkLst>
        </pc:picChg>
        <pc:picChg chg="add mod">
          <ac:chgData name="Zaimi, Yasmin /CA" userId="64fc7d6d-f894-4044-a0fe-8d72a795f6a2" providerId="ADAL" clId="{3E90D8AA-16CE-B44E-9356-DAE0C50F303E}" dt="2022-04-28T16:16:53.421" v="32" actId="1035"/>
          <ac:picMkLst>
            <pc:docMk/>
            <pc:sldMk cId="974291272" sldId="354"/>
            <ac:picMk id="12" creationId="{2E07F8AB-D2EB-8944-9B97-CC84787AD06F}"/>
          </ac:picMkLst>
        </pc:picChg>
      </pc:sldChg>
    </pc:docChg>
  </pc:docChgLst>
  <pc:docChgLst>
    <pc:chgData name="Rawal, Pranav /CA" userId="e8744c87-19a4-4793-86e9-9531d1cc4d4a" providerId="ADAL" clId="{AEFD4FC6-D878-4392-A91B-95046D3C25E4}"/>
    <pc:docChg chg="undo redo custSel addSld delSld modSld">
      <pc:chgData name="Rawal, Pranav /CA" userId="e8744c87-19a4-4793-86e9-9531d1cc4d4a" providerId="ADAL" clId="{AEFD4FC6-D878-4392-A91B-95046D3C25E4}" dt="2022-05-11T22:01:19.957" v="2884" actId="20577"/>
      <pc:docMkLst>
        <pc:docMk/>
      </pc:docMkLst>
      <pc:sldChg chg="addSp delSp modSp mod">
        <pc:chgData name="Rawal, Pranav /CA" userId="e8744c87-19a4-4793-86e9-9531d1cc4d4a" providerId="ADAL" clId="{AEFD4FC6-D878-4392-A91B-95046D3C25E4}" dt="2022-05-09T19:33:53.949" v="12" actId="14734"/>
        <pc:sldMkLst>
          <pc:docMk/>
          <pc:sldMk cId="1034712159" sldId="347"/>
        </pc:sldMkLst>
        <pc:graphicFrameChg chg="add del modGraphic">
          <ac:chgData name="Rawal, Pranav /CA" userId="e8744c87-19a4-4793-86e9-9531d1cc4d4a" providerId="ADAL" clId="{AEFD4FC6-D878-4392-A91B-95046D3C25E4}" dt="2022-05-09T19:33:53.949" v="12" actId="14734"/>
          <ac:graphicFrameMkLst>
            <pc:docMk/>
            <pc:sldMk cId="1034712159" sldId="347"/>
            <ac:graphicFrameMk id="4" creationId="{15FDDB62-C7AA-F24F-83C9-A643EF46C6E2}"/>
          </ac:graphicFrameMkLst>
        </pc:graphicFrameChg>
      </pc:sldChg>
      <pc:sldChg chg="modSp add del mod modNotesTx">
        <pc:chgData name="Rawal, Pranav /CA" userId="e8744c87-19a4-4793-86e9-9531d1cc4d4a" providerId="ADAL" clId="{AEFD4FC6-D878-4392-A91B-95046D3C25E4}" dt="2022-05-11T19:41:25.883" v="1234" actId="2696"/>
        <pc:sldMkLst>
          <pc:docMk/>
          <pc:sldMk cId="4055009687" sldId="358"/>
        </pc:sldMkLst>
        <pc:spChg chg="mod">
          <ac:chgData name="Rawal, Pranav /CA" userId="e8744c87-19a4-4793-86e9-9531d1cc4d4a" providerId="ADAL" clId="{AEFD4FC6-D878-4392-A91B-95046D3C25E4}" dt="2022-05-09T19:34:53.195" v="38" actId="20577"/>
          <ac:spMkLst>
            <pc:docMk/>
            <pc:sldMk cId="4055009687" sldId="358"/>
            <ac:spMk id="6" creationId="{6616AB9C-DD68-4415-A1AD-55C45BE2E016}"/>
          </ac:spMkLst>
        </pc:spChg>
        <pc:spChg chg="mod">
          <ac:chgData name="Rawal, Pranav /CA" userId="e8744c87-19a4-4793-86e9-9531d1cc4d4a" providerId="ADAL" clId="{AEFD4FC6-D878-4392-A91B-95046D3C25E4}" dt="2022-05-09T19:34:16.294" v="17" actId="20577"/>
          <ac:spMkLst>
            <pc:docMk/>
            <pc:sldMk cId="4055009687" sldId="358"/>
            <ac:spMk id="7" creationId="{8CBFC024-72EB-4B0D-82CF-92BA533195D1}"/>
          </ac:spMkLst>
        </pc:spChg>
        <pc:spChg chg="mod">
          <ac:chgData name="Rawal, Pranav /CA" userId="e8744c87-19a4-4793-86e9-9531d1cc4d4a" providerId="ADAL" clId="{AEFD4FC6-D878-4392-A91B-95046D3C25E4}" dt="2022-05-09T20:59:14.975" v="1014" actId="20577"/>
          <ac:spMkLst>
            <pc:docMk/>
            <pc:sldMk cId="4055009687" sldId="358"/>
            <ac:spMk id="10" creationId="{DEB7F814-947A-4A9B-AD2C-C02428CF614B}"/>
          </ac:spMkLst>
        </pc:spChg>
        <pc:graphicFrameChg chg="mod modGraphic">
          <ac:chgData name="Rawal, Pranav /CA" userId="e8744c87-19a4-4793-86e9-9531d1cc4d4a" providerId="ADAL" clId="{AEFD4FC6-D878-4392-A91B-95046D3C25E4}" dt="2022-05-09T21:24:04.686" v="1150" actId="20577"/>
          <ac:graphicFrameMkLst>
            <pc:docMk/>
            <pc:sldMk cId="4055009687" sldId="358"/>
            <ac:graphicFrameMk id="8" creationId="{BC43934B-554C-4804-A749-989891152791}"/>
          </ac:graphicFrameMkLst>
        </pc:graphicFrameChg>
      </pc:sldChg>
      <pc:sldChg chg="modSp add mod">
        <pc:chgData name="Rawal, Pranav /CA" userId="e8744c87-19a4-4793-86e9-9531d1cc4d4a" providerId="ADAL" clId="{AEFD4FC6-D878-4392-A91B-95046D3C25E4}" dt="2022-05-11T22:01:19.957" v="2884" actId="20577"/>
        <pc:sldMkLst>
          <pc:docMk/>
          <pc:sldMk cId="3625816007" sldId="359"/>
        </pc:sldMkLst>
        <pc:spChg chg="mod">
          <ac:chgData name="Rawal, Pranav /CA" userId="e8744c87-19a4-4793-86e9-9531d1cc4d4a" providerId="ADAL" clId="{AEFD4FC6-D878-4392-A91B-95046D3C25E4}" dt="2022-05-11T19:33:51.958" v="1153"/>
          <ac:spMkLst>
            <pc:docMk/>
            <pc:sldMk cId="3625816007" sldId="359"/>
            <ac:spMk id="6" creationId="{6616AB9C-DD68-4415-A1AD-55C45BE2E016}"/>
          </ac:spMkLst>
        </pc:spChg>
        <pc:spChg chg="mod">
          <ac:chgData name="Rawal, Pranav /CA" userId="e8744c87-19a4-4793-86e9-9531d1cc4d4a" providerId="ADAL" clId="{AEFD4FC6-D878-4392-A91B-95046D3C25E4}" dt="2022-05-11T19:33:31.646" v="1152"/>
          <ac:spMkLst>
            <pc:docMk/>
            <pc:sldMk cId="3625816007" sldId="359"/>
            <ac:spMk id="7" creationId="{8CBFC024-72EB-4B0D-82CF-92BA533195D1}"/>
          </ac:spMkLst>
        </pc:spChg>
        <pc:spChg chg="mod">
          <ac:chgData name="Rawal, Pranav /CA" userId="e8744c87-19a4-4793-86e9-9531d1cc4d4a" providerId="ADAL" clId="{AEFD4FC6-D878-4392-A91B-95046D3C25E4}" dt="2022-05-11T22:01:19.957" v="2884" actId="20577"/>
          <ac:spMkLst>
            <pc:docMk/>
            <pc:sldMk cId="3625816007" sldId="359"/>
            <ac:spMk id="10" creationId="{DEB7F814-947A-4A9B-AD2C-C02428CF614B}"/>
          </ac:spMkLst>
        </pc:spChg>
        <pc:graphicFrameChg chg="mod modGraphic">
          <ac:chgData name="Rawal, Pranav /CA" userId="e8744c87-19a4-4793-86e9-9531d1cc4d4a" providerId="ADAL" clId="{AEFD4FC6-D878-4392-A91B-95046D3C25E4}" dt="2022-05-11T21:49:47.548" v="2641" actId="20577"/>
          <ac:graphicFrameMkLst>
            <pc:docMk/>
            <pc:sldMk cId="3625816007" sldId="359"/>
            <ac:graphicFrameMk id="8" creationId="{BC43934B-554C-4804-A749-989891152791}"/>
          </ac:graphicFrameMkLst>
        </pc:graphicFrameChg>
      </pc:sldChg>
    </pc:docChg>
  </pc:docChgLst>
  <pc:docChgLst>
    <pc:chgData name="Rufino, Brandon /CA" userId="S::brandon.rufino@sanofi.com::18eaddc4-48a0-47bc-92be-998b91914ae2" providerId="AD" clId="Web-{FFDE9BB1-2326-0FC6-4AFD-B237E48A6AC6}"/>
    <pc:docChg chg="mod modSld">
      <pc:chgData name="Rufino, Brandon /CA" userId="S::brandon.rufino@sanofi.com::18eaddc4-48a0-47bc-92be-998b91914ae2" providerId="AD" clId="Web-{FFDE9BB1-2326-0FC6-4AFD-B237E48A6AC6}" dt="2022-05-06T20:26:45.862" v="14"/>
      <pc:docMkLst>
        <pc:docMk/>
      </pc:docMkLst>
      <pc:sldChg chg="modSp modCm">
        <pc:chgData name="Rufino, Brandon /CA" userId="S::brandon.rufino@sanofi.com::18eaddc4-48a0-47bc-92be-998b91914ae2" providerId="AD" clId="Web-{FFDE9BB1-2326-0FC6-4AFD-B237E48A6AC6}" dt="2022-05-06T20:26:45.862" v="14"/>
        <pc:sldMkLst>
          <pc:docMk/>
          <pc:sldMk cId="1802204041" sldId="344"/>
        </pc:sldMkLst>
        <pc:graphicFrameChg chg="mod modGraphic">
          <ac:chgData name="Rufino, Brandon /CA" userId="S::brandon.rufino@sanofi.com::18eaddc4-48a0-47bc-92be-998b91914ae2" providerId="AD" clId="Web-{FFDE9BB1-2326-0FC6-4AFD-B237E48A6AC6}" dt="2022-05-06T20:26:45.862" v="14"/>
          <ac:graphicFrameMkLst>
            <pc:docMk/>
            <pc:sldMk cId="1802204041" sldId="344"/>
            <ac:graphicFrameMk id="7" creationId="{C7C7E5D7-4CBA-EC84-5FF3-25CF06D4ABA0}"/>
          </ac:graphicFrameMkLst>
        </pc:graphicFrameChg>
      </pc:sldChg>
    </pc:docChg>
  </pc:docChgLst>
  <pc:docChgLst>
    <pc:chgData name="Rufino, Brandon /CA" userId="S::brandon.rufino@sanofi.com::18eaddc4-48a0-47bc-92be-998b91914ae2" providerId="AD" clId="Web-{7F69248D-C5C4-AEEC-2DBF-7BE3BD551D12}"/>
    <pc:docChg chg="modSld">
      <pc:chgData name="Rufino, Brandon /CA" userId="S::brandon.rufino@sanofi.com::18eaddc4-48a0-47bc-92be-998b91914ae2" providerId="AD" clId="Web-{7F69248D-C5C4-AEEC-2DBF-7BE3BD551D12}" dt="2022-04-27T20:35:33.333" v="335" actId="20577"/>
      <pc:docMkLst>
        <pc:docMk/>
      </pc:docMkLst>
      <pc:sldChg chg="modSp">
        <pc:chgData name="Rufino, Brandon /CA" userId="S::brandon.rufino@sanofi.com::18eaddc4-48a0-47bc-92be-998b91914ae2" providerId="AD" clId="Web-{7F69248D-C5C4-AEEC-2DBF-7BE3BD551D12}" dt="2022-04-27T20:30:02.405" v="126" actId="1076"/>
        <pc:sldMkLst>
          <pc:docMk/>
          <pc:sldMk cId="479673056" sldId="260"/>
        </pc:sldMkLst>
        <pc:spChg chg="mod">
          <ac:chgData name="Rufino, Brandon /CA" userId="S::brandon.rufino@sanofi.com::18eaddc4-48a0-47bc-92be-998b91914ae2" providerId="AD" clId="Web-{7F69248D-C5C4-AEEC-2DBF-7BE3BD551D12}" dt="2022-04-27T20:30:02.405" v="126" actId="1076"/>
          <ac:spMkLst>
            <pc:docMk/>
            <pc:sldMk cId="479673056" sldId="260"/>
            <ac:spMk id="10" creationId="{CAE98115-F052-DC41-8F8D-CC40A5211707}"/>
          </ac:spMkLst>
        </pc:spChg>
      </pc:sldChg>
      <pc:sldChg chg="addSp delSp modSp">
        <pc:chgData name="Rufino, Brandon /CA" userId="S::brandon.rufino@sanofi.com::18eaddc4-48a0-47bc-92be-998b91914ae2" providerId="AD" clId="Web-{7F69248D-C5C4-AEEC-2DBF-7BE3BD551D12}" dt="2022-04-26T20:09:56.007" v="125"/>
        <pc:sldMkLst>
          <pc:docMk/>
          <pc:sldMk cId="3898709787" sldId="349"/>
        </pc:sldMkLst>
        <pc:graphicFrameChg chg="add del mod">
          <ac:chgData name="Rufino, Brandon /CA" userId="S::brandon.rufino@sanofi.com::18eaddc4-48a0-47bc-92be-998b91914ae2" providerId="AD" clId="Web-{7F69248D-C5C4-AEEC-2DBF-7BE3BD551D12}" dt="2022-04-26T20:00:09.398" v="14"/>
          <ac:graphicFrameMkLst>
            <pc:docMk/>
            <pc:sldMk cId="3898709787" sldId="349"/>
            <ac:graphicFrameMk id="3" creationId="{6E6FC2A6-FDA8-0E0F-0918-8DBA5215CBBB}"/>
          </ac:graphicFrameMkLst>
        </pc:graphicFrameChg>
        <pc:graphicFrameChg chg="mod modGraphic">
          <ac:chgData name="Rufino, Brandon /CA" userId="S::brandon.rufino@sanofi.com::18eaddc4-48a0-47bc-92be-998b91914ae2" providerId="AD" clId="Web-{7F69248D-C5C4-AEEC-2DBF-7BE3BD551D12}" dt="2022-04-26T20:09:56.007" v="125"/>
          <ac:graphicFrameMkLst>
            <pc:docMk/>
            <pc:sldMk cId="3898709787" sldId="349"/>
            <ac:graphicFrameMk id="4" creationId="{26397DB0-5DAE-8F4D-B0BA-83AD8C5870DF}"/>
          </ac:graphicFrameMkLst>
        </pc:graphicFrameChg>
      </pc:sldChg>
      <pc:sldChg chg="modSp">
        <pc:chgData name="Rufino, Brandon /CA" userId="S::brandon.rufino@sanofi.com::18eaddc4-48a0-47bc-92be-998b91914ae2" providerId="AD" clId="Web-{7F69248D-C5C4-AEEC-2DBF-7BE3BD551D12}" dt="2022-04-27T20:35:33.333" v="335" actId="20577"/>
        <pc:sldMkLst>
          <pc:docMk/>
          <pc:sldMk cId="583229110" sldId="351"/>
        </pc:sldMkLst>
        <pc:spChg chg="mod">
          <ac:chgData name="Rufino, Brandon /CA" userId="S::brandon.rufino@sanofi.com::18eaddc4-48a0-47bc-92be-998b91914ae2" providerId="AD" clId="Web-{7F69248D-C5C4-AEEC-2DBF-7BE3BD551D12}" dt="2022-04-27T20:35:33.333" v="335" actId="20577"/>
          <ac:spMkLst>
            <pc:docMk/>
            <pc:sldMk cId="583229110" sldId="351"/>
            <ac:spMk id="3" creationId="{703799F1-C3D8-E9B4-4247-8BA811AEF733}"/>
          </ac:spMkLst>
        </pc:spChg>
        <pc:spChg chg="mod">
          <ac:chgData name="Rufino, Brandon /CA" userId="S::brandon.rufino@sanofi.com::18eaddc4-48a0-47bc-92be-998b91914ae2" providerId="AD" clId="Web-{7F69248D-C5C4-AEEC-2DBF-7BE3BD551D12}" dt="2022-04-27T20:34:11.378" v="281" actId="20577"/>
          <ac:spMkLst>
            <pc:docMk/>
            <pc:sldMk cId="583229110" sldId="351"/>
            <ac:spMk id="12" creationId="{B4378346-CFDF-A2CA-D37F-186F9D2F9B94}"/>
          </ac:spMkLst>
        </pc:spChg>
        <pc:spChg chg="mod">
          <ac:chgData name="Rufino, Brandon /CA" userId="S::brandon.rufino@sanofi.com::18eaddc4-48a0-47bc-92be-998b91914ae2" providerId="AD" clId="Web-{7F69248D-C5C4-AEEC-2DBF-7BE3BD551D12}" dt="2022-04-27T20:34:34.472" v="320" actId="20577"/>
          <ac:spMkLst>
            <pc:docMk/>
            <pc:sldMk cId="583229110" sldId="351"/>
            <ac:spMk id="14" creationId="{3C14F414-E860-5ADC-B5FD-545264F2732E}"/>
          </ac:spMkLst>
        </pc:spChg>
      </pc:sldChg>
      <pc:sldChg chg="addSp modSp">
        <pc:chgData name="Rufino, Brandon /CA" userId="S::brandon.rufino@sanofi.com::18eaddc4-48a0-47bc-92be-998b91914ae2" providerId="AD" clId="Web-{7F69248D-C5C4-AEEC-2DBF-7BE3BD551D12}" dt="2022-04-27T20:33:41.159" v="230"/>
        <pc:sldMkLst>
          <pc:docMk/>
          <pc:sldMk cId="3083635235" sldId="352"/>
        </pc:sldMkLst>
        <pc:spChg chg="mod">
          <ac:chgData name="Rufino, Brandon /CA" userId="S::brandon.rufino@sanofi.com::18eaddc4-48a0-47bc-92be-998b91914ae2" providerId="AD" clId="Web-{7F69248D-C5C4-AEEC-2DBF-7BE3BD551D12}" dt="2022-04-27T20:32:34.408" v="191" actId="14100"/>
          <ac:spMkLst>
            <pc:docMk/>
            <pc:sldMk cId="3083635235" sldId="352"/>
            <ac:spMk id="3" creationId="{703799F1-C3D8-E9B4-4247-8BA811AEF733}"/>
          </ac:spMkLst>
        </pc:spChg>
        <pc:spChg chg="mod">
          <ac:chgData name="Rufino, Brandon /CA" userId="S::brandon.rufino@sanofi.com::18eaddc4-48a0-47bc-92be-998b91914ae2" providerId="AD" clId="Web-{7F69248D-C5C4-AEEC-2DBF-7BE3BD551D12}" dt="2022-04-27T20:31:16.313" v="128" actId="20577"/>
          <ac:spMkLst>
            <pc:docMk/>
            <pc:sldMk cId="3083635235" sldId="352"/>
            <ac:spMk id="42" creationId="{0F48E680-F3AB-4FA3-A8EF-9ECA80899ECF}"/>
          </ac:spMkLst>
        </pc:spChg>
        <pc:graphicFrameChg chg="add mod modGraphic">
          <ac:chgData name="Rufino, Brandon /CA" userId="S::brandon.rufino@sanofi.com::18eaddc4-48a0-47bc-92be-998b91914ae2" providerId="AD" clId="Web-{7F69248D-C5C4-AEEC-2DBF-7BE3BD551D12}" dt="2022-04-27T20:33:41.159" v="230"/>
          <ac:graphicFrameMkLst>
            <pc:docMk/>
            <pc:sldMk cId="3083635235" sldId="352"/>
            <ac:graphicFrameMk id="2" creationId="{44B55819-7CA5-C1D8-8A3A-9C5B431BCE65}"/>
          </ac:graphicFrameMkLst>
        </pc:graphicFrameChg>
      </pc:sldChg>
    </pc:docChg>
  </pc:docChgLst>
  <pc:docChgLst>
    <pc:chgData name="Jankovic, Dimitrije /CA" userId="S::dimitrije.jankovic@sanofi.com::8deed45e-64e7-4441-aa8e-bf8a2c5fc71a" providerId="AD" clId="Web-{08816EA3-2445-9353-CCF5-EB58842991FC}"/>
    <pc:docChg chg="modSld">
      <pc:chgData name="Jankovic, Dimitrije /CA" userId="S::dimitrije.jankovic@sanofi.com::8deed45e-64e7-4441-aa8e-bf8a2c5fc71a" providerId="AD" clId="Web-{08816EA3-2445-9353-CCF5-EB58842991FC}" dt="2022-04-13T11:07:36.533" v="616" actId="1076"/>
      <pc:docMkLst>
        <pc:docMk/>
      </pc:docMkLst>
      <pc:sldChg chg="addSp delSp modSp">
        <pc:chgData name="Jankovic, Dimitrije /CA" userId="S::dimitrije.jankovic@sanofi.com::8deed45e-64e7-4441-aa8e-bf8a2c5fc71a" providerId="AD" clId="Web-{08816EA3-2445-9353-CCF5-EB58842991FC}" dt="2022-04-13T11:07:36.533" v="616" actId="1076"/>
        <pc:sldMkLst>
          <pc:docMk/>
          <pc:sldMk cId="1034712159" sldId="347"/>
        </pc:sldMkLst>
        <pc:spChg chg="del mod">
          <ac:chgData name="Jankovic, Dimitrije /CA" userId="S::dimitrije.jankovic@sanofi.com::8deed45e-64e7-4441-aa8e-bf8a2c5fc71a" providerId="AD" clId="Web-{08816EA3-2445-9353-CCF5-EB58842991FC}" dt="2022-04-13T11:07:28.626" v="615"/>
          <ac:spMkLst>
            <pc:docMk/>
            <pc:sldMk cId="1034712159" sldId="347"/>
            <ac:spMk id="5" creationId="{733AAF5F-F899-214D-9A9D-E2836ABD3B26}"/>
          </ac:spMkLst>
        </pc:spChg>
        <pc:spChg chg="add del mod">
          <ac:chgData name="Jankovic, Dimitrije /CA" userId="S::dimitrije.jankovic@sanofi.com::8deed45e-64e7-4441-aa8e-bf8a2c5fc71a" providerId="AD" clId="Web-{08816EA3-2445-9353-CCF5-EB58842991FC}" dt="2022-04-13T10:58:16.202" v="142"/>
          <ac:spMkLst>
            <pc:docMk/>
            <pc:sldMk cId="1034712159" sldId="347"/>
            <ac:spMk id="6" creationId="{E76F1B6C-7E00-3B34-920C-CFEAA429E786}"/>
          </ac:spMkLst>
        </pc:spChg>
        <pc:spChg chg="mod">
          <ac:chgData name="Jankovic, Dimitrije /CA" userId="S::dimitrije.jankovic@sanofi.com::8deed45e-64e7-4441-aa8e-bf8a2c5fc71a" providerId="AD" clId="Web-{08816EA3-2445-9353-CCF5-EB58842991FC}" dt="2022-04-13T11:07:22.688" v="612" actId="1076"/>
          <ac:spMkLst>
            <pc:docMk/>
            <pc:sldMk cId="1034712159" sldId="347"/>
            <ac:spMk id="12" creationId="{8D06E98B-B0F2-AD48-8B53-6B5BFD40A794}"/>
          </ac:spMkLst>
        </pc:spChg>
        <pc:spChg chg="del mod">
          <ac:chgData name="Jankovic, Dimitrije /CA" userId="S::dimitrije.jankovic@sanofi.com::8deed45e-64e7-4441-aa8e-bf8a2c5fc71a" providerId="AD" clId="Web-{08816EA3-2445-9353-CCF5-EB58842991FC}" dt="2022-04-13T11:07:28.626" v="614"/>
          <ac:spMkLst>
            <pc:docMk/>
            <pc:sldMk cId="1034712159" sldId="347"/>
            <ac:spMk id="65" creationId="{ACC8F0E7-26B9-BE47-AB38-C14373E7E8DD}"/>
          </ac:spMkLst>
        </pc:spChg>
        <pc:spChg chg="del mod">
          <ac:chgData name="Jankovic, Dimitrije /CA" userId="S::dimitrije.jankovic@sanofi.com::8deed45e-64e7-4441-aa8e-bf8a2c5fc71a" providerId="AD" clId="Web-{08816EA3-2445-9353-CCF5-EB58842991FC}" dt="2022-04-13T11:07:28.626" v="613"/>
          <ac:spMkLst>
            <pc:docMk/>
            <pc:sldMk cId="1034712159" sldId="347"/>
            <ac:spMk id="67" creationId="{04E7FC43-017A-9241-AE7E-12D46E98FE70}"/>
          </ac:spMkLst>
        </pc:spChg>
        <pc:graphicFrameChg chg="mod modGraphic">
          <ac:chgData name="Jankovic, Dimitrije /CA" userId="S::dimitrije.jankovic@sanofi.com::8deed45e-64e7-4441-aa8e-bf8a2c5fc71a" providerId="AD" clId="Web-{08816EA3-2445-9353-CCF5-EB58842991FC}" dt="2022-04-13T11:07:36.533" v="616" actId="1076"/>
          <ac:graphicFrameMkLst>
            <pc:docMk/>
            <pc:sldMk cId="1034712159" sldId="347"/>
            <ac:graphicFrameMk id="4" creationId="{15FDDB62-C7AA-F24F-83C9-A643EF46C6E2}"/>
          </ac:graphicFrameMkLst>
        </pc:graphicFrameChg>
      </pc:sldChg>
    </pc:docChg>
  </pc:docChgLst>
  <pc:docChgLst>
    <pc:chgData name="Jankovic, Dimitrije /CA" userId="S::dimitrije.jankovic@sanofi.com::8deed45e-64e7-4441-aa8e-bf8a2c5fc71a" providerId="AD" clId="Web-{07E9AED3-3FDF-9E99-9379-17A3B66D8411}"/>
    <pc:docChg chg="modSld">
      <pc:chgData name="Jankovic, Dimitrije /CA" userId="S::dimitrije.jankovic@sanofi.com::8deed45e-64e7-4441-aa8e-bf8a2c5fc71a" providerId="AD" clId="Web-{07E9AED3-3FDF-9E99-9379-17A3B66D8411}" dt="2022-04-13T16:40:31.924" v="98"/>
      <pc:docMkLst>
        <pc:docMk/>
      </pc:docMkLst>
      <pc:sldChg chg="modSp">
        <pc:chgData name="Jankovic, Dimitrije /CA" userId="S::dimitrije.jankovic@sanofi.com::8deed45e-64e7-4441-aa8e-bf8a2c5fc71a" providerId="AD" clId="Web-{07E9AED3-3FDF-9E99-9379-17A3B66D8411}" dt="2022-04-13T16:40:20.565" v="96" actId="20577"/>
        <pc:sldMkLst>
          <pc:docMk/>
          <pc:sldMk cId="1469120475" sldId="341"/>
        </pc:sldMkLst>
        <pc:spChg chg="mod">
          <ac:chgData name="Jankovic, Dimitrije /CA" userId="S::dimitrije.jankovic@sanofi.com::8deed45e-64e7-4441-aa8e-bf8a2c5fc71a" providerId="AD" clId="Web-{07E9AED3-3FDF-9E99-9379-17A3B66D8411}" dt="2022-04-13T16:40:20.565" v="96" actId="20577"/>
          <ac:spMkLst>
            <pc:docMk/>
            <pc:sldMk cId="1469120475" sldId="341"/>
            <ac:spMk id="24" creationId="{4955B476-3C79-6443-B4AF-11891B6E2CD5}"/>
          </ac:spMkLst>
        </pc:spChg>
      </pc:sldChg>
      <pc:sldChg chg="modSp">
        <pc:chgData name="Jankovic, Dimitrije /CA" userId="S::dimitrije.jankovic@sanofi.com::8deed45e-64e7-4441-aa8e-bf8a2c5fc71a" providerId="AD" clId="Web-{07E9AED3-3FDF-9E99-9379-17A3B66D8411}" dt="2022-04-13T16:40:31.924" v="98"/>
        <pc:sldMkLst>
          <pc:docMk/>
          <pc:sldMk cId="1034712159" sldId="347"/>
        </pc:sldMkLst>
        <pc:graphicFrameChg chg="mod modGraphic">
          <ac:chgData name="Jankovic, Dimitrije /CA" userId="S::dimitrije.jankovic@sanofi.com::8deed45e-64e7-4441-aa8e-bf8a2c5fc71a" providerId="AD" clId="Web-{07E9AED3-3FDF-9E99-9379-17A3B66D8411}" dt="2022-04-13T16:40:31.924" v="98"/>
          <ac:graphicFrameMkLst>
            <pc:docMk/>
            <pc:sldMk cId="1034712159" sldId="347"/>
            <ac:graphicFrameMk id="4" creationId="{15FDDB62-C7AA-F24F-83C9-A643EF46C6E2}"/>
          </ac:graphicFrameMkLst>
        </pc:graphicFrameChg>
      </pc:sldChg>
    </pc:docChg>
  </pc:docChgLst>
  <pc:docChgLst>
    <pc:chgData name="Rufino, Brandon /CA" userId="S::brandon.rufino@sanofi.com::18eaddc4-48a0-47bc-92be-998b91914ae2" providerId="AD" clId="Web-{567D2D89-FB5B-4EF0-2DC1-434528290F6D}"/>
    <pc:docChg chg="modSld">
      <pc:chgData name="Rufino, Brandon /CA" userId="S::brandon.rufino@sanofi.com::18eaddc4-48a0-47bc-92be-998b91914ae2" providerId="AD" clId="Web-{567D2D89-FB5B-4EF0-2DC1-434528290F6D}" dt="2022-04-28T18:12:32.166" v="0"/>
      <pc:docMkLst>
        <pc:docMk/>
      </pc:docMkLst>
      <pc:sldChg chg="delSp">
        <pc:chgData name="Rufino, Brandon /CA" userId="S::brandon.rufino@sanofi.com::18eaddc4-48a0-47bc-92be-998b91914ae2" providerId="AD" clId="Web-{567D2D89-FB5B-4EF0-2DC1-434528290F6D}" dt="2022-04-28T18:12:32.166" v="0"/>
        <pc:sldMkLst>
          <pc:docMk/>
          <pc:sldMk cId="3083635235" sldId="352"/>
        </pc:sldMkLst>
        <pc:spChg chg="del">
          <ac:chgData name="Rufino, Brandon /CA" userId="S::brandon.rufino@sanofi.com::18eaddc4-48a0-47bc-92be-998b91914ae2" providerId="AD" clId="Web-{567D2D89-FB5B-4EF0-2DC1-434528290F6D}" dt="2022-04-28T18:12:32.166" v="0"/>
          <ac:spMkLst>
            <pc:docMk/>
            <pc:sldMk cId="3083635235" sldId="352"/>
            <ac:spMk id="5" creationId="{A074CCCF-A285-C82E-F897-F08E73996526}"/>
          </ac:spMkLst>
        </pc:spChg>
      </pc:sldChg>
    </pc:docChg>
  </pc:docChgLst>
  <pc:docChgLst>
    <pc:chgData name="Rufino, Brandon /CA" userId="S::brandon.rufino@sanofi.com::18eaddc4-48a0-47bc-92be-998b91914ae2" providerId="AD" clId="Web-{95271508-1DAF-2839-C73F-7B8139FF7F33}"/>
    <pc:docChg chg="delSld modSld">
      <pc:chgData name="Rufino, Brandon /CA" userId="S::brandon.rufino@sanofi.com::18eaddc4-48a0-47bc-92be-998b91914ae2" providerId="AD" clId="Web-{95271508-1DAF-2839-C73F-7B8139FF7F33}" dt="2022-05-11T12:40:25.500" v="321"/>
      <pc:docMkLst>
        <pc:docMk/>
      </pc:docMkLst>
      <pc:sldChg chg="addSp delSp modSp">
        <pc:chgData name="Rufino, Brandon /CA" userId="S::brandon.rufino@sanofi.com::18eaddc4-48a0-47bc-92be-998b91914ae2" providerId="AD" clId="Web-{95271508-1DAF-2839-C73F-7B8139FF7F33}" dt="2022-05-11T12:38:47.150" v="319" actId="20577"/>
        <pc:sldMkLst>
          <pc:docMk/>
          <pc:sldMk cId="479673056" sldId="260"/>
        </pc:sldMkLst>
        <pc:spChg chg="add del mod">
          <ac:chgData name="Rufino, Brandon /CA" userId="S::brandon.rufino@sanofi.com::18eaddc4-48a0-47bc-92be-998b91914ae2" providerId="AD" clId="Web-{95271508-1DAF-2839-C73F-7B8139FF7F33}" dt="2022-05-11T12:38:35.446" v="317"/>
          <ac:spMkLst>
            <pc:docMk/>
            <pc:sldMk cId="479673056" sldId="260"/>
            <ac:spMk id="45" creationId="{331A010C-E6C6-FFE6-999D-8154F99F6811}"/>
          </ac:spMkLst>
        </pc:spChg>
        <pc:spChg chg="add del mod">
          <ac:chgData name="Rufino, Brandon /CA" userId="S::brandon.rufino@sanofi.com::18eaddc4-48a0-47bc-92be-998b91914ae2" providerId="AD" clId="Web-{95271508-1DAF-2839-C73F-7B8139FF7F33}" dt="2022-05-11T12:38:47.150" v="319" actId="20577"/>
          <ac:spMkLst>
            <pc:docMk/>
            <pc:sldMk cId="479673056" sldId="260"/>
            <ac:spMk id="90" creationId="{FC7B1C7D-07BD-410A-843E-7B36F696B9BD}"/>
          </ac:spMkLst>
        </pc:spChg>
        <pc:spChg chg="mod">
          <ac:chgData name="Rufino, Brandon /CA" userId="S::brandon.rufino@sanofi.com::18eaddc4-48a0-47bc-92be-998b91914ae2" providerId="AD" clId="Web-{95271508-1DAF-2839-C73F-7B8139FF7F33}" dt="2022-05-11T12:38:07.413" v="306" actId="20577"/>
          <ac:spMkLst>
            <pc:docMk/>
            <pc:sldMk cId="479673056" sldId="260"/>
            <ac:spMk id="96" creationId="{90090B17-127A-4B7E-92F0-4858D2258BD7}"/>
          </ac:spMkLst>
        </pc:spChg>
      </pc:sldChg>
      <pc:sldChg chg="modSp">
        <pc:chgData name="Rufino, Brandon /CA" userId="S::brandon.rufino@sanofi.com::18eaddc4-48a0-47bc-92be-998b91914ae2" providerId="AD" clId="Web-{95271508-1DAF-2839-C73F-7B8139FF7F33}" dt="2022-05-11T12:10:21.766" v="199"/>
        <pc:sldMkLst>
          <pc:docMk/>
          <pc:sldMk cId="1802204041" sldId="344"/>
        </pc:sldMkLst>
        <pc:graphicFrameChg chg="mod modGraphic">
          <ac:chgData name="Rufino, Brandon /CA" userId="S::brandon.rufino@sanofi.com::18eaddc4-48a0-47bc-92be-998b91914ae2" providerId="AD" clId="Web-{95271508-1DAF-2839-C73F-7B8139FF7F33}" dt="2022-05-11T12:10:21.766" v="199"/>
          <ac:graphicFrameMkLst>
            <pc:docMk/>
            <pc:sldMk cId="1802204041" sldId="344"/>
            <ac:graphicFrameMk id="7" creationId="{C7C7E5D7-4CBA-EC84-5FF3-25CF06D4ABA0}"/>
          </ac:graphicFrameMkLst>
        </pc:graphicFrameChg>
      </pc:sldChg>
      <pc:sldChg chg="delSp modSp">
        <pc:chgData name="Rufino, Brandon /CA" userId="S::brandon.rufino@sanofi.com::18eaddc4-48a0-47bc-92be-998b91914ae2" providerId="AD" clId="Web-{95271508-1DAF-2839-C73F-7B8139FF7F33}" dt="2022-05-11T12:36:59.674" v="292"/>
        <pc:sldMkLst>
          <pc:docMk/>
          <pc:sldMk cId="960581742" sldId="356"/>
        </pc:sldMkLst>
        <pc:spChg chg="del">
          <ac:chgData name="Rufino, Brandon /CA" userId="S::brandon.rufino@sanofi.com::18eaddc4-48a0-47bc-92be-998b91914ae2" providerId="AD" clId="Web-{95271508-1DAF-2839-C73F-7B8139FF7F33}" dt="2022-05-11T12:36:59.674" v="292"/>
          <ac:spMkLst>
            <pc:docMk/>
            <pc:sldMk cId="960581742" sldId="356"/>
            <ac:spMk id="9" creationId="{8DD8FC8E-E07E-4437-A817-F77E0F07BA8B}"/>
          </ac:spMkLst>
        </pc:spChg>
        <pc:graphicFrameChg chg="mod modGraphic">
          <ac:chgData name="Rufino, Brandon /CA" userId="S::brandon.rufino@sanofi.com::18eaddc4-48a0-47bc-92be-998b91914ae2" providerId="AD" clId="Web-{95271508-1DAF-2839-C73F-7B8139FF7F33}" dt="2022-05-11T12:18:55.918" v="291"/>
          <ac:graphicFrameMkLst>
            <pc:docMk/>
            <pc:sldMk cId="960581742" sldId="356"/>
            <ac:graphicFrameMk id="8" creationId="{BC43934B-554C-4804-A749-989891152791}"/>
          </ac:graphicFrameMkLst>
        </pc:graphicFrameChg>
      </pc:sldChg>
      <pc:sldChg chg="delSp">
        <pc:chgData name="Rufino, Brandon /CA" userId="S::brandon.rufino@sanofi.com::18eaddc4-48a0-47bc-92be-998b91914ae2" providerId="AD" clId="Web-{95271508-1DAF-2839-C73F-7B8139FF7F33}" dt="2022-05-11T12:37:09.253" v="294"/>
        <pc:sldMkLst>
          <pc:docMk/>
          <pc:sldMk cId="2621149700" sldId="357"/>
        </pc:sldMkLst>
        <pc:spChg chg="del">
          <ac:chgData name="Rufino, Brandon /CA" userId="S::brandon.rufino@sanofi.com::18eaddc4-48a0-47bc-92be-998b91914ae2" providerId="AD" clId="Web-{95271508-1DAF-2839-C73F-7B8139FF7F33}" dt="2022-05-11T12:37:09.253" v="294"/>
          <ac:spMkLst>
            <pc:docMk/>
            <pc:sldMk cId="2621149700" sldId="357"/>
            <ac:spMk id="9" creationId="{8DD8FC8E-E07E-4437-A817-F77E0F07BA8B}"/>
          </ac:spMkLst>
        </pc:spChg>
      </pc:sldChg>
      <pc:sldChg chg="delSp modSp">
        <pc:chgData name="Rufino, Brandon /CA" userId="S::brandon.rufino@sanofi.com::18eaddc4-48a0-47bc-92be-998b91914ae2" providerId="AD" clId="Web-{95271508-1DAF-2839-C73F-7B8139FF7F33}" dt="2022-05-11T12:37:24.582" v="302"/>
        <pc:sldMkLst>
          <pc:docMk/>
          <pc:sldMk cId="4055009687" sldId="358"/>
        </pc:sldMkLst>
        <pc:spChg chg="del">
          <ac:chgData name="Rufino, Brandon /CA" userId="S::brandon.rufino@sanofi.com::18eaddc4-48a0-47bc-92be-998b91914ae2" providerId="AD" clId="Web-{95271508-1DAF-2839-C73F-7B8139FF7F33}" dt="2022-05-11T12:37:04.503" v="293"/>
          <ac:spMkLst>
            <pc:docMk/>
            <pc:sldMk cId="4055009687" sldId="358"/>
            <ac:spMk id="9" creationId="{8DD8FC8E-E07E-4437-A817-F77E0F07BA8B}"/>
          </ac:spMkLst>
        </pc:spChg>
        <pc:graphicFrameChg chg="mod modGraphic">
          <ac:chgData name="Rufino, Brandon /CA" userId="S::brandon.rufino@sanofi.com::18eaddc4-48a0-47bc-92be-998b91914ae2" providerId="AD" clId="Web-{95271508-1DAF-2839-C73F-7B8139FF7F33}" dt="2022-05-11T12:37:24.582" v="302"/>
          <ac:graphicFrameMkLst>
            <pc:docMk/>
            <pc:sldMk cId="4055009687" sldId="358"/>
            <ac:graphicFrameMk id="8" creationId="{BC43934B-554C-4804-A749-989891152791}"/>
          </ac:graphicFrameMkLst>
        </pc:graphicFrameChg>
      </pc:sldChg>
      <pc:sldChg chg="del">
        <pc:chgData name="Rufino, Brandon /CA" userId="S::brandon.rufino@sanofi.com::18eaddc4-48a0-47bc-92be-998b91914ae2" providerId="AD" clId="Web-{95271508-1DAF-2839-C73F-7B8139FF7F33}" dt="2022-05-11T12:40:25.500" v="321"/>
        <pc:sldMkLst>
          <pc:docMk/>
          <pc:sldMk cId="1116914577" sldId="359"/>
        </pc:sldMkLst>
      </pc:sldChg>
      <pc:sldChg chg="del">
        <pc:chgData name="Rufino, Brandon /CA" userId="S::brandon.rufino@sanofi.com::18eaddc4-48a0-47bc-92be-998b91914ae2" providerId="AD" clId="Web-{95271508-1DAF-2839-C73F-7B8139FF7F33}" dt="2022-05-11T12:40:25.500" v="320"/>
        <pc:sldMkLst>
          <pc:docMk/>
          <pc:sldMk cId="276987104" sldId="360"/>
        </pc:sldMkLst>
      </pc:sldChg>
    </pc:docChg>
  </pc:docChgLst>
  <pc:docChgLst>
    <pc:chgData name="Jankovic, Dimitrije /CA" userId="S::dimitrije.jankovic@sanofi.com::8deed45e-64e7-4441-aa8e-bf8a2c5fc71a" providerId="AD" clId="Web-{F46B926F-C4CA-346B-3817-D538388DACA0}"/>
    <pc:docChg chg="modSld">
      <pc:chgData name="Jankovic, Dimitrije /CA" userId="S::dimitrije.jankovic@sanofi.com::8deed45e-64e7-4441-aa8e-bf8a2c5fc71a" providerId="AD" clId="Web-{F46B926F-C4CA-346B-3817-D538388DACA0}" dt="2022-03-30T18:57:05.543" v="33" actId="1076"/>
      <pc:docMkLst>
        <pc:docMk/>
      </pc:docMkLst>
      <pc:sldChg chg="modSp">
        <pc:chgData name="Jankovic, Dimitrije /CA" userId="S::dimitrije.jankovic@sanofi.com::8deed45e-64e7-4441-aa8e-bf8a2c5fc71a" providerId="AD" clId="Web-{F46B926F-C4CA-346B-3817-D538388DACA0}" dt="2022-03-30T18:57:05.543" v="33" actId="1076"/>
        <pc:sldMkLst>
          <pc:docMk/>
          <pc:sldMk cId="1469120475" sldId="341"/>
        </pc:sldMkLst>
        <pc:spChg chg="mod">
          <ac:chgData name="Jankovic, Dimitrije /CA" userId="S::dimitrije.jankovic@sanofi.com::8deed45e-64e7-4441-aa8e-bf8a2c5fc71a" providerId="AD" clId="Web-{F46B926F-C4CA-346B-3817-D538388DACA0}" dt="2022-03-30T18:57:05.278" v="25" actId="1076"/>
          <ac:spMkLst>
            <pc:docMk/>
            <pc:sldMk cId="1469120475" sldId="341"/>
            <ac:spMk id="12" creationId="{8D06E98B-B0F2-AD48-8B53-6B5BFD40A794}"/>
          </ac:spMkLst>
        </pc:spChg>
        <pc:spChg chg="mod">
          <ac:chgData name="Jankovic, Dimitrije /CA" userId="S::dimitrije.jankovic@sanofi.com::8deed45e-64e7-4441-aa8e-bf8a2c5fc71a" providerId="AD" clId="Web-{F46B926F-C4CA-346B-3817-D538388DACA0}" dt="2022-03-30T18:57:05.293" v="26" actId="1076"/>
          <ac:spMkLst>
            <pc:docMk/>
            <pc:sldMk cId="1469120475" sldId="341"/>
            <ac:spMk id="13" creationId="{2D26472C-6D42-B74A-ADE9-9A2ECECE7F07}"/>
          </ac:spMkLst>
        </pc:spChg>
        <pc:spChg chg="mod">
          <ac:chgData name="Jankovic, Dimitrije /CA" userId="S::dimitrije.jankovic@sanofi.com::8deed45e-64e7-4441-aa8e-bf8a2c5fc71a" providerId="AD" clId="Web-{F46B926F-C4CA-346B-3817-D538388DACA0}" dt="2022-03-30T18:57:05.340" v="27" actId="1076"/>
          <ac:spMkLst>
            <pc:docMk/>
            <pc:sldMk cId="1469120475" sldId="341"/>
            <ac:spMk id="20" creationId="{DBD571AC-AE57-5748-8249-655D27CBD39F}"/>
          </ac:spMkLst>
        </pc:spChg>
        <pc:spChg chg="mod">
          <ac:chgData name="Jankovic, Dimitrije /CA" userId="S::dimitrije.jankovic@sanofi.com::8deed45e-64e7-4441-aa8e-bf8a2c5fc71a" providerId="AD" clId="Web-{F46B926F-C4CA-346B-3817-D538388DACA0}" dt="2022-03-30T18:57:05.371" v="28" actId="1076"/>
          <ac:spMkLst>
            <pc:docMk/>
            <pc:sldMk cId="1469120475" sldId="341"/>
            <ac:spMk id="24" creationId="{4955B476-3C79-6443-B4AF-11891B6E2CD5}"/>
          </ac:spMkLst>
        </pc:spChg>
        <pc:spChg chg="mod">
          <ac:chgData name="Jankovic, Dimitrije /CA" userId="S::dimitrije.jankovic@sanofi.com::8deed45e-64e7-4441-aa8e-bf8a2c5fc71a" providerId="AD" clId="Web-{F46B926F-C4CA-346B-3817-D538388DACA0}" dt="2022-03-30T18:57:05.403" v="29" actId="1076"/>
          <ac:spMkLst>
            <pc:docMk/>
            <pc:sldMk cId="1469120475" sldId="341"/>
            <ac:spMk id="28" creationId="{4D887CE2-E52B-484B-8115-1FA265024577}"/>
          </ac:spMkLst>
        </pc:spChg>
        <pc:spChg chg="mod">
          <ac:chgData name="Jankovic, Dimitrije /CA" userId="S::dimitrije.jankovic@sanofi.com::8deed45e-64e7-4441-aa8e-bf8a2c5fc71a" providerId="AD" clId="Web-{F46B926F-C4CA-346B-3817-D538388DACA0}" dt="2022-03-30T18:57:05.434" v="30" actId="1076"/>
          <ac:spMkLst>
            <pc:docMk/>
            <pc:sldMk cId="1469120475" sldId="341"/>
            <ac:spMk id="40" creationId="{55F58B57-0A91-C549-A424-0826C02F9D2F}"/>
          </ac:spMkLst>
        </pc:spChg>
        <pc:spChg chg="mod">
          <ac:chgData name="Jankovic, Dimitrije /CA" userId="S::dimitrije.jankovic@sanofi.com::8deed45e-64e7-4441-aa8e-bf8a2c5fc71a" providerId="AD" clId="Web-{F46B926F-C4CA-346B-3817-D538388DACA0}" dt="2022-03-30T18:57:05.481" v="31" actId="1076"/>
          <ac:spMkLst>
            <pc:docMk/>
            <pc:sldMk cId="1469120475" sldId="341"/>
            <ac:spMk id="41" creationId="{E9FE5303-E6B6-134C-AD9D-282E0F6A6A7E}"/>
          </ac:spMkLst>
        </pc:spChg>
        <pc:spChg chg="mod">
          <ac:chgData name="Jankovic, Dimitrije /CA" userId="S::dimitrije.jankovic@sanofi.com::8deed45e-64e7-4441-aa8e-bf8a2c5fc71a" providerId="AD" clId="Web-{F46B926F-C4CA-346B-3817-D538388DACA0}" dt="2022-03-30T18:57:05.512" v="32" actId="1076"/>
          <ac:spMkLst>
            <pc:docMk/>
            <pc:sldMk cId="1469120475" sldId="341"/>
            <ac:spMk id="42" creationId="{13E3F34E-A950-2742-A477-111B8B619B74}"/>
          </ac:spMkLst>
        </pc:spChg>
        <pc:spChg chg="mod">
          <ac:chgData name="Jankovic, Dimitrije /CA" userId="S::dimitrije.jankovic@sanofi.com::8deed45e-64e7-4441-aa8e-bf8a2c5fc71a" providerId="AD" clId="Web-{F46B926F-C4CA-346B-3817-D538388DACA0}" dt="2022-03-30T18:57:05.543" v="33" actId="1076"/>
          <ac:spMkLst>
            <pc:docMk/>
            <pc:sldMk cId="1469120475" sldId="341"/>
            <ac:spMk id="45" creationId="{746EEC91-1810-F74C-AF7D-89BD09C00742}"/>
          </ac:spMkLst>
        </pc:spChg>
      </pc:sldChg>
    </pc:docChg>
  </pc:docChgLst>
  <pc:docChgLst>
    <pc:chgData name="Jankovic, Dimitrije /CA" userId="8deed45e-64e7-4441-aa8e-bf8a2c5fc71a" providerId="ADAL" clId="{C9E21B11-7884-4F9F-9169-E3BDDFFD7B35}"/>
    <pc:docChg chg="undo custSel addSld modSld">
      <pc:chgData name="Jankovic, Dimitrije /CA" userId="8deed45e-64e7-4441-aa8e-bf8a2c5fc71a" providerId="ADAL" clId="{C9E21B11-7884-4F9F-9169-E3BDDFFD7B35}" dt="2022-04-26T20:52:55.977" v="787" actId="478"/>
      <pc:docMkLst>
        <pc:docMk/>
      </pc:docMkLst>
      <pc:sldChg chg="modSp mod">
        <pc:chgData name="Jankovic, Dimitrije /CA" userId="8deed45e-64e7-4441-aa8e-bf8a2c5fc71a" providerId="ADAL" clId="{C9E21B11-7884-4F9F-9169-E3BDDFFD7B35}" dt="2022-04-26T20:47:04.780" v="763" actId="1035"/>
        <pc:sldMkLst>
          <pc:docMk/>
          <pc:sldMk cId="479673056" sldId="260"/>
        </pc:sldMkLst>
        <pc:spChg chg="mod">
          <ac:chgData name="Jankovic, Dimitrije /CA" userId="8deed45e-64e7-4441-aa8e-bf8a2c5fc71a" providerId="ADAL" clId="{C9E21B11-7884-4F9F-9169-E3BDDFFD7B35}" dt="2022-04-26T20:47:04.780" v="763" actId="1035"/>
          <ac:spMkLst>
            <pc:docMk/>
            <pc:sldMk cId="479673056" sldId="260"/>
            <ac:spMk id="4" creationId="{6F39ADB7-3DAC-1D49-B113-BFFD22EBB97D}"/>
          </ac:spMkLst>
        </pc:spChg>
        <pc:spChg chg="mod">
          <ac:chgData name="Jankovic, Dimitrije /CA" userId="8deed45e-64e7-4441-aa8e-bf8a2c5fc71a" providerId="ADAL" clId="{C9E21B11-7884-4F9F-9169-E3BDDFFD7B35}" dt="2022-04-26T20:47:04.780" v="763" actId="1035"/>
          <ac:spMkLst>
            <pc:docMk/>
            <pc:sldMk cId="479673056" sldId="260"/>
            <ac:spMk id="10" creationId="{CAE98115-F052-DC41-8F8D-CC40A5211707}"/>
          </ac:spMkLst>
        </pc:spChg>
        <pc:spChg chg="mod">
          <ac:chgData name="Jankovic, Dimitrije /CA" userId="8deed45e-64e7-4441-aa8e-bf8a2c5fc71a" providerId="ADAL" clId="{C9E21B11-7884-4F9F-9169-E3BDDFFD7B35}" dt="2022-04-26T20:47:04.780" v="763" actId="1035"/>
          <ac:spMkLst>
            <pc:docMk/>
            <pc:sldMk cId="479673056" sldId="260"/>
            <ac:spMk id="44" creationId="{3AAFEAD5-14D4-48FA-8801-814BD7F135EB}"/>
          </ac:spMkLst>
        </pc:spChg>
        <pc:spChg chg="mod">
          <ac:chgData name="Jankovic, Dimitrije /CA" userId="8deed45e-64e7-4441-aa8e-bf8a2c5fc71a" providerId="ADAL" clId="{C9E21B11-7884-4F9F-9169-E3BDDFFD7B35}" dt="2022-04-26T20:47:04.780" v="763" actId="1035"/>
          <ac:spMkLst>
            <pc:docMk/>
            <pc:sldMk cId="479673056" sldId="260"/>
            <ac:spMk id="49" creationId="{FCA2ED91-4DFC-7B48-BBBC-AECA7666B3C9}"/>
          </ac:spMkLst>
        </pc:spChg>
        <pc:spChg chg="mod">
          <ac:chgData name="Jankovic, Dimitrije /CA" userId="8deed45e-64e7-4441-aa8e-bf8a2c5fc71a" providerId="ADAL" clId="{C9E21B11-7884-4F9F-9169-E3BDDFFD7B35}" dt="2022-04-26T20:47:04.780" v="763" actId="1035"/>
          <ac:spMkLst>
            <pc:docMk/>
            <pc:sldMk cId="479673056" sldId="260"/>
            <ac:spMk id="76" creationId="{5DE1C881-C32C-4A23-958B-1E00A5EC798A}"/>
          </ac:spMkLst>
        </pc:spChg>
        <pc:spChg chg="mod">
          <ac:chgData name="Jankovic, Dimitrije /CA" userId="8deed45e-64e7-4441-aa8e-bf8a2c5fc71a" providerId="ADAL" clId="{C9E21B11-7884-4F9F-9169-E3BDDFFD7B35}" dt="2022-04-26T20:47:04.780" v="763" actId="1035"/>
          <ac:spMkLst>
            <pc:docMk/>
            <pc:sldMk cId="479673056" sldId="260"/>
            <ac:spMk id="78" creationId="{D05DA109-5359-45BC-B53D-E143D3499E2C}"/>
          </ac:spMkLst>
        </pc:spChg>
        <pc:spChg chg="mod">
          <ac:chgData name="Jankovic, Dimitrije /CA" userId="8deed45e-64e7-4441-aa8e-bf8a2c5fc71a" providerId="ADAL" clId="{C9E21B11-7884-4F9F-9169-E3BDDFFD7B35}" dt="2022-04-26T20:47:04.780" v="763" actId="1035"/>
          <ac:spMkLst>
            <pc:docMk/>
            <pc:sldMk cId="479673056" sldId="260"/>
            <ac:spMk id="79" creationId="{07CC2DCB-B5A2-48EC-8D86-5575118E4BDE}"/>
          </ac:spMkLst>
        </pc:spChg>
        <pc:spChg chg="mod">
          <ac:chgData name="Jankovic, Dimitrije /CA" userId="8deed45e-64e7-4441-aa8e-bf8a2c5fc71a" providerId="ADAL" clId="{C9E21B11-7884-4F9F-9169-E3BDDFFD7B35}" dt="2022-04-26T20:47:04.780" v="763" actId="1035"/>
          <ac:spMkLst>
            <pc:docMk/>
            <pc:sldMk cId="479673056" sldId="260"/>
            <ac:spMk id="80" creationId="{B70FC0E4-CC78-44EC-8AD3-33F9D7B87B99}"/>
          </ac:spMkLst>
        </pc:spChg>
        <pc:spChg chg="mod">
          <ac:chgData name="Jankovic, Dimitrije /CA" userId="8deed45e-64e7-4441-aa8e-bf8a2c5fc71a" providerId="ADAL" clId="{C9E21B11-7884-4F9F-9169-E3BDDFFD7B35}" dt="2022-04-26T20:47:04.780" v="763" actId="1035"/>
          <ac:spMkLst>
            <pc:docMk/>
            <pc:sldMk cId="479673056" sldId="260"/>
            <ac:spMk id="81" creationId="{AB38AAED-FD4F-4B03-97D7-6C57816CF3FB}"/>
          </ac:spMkLst>
        </pc:spChg>
        <pc:spChg chg="mod">
          <ac:chgData name="Jankovic, Dimitrije /CA" userId="8deed45e-64e7-4441-aa8e-bf8a2c5fc71a" providerId="ADAL" clId="{C9E21B11-7884-4F9F-9169-E3BDDFFD7B35}" dt="2022-04-26T20:47:04.780" v="763" actId="1035"/>
          <ac:spMkLst>
            <pc:docMk/>
            <pc:sldMk cId="479673056" sldId="260"/>
            <ac:spMk id="82" creationId="{25C42D93-E1BB-4E03-B10F-7FE52732665F}"/>
          </ac:spMkLst>
        </pc:spChg>
        <pc:spChg chg="mod">
          <ac:chgData name="Jankovic, Dimitrije /CA" userId="8deed45e-64e7-4441-aa8e-bf8a2c5fc71a" providerId="ADAL" clId="{C9E21B11-7884-4F9F-9169-E3BDDFFD7B35}" dt="2022-04-26T20:47:04.780" v="763" actId="1035"/>
          <ac:spMkLst>
            <pc:docMk/>
            <pc:sldMk cId="479673056" sldId="260"/>
            <ac:spMk id="84" creationId="{62F0C651-D1FB-4C93-8338-5BA07C30B0C5}"/>
          </ac:spMkLst>
        </pc:spChg>
        <pc:spChg chg="mod">
          <ac:chgData name="Jankovic, Dimitrije /CA" userId="8deed45e-64e7-4441-aa8e-bf8a2c5fc71a" providerId="ADAL" clId="{C9E21B11-7884-4F9F-9169-E3BDDFFD7B35}" dt="2022-04-26T20:47:04.780" v="763" actId="1035"/>
          <ac:spMkLst>
            <pc:docMk/>
            <pc:sldMk cId="479673056" sldId="260"/>
            <ac:spMk id="85" creationId="{684343BC-8B9C-401B-8E68-851410AB19B1}"/>
          </ac:spMkLst>
        </pc:spChg>
        <pc:spChg chg="mod">
          <ac:chgData name="Jankovic, Dimitrije /CA" userId="8deed45e-64e7-4441-aa8e-bf8a2c5fc71a" providerId="ADAL" clId="{C9E21B11-7884-4F9F-9169-E3BDDFFD7B35}" dt="2022-04-26T20:47:04.780" v="763" actId="1035"/>
          <ac:spMkLst>
            <pc:docMk/>
            <pc:sldMk cId="479673056" sldId="260"/>
            <ac:spMk id="87" creationId="{B409E7A4-4CBF-4CF6-B1A0-4DDC2452300C}"/>
          </ac:spMkLst>
        </pc:spChg>
        <pc:spChg chg="mod">
          <ac:chgData name="Jankovic, Dimitrije /CA" userId="8deed45e-64e7-4441-aa8e-bf8a2c5fc71a" providerId="ADAL" clId="{C9E21B11-7884-4F9F-9169-E3BDDFFD7B35}" dt="2022-04-26T20:47:04.780" v="763" actId="1035"/>
          <ac:spMkLst>
            <pc:docMk/>
            <pc:sldMk cId="479673056" sldId="260"/>
            <ac:spMk id="88" creationId="{B50791B4-2BCB-4EEA-B6C6-8A4D2AC4B060}"/>
          </ac:spMkLst>
        </pc:spChg>
        <pc:spChg chg="mod">
          <ac:chgData name="Jankovic, Dimitrije /CA" userId="8deed45e-64e7-4441-aa8e-bf8a2c5fc71a" providerId="ADAL" clId="{C9E21B11-7884-4F9F-9169-E3BDDFFD7B35}" dt="2022-04-26T20:47:04.780" v="763" actId="1035"/>
          <ac:spMkLst>
            <pc:docMk/>
            <pc:sldMk cId="479673056" sldId="260"/>
            <ac:spMk id="90" creationId="{FC7B1C7D-07BD-410A-843E-7B36F696B9BD}"/>
          </ac:spMkLst>
        </pc:spChg>
        <pc:spChg chg="mod">
          <ac:chgData name="Jankovic, Dimitrije /CA" userId="8deed45e-64e7-4441-aa8e-bf8a2c5fc71a" providerId="ADAL" clId="{C9E21B11-7884-4F9F-9169-E3BDDFFD7B35}" dt="2022-04-26T20:47:04.780" v="763" actId="1035"/>
          <ac:spMkLst>
            <pc:docMk/>
            <pc:sldMk cId="479673056" sldId="260"/>
            <ac:spMk id="91" creationId="{BEA2E29C-6529-4DF8-BCA0-60665F0C220C}"/>
          </ac:spMkLst>
        </pc:spChg>
        <pc:spChg chg="mod">
          <ac:chgData name="Jankovic, Dimitrije /CA" userId="8deed45e-64e7-4441-aa8e-bf8a2c5fc71a" providerId="ADAL" clId="{C9E21B11-7884-4F9F-9169-E3BDDFFD7B35}" dt="2022-04-26T20:47:04.780" v="763" actId="1035"/>
          <ac:spMkLst>
            <pc:docMk/>
            <pc:sldMk cId="479673056" sldId="260"/>
            <ac:spMk id="92" creationId="{03CA4621-FE89-4867-A50D-9AFB7BFF3DFC}"/>
          </ac:spMkLst>
        </pc:spChg>
        <pc:spChg chg="mod">
          <ac:chgData name="Jankovic, Dimitrije /CA" userId="8deed45e-64e7-4441-aa8e-bf8a2c5fc71a" providerId="ADAL" clId="{C9E21B11-7884-4F9F-9169-E3BDDFFD7B35}" dt="2022-04-26T20:47:04.780" v="763" actId="1035"/>
          <ac:spMkLst>
            <pc:docMk/>
            <pc:sldMk cId="479673056" sldId="260"/>
            <ac:spMk id="93" creationId="{4F8962E1-EE98-4614-AD70-00A8943EF097}"/>
          </ac:spMkLst>
        </pc:spChg>
        <pc:spChg chg="mod">
          <ac:chgData name="Jankovic, Dimitrije /CA" userId="8deed45e-64e7-4441-aa8e-bf8a2c5fc71a" providerId="ADAL" clId="{C9E21B11-7884-4F9F-9169-E3BDDFFD7B35}" dt="2022-04-26T20:47:04.780" v="763" actId="1035"/>
          <ac:spMkLst>
            <pc:docMk/>
            <pc:sldMk cId="479673056" sldId="260"/>
            <ac:spMk id="94" creationId="{A078A60E-0A49-4124-84CD-C10FB36118D1}"/>
          </ac:spMkLst>
        </pc:spChg>
        <pc:spChg chg="mod">
          <ac:chgData name="Jankovic, Dimitrije /CA" userId="8deed45e-64e7-4441-aa8e-bf8a2c5fc71a" providerId="ADAL" clId="{C9E21B11-7884-4F9F-9169-E3BDDFFD7B35}" dt="2022-04-26T20:47:04.780" v="763" actId="1035"/>
          <ac:spMkLst>
            <pc:docMk/>
            <pc:sldMk cId="479673056" sldId="260"/>
            <ac:spMk id="96" creationId="{90090B17-127A-4B7E-92F0-4858D2258BD7}"/>
          </ac:spMkLst>
        </pc:spChg>
        <pc:spChg chg="mod">
          <ac:chgData name="Jankovic, Dimitrije /CA" userId="8deed45e-64e7-4441-aa8e-bf8a2c5fc71a" providerId="ADAL" clId="{C9E21B11-7884-4F9F-9169-E3BDDFFD7B35}" dt="2022-04-26T20:47:04.780" v="763" actId="1035"/>
          <ac:spMkLst>
            <pc:docMk/>
            <pc:sldMk cId="479673056" sldId="260"/>
            <ac:spMk id="97" creationId="{BAC3F53B-0E38-4EC1-B65B-72ECEC54DAA0}"/>
          </ac:spMkLst>
        </pc:spChg>
        <pc:spChg chg="mod">
          <ac:chgData name="Jankovic, Dimitrije /CA" userId="8deed45e-64e7-4441-aa8e-bf8a2c5fc71a" providerId="ADAL" clId="{C9E21B11-7884-4F9F-9169-E3BDDFFD7B35}" dt="2022-04-26T20:47:04.780" v="763" actId="1035"/>
          <ac:spMkLst>
            <pc:docMk/>
            <pc:sldMk cId="479673056" sldId="260"/>
            <ac:spMk id="98" creationId="{847FCACE-0C23-4A73-81F2-1235A4B54666}"/>
          </ac:spMkLst>
        </pc:spChg>
        <pc:spChg chg="mod">
          <ac:chgData name="Jankovic, Dimitrije /CA" userId="8deed45e-64e7-4441-aa8e-bf8a2c5fc71a" providerId="ADAL" clId="{C9E21B11-7884-4F9F-9169-E3BDDFFD7B35}" dt="2022-04-26T20:47:04.780" v="763" actId="1035"/>
          <ac:spMkLst>
            <pc:docMk/>
            <pc:sldMk cId="479673056" sldId="260"/>
            <ac:spMk id="99" creationId="{1F4AAC91-752F-4EAA-80A0-3E14A0AA3606}"/>
          </ac:spMkLst>
        </pc:spChg>
        <pc:spChg chg="mod">
          <ac:chgData name="Jankovic, Dimitrije /CA" userId="8deed45e-64e7-4441-aa8e-bf8a2c5fc71a" providerId="ADAL" clId="{C9E21B11-7884-4F9F-9169-E3BDDFFD7B35}" dt="2022-04-26T20:47:04.780" v="763" actId="1035"/>
          <ac:spMkLst>
            <pc:docMk/>
            <pc:sldMk cId="479673056" sldId="260"/>
            <ac:spMk id="100" creationId="{C1E7E811-BBF3-4FFC-AA26-DFA936DBA8E1}"/>
          </ac:spMkLst>
        </pc:spChg>
        <pc:spChg chg="mod">
          <ac:chgData name="Jankovic, Dimitrije /CA" userId="8deed45e-64e7-4441-aa8e-bf8a2c5fc71a" providerId="ADAL" clId="{C9E21B11-7884-4F9F-9169-E3BDDFFD7B35}" dt="2022-04-26T20:47:04.780" v="763" actId="1035"/>
          <ac:spMkLst>
            <pc:docMk/>
            <pc:sldMk cId="479673056" sldId="260"/>
            <ac:spMk id="102" creationId="{0FADF619-8C28-4D2C-B364-FA8312CF29B1}"/>
          </ac:spMkLst>
        </pc:spChg>
        <pc:spChg chg="mod">
          <ac:chgData name="Jankovic, Dimitrije /CA" userId="8deed45e-64e7-4441-aa8e-bf8a2c5fc71a" providerId="ADAL" clId="{C9E21B11-7884-4F9F-9169-E3BDDFFD7B35}" dt="2022-04-26T20:47:04.780" v="763" actId="1035"/>
          <ac:spMkLst>
            <pc:docMk/>
            <pc:sldMk cId="479673056" sldId="260"/>
            <ac:spMk id="103" creationId="{F51A9E40-CA92-4E53-A632-BA23D2C2924F}"/>
          </ac:spMkLst>
        </pc:spChg>
        <pc:spChg chg="mod">
          <ac:chgData name="Jankovic, Dimitrije /CA" userId="8deed45e-64e7-4441-aa8e-bf8a2c5fc71a" providerId="ADAL" clId="{C9E21B11-7884-4F9F-9169-E3BDDFFD7B35}" dt="2022-04-26T20:47:04.780" v="763" actId="1035"/>
          <ac:spMkLst>
            <pc:docMk/>
            <pc:sldMk cId="479673056" sldId="260"/>
            <ac:spMk id="104" creationId="{EAFB0975-E8DC-4D12-95CE-E0BE5192C2A4}"/>
          </ac:spMkLst>
        </pc:spChg>
        <pc:spChg chg="mod">
          <ac:chgData name="Jankovic, Dimitrije /CA" userId="8deed45e-64e7-4441-aa8e-bf8a2c5fc71a" providerId="ADAL" clId="{C9E21B11-7884-4F9F-9169-E3BDDFFD7B35}" dt="2022-04-26T20:47:04.780" v="763" actId="1035"/>
          <ac:spMkLst>
            <pc:docMk/>
            <pc:sldMk cId="479673056" sldId="260"/>
            <ac:spMk id="105" creationId="{45B10C07-4441-4192-8062-CD06AAB230CD}"/>
          </ac:spMkLst>
        </pc:spChg>
        <pc:spChg chg="mod">
          <ac:chgData name="Jankovic, Dimitrije /CA" userId="8deed45e-64e7-4441-aa8e-bf8a2c5fc71a" providerId="ADAL" clId="{C9E21B11-7884-4F9F-9169-E3BDDFFD7B35}" dt="2022-04-26T20:47:04.780" v="763" actId="1035"/>
          <ac:spMkLst>
            <pc:docMk/>
            <pc:sldMk cId="479673056" sldId="260"/>
            <ac:spMk id="106" creationId="{3183C8B9-8DE2-43C8-95E9-05A34ADC6834}"/>
          </ac:spMkLst>
        </pc:spChg>
        <pc:spChg chg="mod">
          <ac:chgData name="Jankovic, Dimitrije /CA" userId="8deed45e-64e7-4441-aa8e-bf8a2c5fc71a" providerId="ADAL" clId="{C9E21B11-7884-4F9F-9169-E3BDDFFD7B35}" dt="2022-04-26T20:47:04.780" v="763" actId="1035"/>
          <ac:spMkLst>
            <pc:docMk/>
            <pc:sldMk cId="479673056" sldId="260"/>
            <ac:spMk id="108" creationId="{72EABE60-8AA5-4A49-B4A0-3CD91D313362}"/>
          </ac:spMkLst>
        </pc:spChg>
        <pc:spChg chg="mod">
          <ac:chgData name="Jankovic, Dimitrije /CA" userId="8deed45e-64e7-4441-aa8e-bf8a2c5fc71a" providerId="ADAL" clId="{C9E21B11-7884-4F9F-9169-E3BDDFFD7B35}" dt="2022-04-26T20:47:04.780" v="763" actId="1035"/>
          <ac:spMkLst>
            <pc:docMk/>
            <pc:sldMk cId="479673056" sldId="260"/>
            <ac:spMk id="109" creationId="{0C60B612-AD5B-46DC-825E-ED9076819586}"/>
          </ac:spMkLst>
        </pc:spChg>
        <pc:spChg chg="mod">
          <ac:chgData name="Jankovic, Dimitrije /CA" userId="8deed45e-64e7-4441-aa8e-bf8a2c5fc71a" providerId="ADAL" clId="{C9E21B11-7884-4F9F-9169-E3BDDFFD7B35}" dt="2022-04-26T20:47:04.780" v="763" actId="1035"/>
          <ac:spMkLst>
            <pc:docMk/>
            <pc:sldMk cId="479673056" sldId="260"/>
            <ac:spMk id="110" creationId="{B5E52CB6-A934-40FA-AC6F-F6F7EE33B4EA}"/>
          </ac:spMkLst>
        </pc:spChg>
        <pc:spChg chg="mod">
          <ac:chgData name="Jankovic, Dimitrije /CA" userId="8deed45e-64e7-4441-aa8e-bf8a2c5fc71a" providerId="ADAL" clId="{C9E21B11-7884-4F9F-9169-E3BDDFFD7B35}" dt="2022-04-26T20:47:04.780" v="763" actId="1035"/>
          <ac:spMkLst>
            <pc:docMk/>
            <pc:sldMk cId="479673056" sldId="260"/>
            <ac:spMk id="111" creationId="{979C33C1-4348-4E89-9DBE-EE05437D3795}"/>
          </ac:spMkLst>
        </pc:spChg>
        <pc:cxnChg chg="mod">
          <ac:chgData name="Jankovic, Dimitrije /CA" userId="8deed45e-64e7-4441-aa8e-bf8a2c5fc71a" providerId="ADAL" clId="{C9E21B11-7884-4F9F-9169-E3BDDFFD7B35}" dt="2022-04-26T20:47:04.780" v="763" actId="1035"/>
          <ac:cxnSpMkLst>
            <pc:docMk/>
            <pc:sldMk cId="479673056" sldId="260"/>
            <ac:cxnSpMk id="9" creationId="{047115B9-7E3A-B747-AE13-F592D93C9FE7}"/>
          </ac:cxnSpMkLst>
        </pc:cxnChg>
        <pc:cxnChg chg="mod">
          <ac:chgData name="Jankovic, Dimitrije /CA" userId="8deed45e-64e7-4441-aa8e-bf8a2c5fc71a" providerId="ADAL" clId="{C9E21B11-7884-4F9F-9169-E3BDDFFD7B35}" dt="2022-04-26T20:47:04.780" v="763" actId="1035"/>
          <ac:cxnSpMkLst>
            <pc:docMk/>
            <pc:sldMk cId="479673056" sldId="260"/>
            <ac:cxnSpMk id="43" creationId="{E4A7C9E6-D236-4897-AB36-927080260FA0}"/>
          </ac:cxnSpMkLst>
        </pc:cxnChg>
        <pc:cxnChg chg="mod">
          <ac:chgData name="Jankovic, Dimitrije /CA" userId="8deed45e-64e7-4441-aa8e-bf8a2c5fc71a" providerId="ADAL" clId="{C9E21B11-7884-4F9F-9169-E3BDDFFD7B35}" dt="2022-04-26T20:47:04.780" v="763" actId="1035"/>
          <ac:cxnSpMkLst>
            <pc:docMk/>
            <pc:sldMk cId="479673056" sldId="260"/>
            <ac:cxnSpMk id="48" creationId="{0A4803CE-A1D2-EF4E-81FD-045C2D2F5DF8}"/>
          </ac:cxnSpMkLst>
        </pc:cxnChg>
      </pc:sldChg>
      <pc:sldChg chg="modSp mod">
        <pc:chgData name="Jankovic, Dimitrije /CA" userId="8deed45e-64e7-4441-aa8e-bf8a2c5fc71a" providerId="ADAL" clId="{C9E21B11-7884-4F9F-9169-E3BDDFFD7B35}" dt="2022-04-26T19:52:49.103" v="148" actId="20577"/>
        <pc:sldMkLst>
          <pc:docMk/>
          <pc:sldMk cId="1034712159" sldId="347"/>
        </pc:sldMkLst>
        <pc:graphicFrameChg chg="modGraphic">
          <ac:chgData name="Jankovic, Dimitrije /CA" userId="8deed45e-64e7-4441-aa8e-bf8a2c5fc71a" providerId="ADAL" clId="{C9E21B11-7884-4F9F-9169-E3BDDFFD7B35}" dt="2022-04-26T19:52:49.103" v="148" actId="20577"/>
          <ac:graphicFrameMkLst>
            <pc:docMk/>
            <pc:sldMk cId="1034712159" sldId="347"/>
            <ac:graphicFrameMk id="4" creationId="{15FDDB62-C7AA-F24F-83C9-A643EF46C6E2}"/>
          </ac:graphicFrameMkLst>
        </pc:graphicFrameChg>
      </pc:sldChg>
      <pc:sldChg chg="addSp delSp modSp new mod modClrScheme chgLayout">
        <pc:chgData name="Jankovic, Dimitrije /CA" userId="8deed45e-64e7-4441-aa8e-bf8a2c5fc71a" providerId="ADAL" clId="{C9E21B11-7884-4F9F-9169-E3BDDFFD7B35}" dt="2022-04-26T20:11:14.547" v="415" actId="14100"/>
        <pc:sldMkLst>
          <pc:docMk/>
          <pc:sldMk cId="3898709787" sldId="349"/>
        </pc:sldMkLst>
        <pc:spChg chg="del mod ord">
          <ac:chgData name="Jankovic, Dimitrije /CA" userId="8deed45e-64e7-4441-aa8e-bf8a2c5fc71a" providerId="ADAL" clId="{C9E21B11-7884-4F9F-9169-E3BDDFFD7B35}" dt="2022-04-26T19:42:18.822" v="21" actId="700"/>
          <ac:spMkLst>
            <pc:docMk/>
            <pc:sldMk cId="3898709787" sldId="349"/>
            <ac:spMk id="2" creationId="{EB61F9AD-9F5A-43B5-8B08-05C8A337E913}"/>
          </ac:spMkLst>
        </pc:spChg>
        <pc:spChg chg="del">
          <ac:chgData name="Jankovic, Dimitrije /CA" userId="8deed45e-64e7-4441-aa8e-bf8a2c5fc71a" providerId="ADAL" clId="{C9E21B11-7884-4F9F-9169-E3BDDFFD7B35}" dt="2022-04-26T19:48:32.743" v="48" actId="478"/>
          <ac:spMkLst>
            <pc:docMk/>
            <pc:sldMk cId="3898709787" sldId="349"/>
            <ac:spMk id="3" creationId="{3088F727-2CDB-90A1-D43F-420CEC71AF49}"/>
          </ac:spMkLst>
        </pc:spChg>
        <pc:spChg chg="del mod ord">
          <ac:chgData name="Jankovic, Dimitrije /CA" userId="8deed45e-64e7-4441-aa8e-bf8a2c5fc71a" providerId="ADAL" clId="{C9E21B11-7884-4F9F-9169-E3BDDFFD7B35}" dt="2022-04-26T19:42:18.822" v="21" actId="700"/>
          <ac:spMkLst>
            <pc:docMk/>
            <pc:sldMk cId="3898709787" sldId="349"/>
            <ac:spMk id="3" creationId="{B4858D08-8A71-4447-9755-FA3FCE579EC3}"/>
          </ac:spMkLst>
        </pc:spChg>
        <pc:spChg chg="del">
          <ac:chgData name="Jankovic, Dimitrije /CA" userId="8deed45e-64e7-4441-aa8e-bf8a2c5fc71a" providerId="ADAL" clId="{C9E21B11-7884-4F9F-9169-E3BDDFFD7B35}" dt="2022-04-26T19:42:18.822" v="21" actId="700"/>
          <ac:spMkLst>
            <pc:docMk/>
            <pc:sldMk cId="3898709787" sldId="349"/>
            <ac:spMk id="4" creationId="{C5F7EA7B-63E2-4AE8-A6E6-8A43053B5C88}"/>
          </ac:spMkLst>
        </pc:spChg>
        <pc:spChg chg="del">
          <ac:chgData name="Jankovic, Dimitrije /CA" userId="8deed45e-64e7-4441-aa8e-bf8a2c5fc71a" providerId="ADAL" clId="{C9E21B11-7884-4F9F-9169-E3BDDFFD7B35}" dt="2022-04-26T19:42:18.822" v="21" actId="700"/>
          <ac:spMkLst>
            <pc:docMk/>
            <pc:sldMk cId="3898709787" sldId="349"/>
            <ac:spMk id="5" creationId="{F3933F1A-CAE8-48B3-A5DF-1EE3A0FAA673}"/>
          </ac:spMkLst>
        </pc:spChg>
        <pc:spChg chg="del">
          <ac:chgData name="Jankovic, Dimitrije /CA" userId="8deed45e-64e7-4441-aa8e-bf8a2c5fc71a" providerId="ADAL" clId="{C9E21B11-7884-4F9F-9169-E3BDDFFD7B35}" dt="2022-04-26T19:42:18.822" v="21" actId="700"/>
          <ac:spMkLst>
            <pc:docMk/>
            <pc:sldMk cId="3898709787" sldId="349"/>
            <ac:spMk id="6" creationId="{6F6F0617-5AAE-4785-A9D7-1569FE71D5FA}"/>
          </ac:spMkLst>
        </pc:spChg>
        <pc:spChg chg="del">
          <ac:chgData name="Jankovic, Dimitrije /CA" userId="8deed45e-64e7-4441-aa8e-bf8a2c5fc71a" providerId="ADAL" clId="{C9E21B11-7884-4F9F-9169-E3BDDFFD7B35}" dt="2022-04-26T19:42:18.822" v="21" actId="700"/>
          <ac:spMkLst>
            <pc:docMk/>
            <pc:sldMk cId="3898709787" sldId="349"/>
            <ac:spMk id="7" creationId="{65DF6FF5-69FF-4F90-8686-8323D61BA275}"/>
          </ac:spMkLst>
        </pc:spChg>
        <pc:spChg chg="del">
          <ac:chgData name="Jankovic, Dimitrije /CA" userId="8deed45e-64e7-4441-aa8e-bf8a2c5fc71a" providerId="ADAL" clId="{C9E21B11-7884-4F9F-9169-E3BDDFFD7B35}" dt="2022-04-26T19:42:18.822" v="21" actId="700"/>
          <ac:spMkLst>
            <pc:docMk/>
            <pc:sldMk cId="3898709787" sldId="349"/>
            <ac:spMk id="8" creationId="{8466F198-42C2-4D2B-8FCF-62CD0EEE8C4F}"/>
          </ac:spMkLst>
        </pc:spChg>
        <pc:spChg chg="del mod ord">
          <ac:chgData name="Jankovic, Dimitrije /CA" userId="8deed45e-64e7-4441-aa8e-bf8a2c5fc71a" providerId="ADAL" clId="{C9E21B11-7884-4F9F-9169-E3BDDFFD7B35}" dt="2022-04-26T19:42:18.822" v="21" actId="700"/>
          <ac:spMkLst>
            <pc:docMk/>
            <pc:sldMk cId="3898709787" sldId="349"/>
            <ac:spMk id="9" creationId="{73149014-5FFC-4115-90D1-D7DEA2E2FCD6}"/>
          </ac:spMkLst>
        </pc:spChg>
        <pc:spChg chg="del">
          <ac:chgData name="Jankovic, Dimitrije /CA" userId="8deed45e-64e7-4441-aa8e-bf8a2c5fc71a" providerId="ADAL" clId="{C9E21B11-7884-4F9F-9169-E3BDDFFD7B35}" dt="2022-04-26T19:42:18.822" v="21" actId="700"/>
          <ac:spMkLst>
            <pc:docMk/>
            <pc:sldMk cId="3898709787" sldId="349"/>
            <ac:spMk id="10" creationId="{A9582992-2AC5-46DB-BC02-461FB2B0868B}"/>
          </ac:spMkLst>
        </pc:spChg>
        <pc:spChg chg="del">
          <ac:chgData name="Jankovic, Dimitrije /CA" userId="8deed45e-64e7-4441-aa8e-bf8a2c5fc71a" providerId="ADAL" clId="{C9E21B11-7884-4F9F-9169-E3BDDFFD7B35}" dt="2022-04-26T19:42:18.822" v="21" actId="700"/>
          <ac:spMkLst>
            <pc:docMk/>
            <pc:sldMk cId="3898709787" sldId="349"/>
            <ac:spMk id="11" creationId="{787CED75-CA7A-43DD-A95E-DF056E361799}"/>
          </ac:spMkLst>
        </pc:spChg>
        <pc:spChg chg="del">
          <ac:chgData name="Jankovic, Dimitrije /CA" userId="8deed45e-64e7-4441-aa8e-bf8a2c5fc71a" providerId="ADAL" clId="{C9E21B11-7884-4F9F-9169-E3BDDFFD7B35}" dt="2022-04-26T19:42:18.822" v="21" actId="700"/>
          <ac:spMkLst>
            <pc:docMk/>
            <pc:sldMk cId="3898709787" sldId="349"/>
            <ac:spMk id="12" creationId="{67AC53CB-4FCF-4F82-B8F3-4B5EB8F03616}"/>
          </ac:spMkLst>
        </pc:spChg>
        <pc:spChg chg="del">
          <ac:chgData name="Jankovic, Dimitrije /CA" userId="8deed45e-64e7-4441-aa8e-bf8a2c5fc71a" providerId="ADAL" clId="{C9E21B11-7884-4F9F-9169-E3BDDFFD7B35}" dt="2022-04-26T19:42:18.822" v="21" actId="700"/>
          <ac:spMkLst>
            <pc:docMk/>
            <pc:sldMk cId="3898709787" sldId="349"/>
            <ac:spMk id="13" creationId="{42EAF145-E597-4D5F-A13E-856B3B9E27BC}"/>
          </ac:spMkLst>
        </pc:spChg>
        <pc:spChg chg="del">
          <ac:chgData name="Jankovic, Dimitrije /CA" userId="8deed45e-64e7-4441-aa8e-bf8a2c5fc71a" providerId="ADAL" clId="{C9E21B11-7884-4F9F-9169-E3BDDFFD7B35}" dt="2022-04-26T19:42:18.822" v="21" actId="700"/>
          <ac:spMkLst>
            <pc:docMk/>
            <pc:sldMk cId="3898709787" sldId="349"/>
            <ac:spMk id="14" creationId="{D9027C96-596E-4CDA-BEDB-1C6F7138C2FF}"/>
          </ac:spMkLst>
        </pc:spChg>
        <pc:spChg chg="del mod ord">
          <ac:chgData name="Jankovic, Dimitrije /CA" userId="8deed45e-64e7-4441-aa8e-bf8a2c5fc71a" providerId="ADAL" clId="{C9E21B11-7884-4F9F-9169-E3BDDFFD7B35}" dt="2022-04-26T19:42:18.822" v="21" actId="700"/>
          <ac:spMkLst>
            <pc:docMk/>
            <pc:sldMk cId="3898709787" sldId="349"/>
            <ac:spMk id="15" creationId="{EF071DB8-1F6F-4DDE-993B-81AD81272625}"/>
          </ac:spMkLst>
        </pc:spChg>
        <pc:spChg chg="del">
          <ac:chgData name="Jankovic, Dimitrije /CA" userId="8deed45e-64e7-4441-aa8e-bf8a2c5fc71a" providerId="ADAL" clId="{C9E21B11-7884-4F9F-9169-E3BDDFFD7B35}" dt="2022-04-26T19:42:18.822" v="21" actId="700"/>
          <ac:spMkLst>
            <pc:docMk/>
            <pc:sldMk cId="3898709787" sldId="349"/>
            <ac:spMk id="16" creationId="{379EB00B-5D41-4089-BC4A-F82FA6D73F50}"/>
          </ac:spMkLst>
        </pc:spChg>
        <pc:spChg chg="del">
          <ac:chgData name="Jankovic, Dimitrije /CA" userId="8deed45e-64e7-4441-aa8e-bf8a2c5fc71a" providerId="ADAL" clId="{C9E21B11-7884-4F9F-9169-E3BDDFFD7B35}" dt="2022-04-26T19:42:18.822" v="21" actId="700"/>
          <ac:spMkLst>
            <pc:docMk/>
            <pc:sldMk cId="3898709787" sldId="349"/>
            <ac:spMk id="17" creationId="{F3FA79CD-BD2A-4E2F-959C-7E64776336E7}"/>
          </ac:spMkLst>
        </pc:spChg>
        <pc:spChg chg="del">
          <ac:chgData name="Jankovic, Dimitrije /CA" userId="8deed45e-64e7-4441-aa8e-bf8a2c5fc71a" providerId="ADAL" clId="{C9E21B11-7884-4F9F-9169-E3BDDFFD7B35}" dt="2022-04-26T19:42:18.822" v="21" actId="700"/>
          <ac:spMkLst>
            <pc:docMk/>
            <pc:sldMk cId="3898709787" sldId="349"/>
            <ac:spMk id="18" creationId="{5FCFAF82-BE8A-40C4-BD92-F5DADF1ED3F3}"/>
          </ac:spMkLst>
        </pc:spChg>
        <pc:spChg chg="del">
          <ac:chgData name="Jankovic, Dimitrije /CA" userId="8deed45e-64e7-4441-aa8e-bf8a2c5fc71a" providerId="ADAL" clId="{C9E21B11-7884-4F9F-9169-E3BDDFFD7B35}" dt="2022-04-26T19:42:18.822" v="21" actId="700"/>
          <ac:spMkLst>
            <pc:docMk/>
            <pc:sldMk cId="3898709787" sldId="349"/>
            <ac:spMk id="19" creationId="{5ACFC4E1-BB0C-49A4-8760-161955D6223B}"/>
          </ac:spMkLst>
        </pc:spChg>
        <pc:spChg chg="del">
          <ac:chgData name="Jankovic, Dimitrije /CA" userId="8deed45e-64e7-4441-aa8e-bf8a2c5fc71a" providerId="ADAL" clId="{C9E21B11-7884-4F9F-9169-E3BDDFFD7B35}" dt="2022-04-26T19:42:18.822" v="21" actId="700"/>
          <ac:spMkLst>
            <pc:docMk/>
            <pc:sldMk cId="3898709787" sldId="349"/>
            <ac:spMk id="20" creationId="{6B932458-BF64-4674-A8C6-D96E7595F70D}"/>
          </ac:spMkLst>
        </pc:spChg>
        <pc:spChg chg="del">
          <ac:chgData name="Jankovic, Dimitrije /CA" userId="8deed45e-64e7-4441-aa8e-bf8a2c5fc71a" providerId="ADAL" clId="{C9E21B11-7884-4F9F-9169-E3BDDFFD7B35}" dt="2022-04-26T19:42:18.822" v="21" actId="700"/>
          <ac:spMkLst>
            <pc:docMk/>
            <pc:sldMk cId="3898709787" sldId="349"/>
            <ac:spMk id="21" creationId="{ADD569EE-D250-40BC-8DFD-C4CEF5C45776}"/>
          </ac:spMkLst>
        </pc:spChg>
        <pc:spChg chg="del">
          <ac:chgData name="Jankovic, Dimitrije /CA" userId="8deed45e-64e7-4441-aa8e-bf8a2c5fc71a" providerId="ADAL" clId="{C9E21B11-7884-4F9F-9169-E3BDDFFD7B35}" dt="2022-04-26T19:42:18.822" v="21" actId="700"/>
          <ac:spMkLst>
            <pc:docMk/>
            <pc:sldMk cId="3898709787" sldId="349"/>
            <ac:spMk id="22" creationId="{13C3F8DD-6A81-43BC-928B-9CB7B57C6741}"/>
          </ac:spMkLst>
        </pc:spChg>
        <pc:spChg chg="del">
          <ac:chgData name="Jankovic, Dimitrije /CA" userId="8deed45e-64e7-4441-aa8e-bf8a2c5fc71a" providerId="ADAL" clId="{C9E21B11-7884-4F9F-9169-E3BDDFFD7B35}" dt="2022-04-26T19:42:18.822" v="21" actId="700"/>
          <ac:spMkLst>
            <pc:docMk/>
            <pc:sldMk cId="3898709787" sldId="349"/>
            <ac:spMk id="23" creationId="{164A607A-9AD0-4BFF-8A13-A2804A3059B2}"/>
          </ac:spMkLst>
        </pc:spChg>
        <pc:spChg chg="del">
          <ac:chgData name="Jankovic, Dimitrije /CA" userId="8deed45e-64e7-4441-aa8e-bf8a2c5fc71a" providerId="ADAL" clId="{C9E21B11-7884-4F9F-9169-E3BDDFFD7B35}" dt="2022-04-26T19:42:18.822" v="21" actId="700"/>
          <ac:spMkLst>
            <pc:docMk/>
            <pc:sldMk cId="3898709787" sldId="349"/>
            <ac:spMk id="24" creationId="{A47B239F-C3FA-460F-9B9B-7F6653A51774}"/>
          </ac:spMkLst>
        </pc:spChg>
        <pc:spChg chg="del">
          <ac:chgData name="Jankovic, Dimitrije /CA" userId="8deed45e-64e7-4441-aa8e-bf8a2c5fc71a" providerId="ADAL" clId="{C9E21B11-7884-4F9F-9169-E3BDDFFD7B35}" dt="2022-04-26T19:42:18.822" v="21" actId="700"/>
          <ac:spMkLst>
            <pc:docMk/>
            <pc:sldMk cId="3898709787" sldId="349"/>
            <ac:spMk id="25" creationId="{4135AECA-F890-468D-9CC2-1ADDFEC662D0}"/>
          </ac:spMkLst>
        </pc:spChg>
        <pc:spChg chg="del">
          <ac:chgData name="Jankovic, Dimitrije /CA" userId="8deed45e-64e7-4441-aa8e-bf8a2c5fc71a" providerId="ADAL" clId="{C9E21B11-7884-4F9F-9169-E3BDDFFD7B35}" dt="2022-04-26T19:42:18.822" v="21" actId="700"/>
          <ac:spMkLst>
            <pc:docMk/>
            <pc:sldMk cId="3898709787" sldId="349"/>
            <ac:spMk id="26" creationId="{B70BE2CB-2690-4041-A831-2FF9CA12EB1D}"/>
          </ac:spMkLst>
        </pc:spChg>
        <pc:spChg chg="del">
          <ac:chgData name="Jankovic, Dimitrije /CA" userId="8deed45e-64e7-4441-aa8e-bf8a2c5fc71a" providerId="ADAL" clId="{C9E21B11-7884-4F9F-9169-E3BDDFFD7B35}" dt="2022-04-26T19:42:18.822" v="21" actId="700"/>
          <ac:spMkLst>
            <pc:docMk/>
            <pc:sldMk cId="3898709787" sldId="349"/>
            <ac:spMk id="27" creationId="{25F552D0-599C-4991-B222-FB1AE2479100}"/>
          </ac:spMkLst>
        </pc:spChg>
        <pc:spChg chg="del">
          <ac:chgData name="Jankovic, Dimitrije /CA" userId="8deed45e-64e7-4441-aa8e-bf8a2c5fc71a" providerId="ADAL" clId="{C9E21B11-7884-4F9F-9169-E3BDDFFD7B35}" dt="2022-04-26T19:42:18.822" v="21" actId="700"/>
          <ac:spMkLst>
            <pc:docMk/>
            <pc:sldMk cId="3898709787" sldId="349"/>
            <ac:spMk id="28" creationId="{A3900647-BBD3-48CB-8680-F6C41C1A84C1}"/>
          </ac:spMkLst>
        </pc:spChg>
        <pc:spChg chg="del">
          <ac:chgData name="Jankovic, Dimitrije /CA" userId="8deed45e-64e7-4441-aa8e-bf8a2c5fc71a" providerId="ADAL" clId="{C9E21B11-7884-4F9F-9169-E3BDDFFD7B35}" dt="2022-04-26T19:42:18.822" v="21" actId="700"/>
          <ac:spMkLst>
            <pc:docMk/>
            <pc:sldMk cId="3898709787" sldId="349"/>
            <ac:spMk id="29" creationId="{3FAEB287-8FD2-44EE-B37E-97D98E3CAC70}"/>
          </ac:spMkLst>
        </pc:spChg>
        <pc:spChg chg="del">
          <ac:chgData name="Jankovic, Dimitrije /CA" userId="8deed45e-64e7-4441-aa8e-bf8a2c5fc71a" providerId="ADAL" clId="{C9E21B11-7884-4F9F-9169-E3BDDFFD7B35}" dt="2022-04-26T19:42:18.822" v="21" actId="700"/>
          <ac:spMkLst>
            <pc:docMk/>
            <pc:sldMk cId="3898709787" sldId="349"/>
            <ac:spMk id="30" creationId="{19BECC7A-49C8-4A5C-A69B-01DA0B26B2BC}"/>
          </ac:spMkLst>
        </pc:spChg>
        <pc:spChg chg="del">
          <ac:chgData name="Jankovic, Dimitrije /CA" userId="8deed45e-64e7-4441-aa8e-bf8a2c5fc71a" providerId="ADAL" clId="{C9E21B11-7884-4F9F-9169-E3BDDFFD7B35}" dt="2022-04-26T19:42:18.822" v="21" actId="700"/>
          <ac:spMkLst>
            <pc:docMk/>
            <pc:sldMk cId="3898709787" sldId="349"/>
            <ac:spMk id="31" creationId="{CB3BC401-63B6-4382-97F0-6B16F1A40443}"/>
          </ac:spMkLst>
        </pc:spChg>
        <pc:spChg chg="del">
          <ac:chgData name="Jankovic, Dimitrije /CA" userId="8deed45e-64e7-4441-aa8e-bf8a2c5fc71a" providerId="ADAL" clId="{C9E21B11-7884-4F9F-9169-E3BDDFFD7B35}" dt="2022-04-26T19:42:18.822" v="21" actId="700"/>
          <ac:spMkLst>
            <pc:docMk/>
            <pc:sldMk cId="3898709787" sldId="349"/>
            <ac:spMk id="32" creationId="{53B37CC3-E698-48D3-BC99-6FE02686F94A}"/>
          </ac:spMkLst>
        </pc:spChg>
        <pc:spChg chg="del">
          <ac:chgData name="Jankovic, Dimitrije /CA" userId="8deed45e-64e7-4441-aa8e-bf8a2c5fc71a" providerId="ADAL" clId="{C9E21B11-7884-4F9F-9169-E3BDDFFD7B35}" dt="2022-04-26T19:42:18.822" v="21" actId="700"/>
          <ac:spMkLst>
            <pc:docMk/>
            <pc:sldMk cId="3898709787" sldId="349"/>
            <ac:spMk id="33" creationId="{0D6058C2-AF94-4292-BB74-19B3F5B562D7}"/>
          </ac:spMkLst>
        </pc:spChg>
        <pc:spChg chg="del">
          <ac:chgData name="Jankovic, Dimitrije /CA" userId="8deed45e-64e7-4441-aa8e-bf8a2c5fc71a" providerId="ADAL" clId="{C9E21B11-7884-4F9F-9169-E3BDDFFD7B35}" dt="2022-04-26T19:42:18.822" v="21" actId="700"/>
          <ac:spMkLst>
            <pc:docMk/>
            <pc:sldMk cId="3898709787" sldId="349"/>
            <ac:spMk id="34" creationId="{590ED702-7EE5-48AA-ADEB-FD2D1175E493}"/>
          </ac:spMkLst>
        </pc:spChg>
        <pc:spChg chg="del">
          <ac:chgData name="Jankovic, Dimitrije /CA" userId="8deed45e-64e7-4441-aa8e-bf8a2c5fc71a" providerId="ADAL" clId="{C9E21B11-7884-4F9F-9169-E3BDDFFD7B35}" dt="2022-04-26T19:42:18.822" v="21" actId="700"/>
          <ac:spMkLst>
            <pc:docMk/>
            <pc:sldMk cId="3898709787" sldId="349"/>
            <ac:spMk id="35" creationId="{288B6EF1-4B6A-4697-90BA-8C7492297428}"/>
          </ac:spMkLst>
        </pc:spChg>
        <pc:spChg chg="del">
          <ac:chgData name="Jankovic, Dimitrije /CA" userId="8deed45e-64e7-4441-aa8e-bf8a2c5fc71a" providerId="ADAL" clId="{C9E21B11-7884-4F9F-9169-E3BDDFFD7B35}" dt="2022-04-26T19:42:18.822" v="21" actId="700"/>
          <ac:spMkLst>
            <pc:docMk/>
            <pc:sldMk cId="3898709787" sldId="349"/>
            <ac:spMk id="36" creationId="{96DD296E-4FB1-4276-987E-5949CA838A2D}"/>
          </ac:spMkLst>
        </pc:spChg>
        <pc:spChg chg="del">
          <ac:chgData name="Jankovic, Dimitrije /CA" userId="8deed45e-64e7-4441-aa8e-bf8a2c5fc71a" providerId="ADAL" clId="{C9E21B11-7884-4F9F-9169-E3BDDFFD7B35}" dt="2022-04-26T19:42:18.822" v="21" actId="700"/>
          <ac:spMkLst>
            <pc:docMk/>
            <pc:sldMk cId="3898709787" sldId="349"/>
            <ac:spMk id="37" creationId="{27F26333-6349-4BF7-BED3-2881B4E22654}"/>
          </ac:spMkLst>
        </pc:spChg>
        <pc:spChg chg="del">
          <ac:chgData name="Jankovic, Dimitrije /CA" userId="8deed45e-64e7-4441-aa8e-bf8a2c5fc71a" providerId="ADAL" clId="{C9E21B11-7884-4F9F-9169-E3BDDFFD7B35}" dt="2022-04-26T19:42:18.822" v="21" actId="700"/>
          <ac:spMkLst>
            <pc:docMk/>
            <pc:sldMk cId="3898709787" sldId="349"/>
            <ac:spMk id="38" creationId="{F6EDDCA9-B603-40D1-8073-2CB5F59426F7}"/>
          </ac:spMkLst>
        </pc:spChg>
        <pc:spChg chg="mod ord">
          <ac:chgData name="Jankovic, Dimitrije /CA" userId="8deed45e-64e7-4441-aa8e-bf8a2c5fc71a" providerId="ADAL" clId="{C9E21B11-7884-4F9F-9169-E3BDDFFD7B35}" dt="2022-04-26T19:46:51.207" v="34" actId="700"/>
          <ac:spMkLst>
            <pc:docMk/>
            <pc:sldMk cId="3898709787" sldId="349"/>
            <ac:spMk id="39" creationId="{BD9B47EB-2161-4086-AEBC-CFA67E3A0FFA}"/>
          </ac:spMkLst>
        </pc:spChg>
        <pc:spChg chg="mod ord">
          <ac:chgData name="Jankovic, Dimitrije /CA" userId="8deed45e-64e7-4441-aa8e-bf8a2c5fc71a" providerId="ADAL" clId="{C9E21B11-7884-4F9F-9169-E3BDDFFD7B35}" dt="2022-04-26T19:46:51.207" v="34" actId="700"/>
          <ac:spMkLst>
            <pc:docMk/>
            <pc:sldMk cId="3898709787" sldId="349"/>
            <ac:spMk id="40" creationId="{E2CC62A8-607D-423A-981F-11218F8CC8C3}"/>
          </ac:spMkLst>
        </pc:spChg>
        <pc:spChg chg="add mod ord">
          <ac:chgData name="Jankovic, Dimitrije /CA" userId="8deed45e-64e7-4441-aa8e-bf8a2c5fc71a" providerId="ADAL" clId="{C9E21B11-7884-4F9F-9169-E3BDDFFD7B35}" dt="2022-04-26T19:46:51.207" v="34" actId="700"/>
          <ac:spMkLst>
            <pc:docMk/>
            <pc:sldMk cId="3898709787" sldId="349"/>
            <ac:spMk id="41" creationId="{8E6FCEB4-97A5-4E87-BADD-4682C1E0D634}"/>
          </ac:spMkLst>
        </pc:spChg>
        <pc:spChg chg="add del mod ord">
          <ac:chgData name="Jankovic, Dimitrije /CA" userId="8deed45e-64e7-4441-aa8e-bf8a2c5fc71a" providerId="ADAL" clId="{C9E21B11-7884-4F9F-9169-E3BDDFFD7B35}" dt="2022-04-26T19:46:51.207" v="34" actId="700"/>
          <ac:spMkLst>
            <pc:docMk/>
            <pc:sldMk cId="3898709787" sldId="349"/>
            <ac:spMk id="42" creationId="{3B382EED-7959-4D5E-9101-42057A21465E}"/>
          </ac:spMkLst>
        </pc:spChg>
        <pc:spChg chg="add del mod ord">
          <ac:chgData name="Jankovic, Dimitrije /CA" userId="8deed45e-64e7-4441-aa8e-bf8a2c5fc71a" providerId="ADAL" clId="{C9E21B11-7884-4F9F-9169-E3BDDFFD7B35}" dt="2022-04-26T19:46:51.207" v="34" actId="700"/>
          <ac:spMkLst>
            <pc:docMk/>
            <pc:sldMk cId="3898709787" sldId="349"/>
            <ac:spMk id="43" creationId="{E1EF216E-D7DE-4D36-A582-7DEB171EFA8E}"/>
          </ac:spMkLst>
        </pc:spChg>
        <pc:spChg chg="add del mod ord">
          <ac:chgData name="Jankovic, Dimitrije /CA" userId="8deed45e-64e7-4441-aa8e-bf8a2c5fc71a" providerId="ADAL" clId="{C9E21B11-7884-4F9F-9169-E3BDDFFD7B35}" dt="2022-04-26T19:46:51.207" v="34" actId="700"/>
          <ac:spMkLst>
            <pc:docMk/>
            <pc:sldMk cId="3898709787" sldId="349"/>
            <ac:spMk id="44" creationId="{364EA1C7-8061-4171-8D41-792CDEC88D8D}"/>
          </ac:spMkLst>
        </pc:spChg>
        <pc:spChg chg="add mod ord">
          <ac:chgData name="Jankovic, Dimitrije /CA" userId="8deed45e-64e7-4441-aa8e-bf8a2c5fc71a" providerId="ADAL" clId="{C9E21B11-7884-4F9F-9169-E3BDDFFD7B35}" dt="2022-04-26T19:46:51.207" v="34" actId="700"/>
          <ac:spMkLst>
            <pc:docMk/>
            <pc:sldMk cId="3898709787" sldId="349"/>
            <ac:spMk id="45" creationId="{87919210-23EA-4030-B862-12499B0A90AC}"/>
          </ac:spMkLst>
        </pc:spChg>
        <pc:spChg chg="add mod ord">
          <ac:chgData name="Jankovic, Dimitrije /CA" userId="8deed45e-64e7-4441-aa8e-bf8a2c5fc71a" providerId="ADAL" clId="{C9E21B11-7884-4F9F-9169-E3BDDFFD7B35}" dt="2022-04-26T19:47:28.823" v="44" actId="20577"/>
          <ac:spMkLst>
            <pc:docMk/>
            <pc:sldMk cId="3898709787" sldId="349"/>
            <ac:spMk id="46" creationId="{0BA93079-1119-4486-A7DF-E3183D628A95}"/>
          </ac:spMkLst>
        </pc:spChg>
        <pc:spChg chg="add mod ord">
          <ac:chgData name="Jankovic, Dimitrije /CA" userId="8deed45e-64e7-4441-aa8e-bf8a2c5fc71a" providerId="ADAL" clId="{C9E21B11-7884-4F9F-9169-E3BDDFFD7B35}" dt="2022-04-26T19:46:51.207" v="34" actId="700"/>
          <ac:spMkLst>
            <pc:docMk/>
            <pc:sldMk cId="3898709787" sldId="349"/>
            <ac:spMk id="47" creationId="{5635BCE8-7ABF-4D1A-A421-6A2A2DBB6E6B}"/>
          </ac:spMkLst>
        </pc:spChg>
        <pc:spChg chg="add mod ord">
          <ac:chgData name="Jankovic, Dimitrije /CA" userId="8deed45e-64e7-4441-aa8e-bf8a2c5fc71a" providerId="ADAL" clId="{C9E21B11-7884-4F9F-9169-E3BDDFFD7B35}" dt="2022-04-26T19:46:51.207" v="34" actId="700"/>
          <ac:spMkLst>
            <pc:docMk/>
            <pc:sldMk cId="3898709787" sldId="349"/>
            <ac:spMk id="48" creationId="{1510FE90-C623-41CE-82BA-0D7E999FC02B}"/>
          </ac:spMkLst>
        </pc:spChg>
        <pc:spChg chg="add del mod ord">
          <ac:chgData name="Jankovic, Dimitrije /CA" userId="8deed45e-64e7-4441-aa8e-bf8a2c5fc71a" providerId="ADAL" clId="{C9E21B11-7884-4F9F-9169-E3BDDFFD7B35}" dt="2022-04-26T19:46:55.396" v="35" actId="478"/>
          <ac:spMkLst>
            <pc:docMk/>
            <pc:sldMk cId="3898709787" sldId="349"/>
            <ac:spMk id="49" creationId="{91276A8F-5E34-428E-90D4-F5EAFC8A8707}"/>
          </ac:spMkLst>
        </pc:spChg>
        <pc:spChg chg="add del mod ord">
          <ac:chgData name="Jankovic, Dimitrije /CA" userId="8deed45e-64e7-4441-aa8e-bf8a2c5fc71a" providerId="ADAL" clId="{C9E21B11-7884-4F9F-9169-E3BDDFFD7B35}" dt="2022-04-26T19:47:04.059" v="37" actId="478"/>
          <ac:spMkLst>
            <pc:docMk/>
            <pc:sldMk cId="3898709787" sldId="349"/>
            <ac:spMk id="50" creationId="{CA6F3C99-95B5-46BF-AF18-9E6677D8EAFA}"/>
          </ac:spMkLst>
        </pc:spChg>
        <pc:spChg chg="add mod ord">
          <ac:chgData name="Jankovic, Dimitrije /CA" userId="8deed45e-64e7-4441-aa8e-bf8a2c5fc71a" providerId="ADAL" clId="{C9E21B11-7884-4F9F-9169-E3BDDFFD7B35}" dt="2022-04-26T19:46:51.207" v="34" actId="700"/>
          <ac:spMkLst>
            <pc:docMk/>
            <pc:sldMk cId="3898709787" sldId="349"/>
            <ac:spMk id="51" creationId="{9F32C05C-18A2-4199-A9A0-A58E6EACBFA6}"/>
          </ac:spMkLst>
        </pc:spChg>
        <pc:spChg chg="add del mod ord">
          <ac:chgData name="Jankovic, Dimitrije /CA" userId="8deed45e-64e7-4441-aa8e-bf8a2c5fc71a" providerId="ADAL" clId="{C9E21B11-7884-4F9F-9169-E3BDDFFD7B35}" dt="2022-04-26T19:47:38.991" v="46" actId="478"/>
          <ac:spMkLst>
            <pc:docMk/>
            <pc:sldMk cId="3898709787" sldId="349"/>
            <ac:spMk id="52" creationId="{73AD9B5C-303C-48D0-AEEF-430AB520B281}"/>
          </ac:spMkLst>
        </pc:spChg>
        <pc:spChg chg="add mod">
          <ac:chgData name="Jankovic, Dimitrije /CA" userId="8deed45e-64e7-4441-aa8e-bf8a2c5fc71a" providerId="ADAL" clId="{C9E21B11-7884-4F9F-9169-E3BDDFFD7B35}" dt="2022-04-26T19:47:00.782" v="36" actId="571"/>
          <ac:spMkLst>
            <pc:docMk/>
            <pc:sldMk cId="3898709787" sldId="349"/>
            <ac:spMk id="53" creationId="{691A0B7C-0925-4015-8B09-86A12B8CE3E6}"/>
          </ac:spMkLst>
        </pc:spChg>
        <pc:spChg chg="add del mod">
          <ac:chgData name="Jankovic, Dimitrije /CA" userId="8deed45e-64e7-4441-aa8e-bf8a2c5fc71a" providerId="ADAL" clId="{C9E21B11-7884-4F9F-9169-E3BDDFFD7B35}" dt="2022-04-26T19:47:38.991" v="46" actId="478"/>
          <ac:spMkLst>
            <pc:docMk/>
            <pc:sldMk cId="3898709787" sldId="349"/>
            <ac:spMk id="54" creationId="{197B16B2-0FF3-442D-9891-F804362167A9}"/>
          </ac:spMkLst>
        </pc:spChg>
        <pc:spChg chg="add mod">
          <ac:chgData name="Jankovic, Dimitrije /CA" userId="8deed45e-64e7-4441-aa8e-bf8a2c5fc71a" providerId="ADAL" clId="{C9E21B11-7884-4F9F-9169-E3BDDFFD7B35}" dt="2022-04-26T19:47:18.188" v="39" actId="571"/>
          <ac:spMkLst>
            <pc:docMk/>
            <pc:sldMk cId="3898709787" sldId="349"/>
            <ac:spMk id="55" creationId="{8E08F4F5-D214-4403-B8A8-9D3A1A681F1D}"/>
          </ac:spMkLst>
        </pc:spChg>
        <pc:spChg chg="add del mod">
          <ac:chgData name="Jankovic, Dimitrije /CA" userId="8deed45e-64e7-4441-aa8e-bf8a2c5fc71a" providerId="ADAL" clId="{C9E21B11-7884-4F9F-9169-E3BDDFFD7B35}" dt="2022-04-26T20:06:52.031" v="348" actId="478"/>
          <ac:spMkLst>
            <pc:docMk/>
            <pc:sldMk cId="3898709787" sldId="349"/>
            <ac:spMk id="56" creationId="{0207E2B2-CF4F-43C8-BC6B-82011D3238D6}"/>
          </ac:spMkLst>
        </pc:spChg>
        <pc:spChg chg="add mod">
          <ac:chgData name="Jankovic, Dimitrije /CA" userId="8deed45e-64e7-4441-aa8e-bf8a2c5fc71a" providerId="ADAL" clId="{C9E21B11-7884-4F9F-9169-E3BDDFFD7B35}" dt="2022-04-26T19:47:34.387" v="45" actId="571"/>
          <ac:spMkLst>
            <pc:docMk/>
            <pc:sldMk cId="3898709787" sldId="349"/>
            <ac:spMk id="57" creationId="{E7AE1AE6-774A-459B-BD89-A112561DDF85}"/>
          </ac:spMkLst>
        </pc:spChg>
        <pc:spChg chg="add mod">
          <ac:chgData name="Jankovic, Dimitrije /CA" userId="8deed45e-64e7-4441-aa8e-bf8a2c5fc71a" providerId="ADAL" clId="{C9E21B11-7884-4F9F-9169-E3BDDFFD7B35}" dt="2022-04-26T19:47:45.898" v="47" actId="571"/>
          <ac:spMkLst>
            <pc:docMk/>
            <pc:sldMk cId="3898709787" sldId="349"/>
            <ac:spMk id="58" creationId="{FA789D87-B942-4B92-84DF-0C958DB67CDB}"/>
          </ac:spMkLst>
        </pc:spChg>
        <pc:spChg chg="add mod">
          <ac:chgData name="Jankovic, Dimitrije /CA" userId="8deed45e-64e7-4441-aa8e-bf8a2c5fc71a" providerId="ADAL" clId="{C9E21B11-7884-4F9F-9169-E3BDDFFD7B35}" dt="2022-04-26T19:47:45.898" v="47" actId="571"/>
          <ac:spMkLst>
            <pc:docMk/>
            <pc:sldMk cId="3898709787" sldId="349"/>
            <ac:spMk id="59" creationId="{D4255DC5-EA67-48D8-8A03-EDF38C02B080}"/>
          </ac:spMkLst>
        </pc:spChg>
        <pc:graphicFrameChg chg="mod modGraphic">
          <ac:chgData name="Jankovic, Dimitrije /CA" userId="8deed45e-64e7-4441-aa8e-bf8a2c5fc71a" providerId="ADAL" clId="{C9E21B11-7884-4F9F-9169-E3BDDFFD7B35}" dt="2022-04-26T20:11:14.547" v="415" actId="14100"/>
          <ac:graphicFrameMkLst>
            <pc:docMk/>
            <pc:sldMk cId="3898709787" sldId="349"/>
            <ac:graphicFrameMk id="4" creationId="{26397DB0-5DAE-8F4D-B0BA-83AD8C5870DF}"/>
          </ac:graphicFrameMkLst>
        </pc:graphicFrameChg>
      </pc:sldChg>
      <pc:sldChg chg="addSp delSp modSp new mod modClrScheme chgLayout">
        <pc:chgData name="Jankovic, Dimitrije /CA" userId="8deed45e-64e7-4441-aa8e-bf8a2c5fc71a" providerId="ADAL" clId="{C9E21B11-7884-4F9F-9169-E3BDDFFD7B35}" dt="2022-04-26T20:20:04.527" v="679" actId="6549"/>
        <pc:sldMkLst>
          <pc:docMk/>
          <pc:sldMk cId="1410626999" sldId="350"/>
        </pc:sldMkLst>
        <pc:spChg chg="mod ord">
          <ac:chgData name="Jankovic, Dimitrije /CA" userId="8deed45e-64e7-4441-aa8e-bf8a2c5fc71a" providerId="ADAL" clId="{C9E21B11-7884-4F9F-9169-E3BDDFFD7B35}" dt="2022-04-26T20:05:06.100" v="279" actId="700"/>
          <ac:spMkLst>
            <pc:docMk/>
            <pc:sldMk cId="1410626999" sldId="350"/>
            <ac:spMk id="2" creationId="{73044E4C-57A9-4E8E-9E2B-807789F0D146}"/>
          </ac:spMkLst>
        </pc:spChg>
        <pc:spChg chg="mod ord">
          <ac:chgData name="Jankovic, Dimitrije /CA" userId="8deed45e-64e7-4441-aa8e-bf8a2c5fc71a" providerId="ADAL" clId="{C9E21B11-7884-4F9F-9169-E3BDDFFD7B35}" dt="2022-04-26T20:05:06.100" v="279" actId="700"/>
          <ac:spMkLst>
            <pc:docMk/>
            <pc:sldMk cId="1410626999" sldId="350"/>
            <ac:spMk id="3" creationId="{5A3A409B-F896-49CF-8231-8BCD8540921D}"/>
          </ac:spMkLst>
        </pc:spChg>
        <pc:spChg chg="del mod ord">
          <ac:chgData name="Jankovic, Dimitrije /CA" userId="8deed45e-64e7-4441-aa8e-bf8a2c5fc71a" providerId="ADAL" clId="{C9E21B11-7884-4F9F-9169-E3BDDFFD7B35}" dt="2022-04-26T20:05:06.100" v="279" actId="700"/>
          <ac:spMkLst>
            <pc:docMk/>
            <pc:sldMk cId="1410626999" sldId="350"/>
            <ac:spMk id="4" creationId="{F563AD53-6AD1-40B9-AD23-EFD91EE45EAC}"/>
          </ac:spMkLst>
        </pc:spChg>
        <pc:spChg chg="del">
          <ac:chgData name="Jankovic, Dimitrije /CA" userId="8deed45e-64e7-4441-aa8e-bf8a2c5fc71a" providerId="ADAL" clId="{C9E21B11-7884-4F9F-9169-E3BDDFFD7B35}" dt="2022-04-26T20:05:06.100" v="279" actId="700"/>
          <ac:spMkLst>
            <pc:docMk/>
            <pc:sldMk cId="1410626999" sldId="350"/>
            <ac:spMk id="5" creationId="{215F8F72-362E-4CAA-9C37-31A2D37A0B63}"/>
          </ac:spMkLst>
        </pc:spChg>
        <pc:spChg chg="del">
          <ac:chgData name="Jankovic, Dimitrije /CA" userId="8deed45e-64e7-4441-aa8e-bf8a2c5fc71a" providerId="ADAL" clId="{C9E21B11-7884-4F9F-9169-E3BDDFFD7B35}" dt="2022-04-26T20:05:06.100" v="279" actId="700"/>
          <ac:spMkLst>
            <pc:docMk/>
            <pc:sldMk cId="1410626999" sldId="350"/>
            <ac:spMk id="6" creationId="{2FD67206-CB19-441D-88E2-21D9CE72CEA3}"/>
          </ac:spMkLst>
        </pc:spChg>
        <pc:spChg chg="del">
          <ac:chgData name="Jankovic, Dimitrije /CA" userId="8deed45e-64e7-4441-aa8e-bf8a2c5fc71a" providerId="ADAL" clId="{C9E21B11-7884-4F9F-9169-E3BDDFFD7B35}" dt="2022-04-26T20:05:06.100" v="279" actId="700"/>
          <ac:spMkLst>
            <pc:docMk/>
            <pc:sldMk cId="1410626999" sldId="350"/>
            <ac:spMk id="7" creationId="{E83F51EB-F3F6-40B1-8CA8-C56804087D90}"/>
          </ac:spMkLst>
        </pc:spChg>
        <pc:spChg chg="del mod ord">
          <ac:chgData name="Jankovic, Dimitrije /CA" userId="8deed45e-64e7-4441-aa8e-bf8a2c5fc71a" providerId="ADAL" clId="{C9E21B11-7884-4F9F-9169-E3BDDFFD7B35}" dt="2022-04-26T20:05:06.100" v="279" actId="700"/>
          <ac:spMkLst>
            <pc:docMk/>
            <pc:sldMk cId="1410626999" sldId="350"/>
            <ac:spMk id="8" creationId="{17C74DE9-EF71-4FB7-824D-D4A0D95FDB58}"/>
          </ac:spMkLst>
        </pc:spChg>
        <pc:spChg chg="del">
          <ac:chgData name="Jankovic, Dimitrije /CA" userId="8deed45e-64e7-4441-aa8e-bf8a2c5fc71a" providerId="ADAL" clId="{C9E21B11-7884-4F9F-9169-E3BDDFFD7B35}" dt="2022-04-26T20:05:06.100" v="279" actId="700"/>
          <ac:spMkLst>
            <pc:docMk/>
            <pc:sldMk cId="1410626999" sldId="350"/>
            <ac:spMk id="9" creationId="{D3F0CC94-4E72-4301-A1B4-C0B96147596C}"/>
          </ac:spMkLst>
        </pc:spChg>
        <pc:spChg chg="del mod ord">
          <ac:chgData name="Jankovic, Dimitrije /CA" userId="8deed45e-64e7-4441-aa8e-bf8a2c5fc71a" providerId="ADAL" clId="{C9E21B11-7884-4F9F-9169-E3BDDFFD7B35}" dt="2022-04-26T20:05:06.100" v="279" actId="700"/>
          <ac:spMkLst>
            <pc:docMk/>
            <pc:sldMk cId="1410626999" sldId="350"/>
            <ac:spMk id="10" creationId="{FECBEF09-9B9D-4E1C-8D82-192855B67C3D}"/>
          </ac:spMkLst>
        </pc:spChg>
        <pc:spChg chg="del">
          <ac:chgData name="Jankovic, Dimitrije /CA" userId="8deed45e-64e7-4441-aa8e-bf8a2c5fc71a" providerId="ADAL" clId="{C9E21B11-7884-4F9F-9169-E3BDDFFD7B35}" dt="2022-04-26T20:05:06.100" v="279" actId="700"/>
          <ac:spMkLst>
            <pc:docMk/>
            <pc:sldMk cId="1410626999" sldId="350"/>
            <ac:spMk id="11" creationId="{838F1045-65F5-49C9-87D8-9BBD8DD01F18}"/>
          </ac:spMkLst>
        </pc:spChg>
        <pc:spChg chg="del mod ord">
          <ac:chgData name="Jankovic, Dimitrije /CA" userId="8deed45e-64e7-4441-aa8e-bf8a2c5fc71a" providerId="ADAL" clId="{C9E21B11-7884-4F9F-9169-E3BDDFFD7B35}" dt="2022-04-26T20:05:06.100" v="279" actId="700"/>
          <ac:spMkLst>
            <pc:docMk/>
            <pc:sldMk cId="1410626999" sldId="350"/>
            <ac:spMk id="12" creationId="{D372C5CE-0202-4B69-96A0-CBD5A4EB3170}"/>
          </ac:spMkLst>
        </pc:spChg>
        <pc:spChg chg="add mod ord">
          <ac:chgData name="Jankovic, Dimitrije /CA" userId="8deed45e-64e7-4441-aa8e-bf8a2c5fc71a" providerId="ADAL" clId="{C9E21B11-7884-4F9F-9169-E3BDDFFD7B35}" dt="2022-04-26T20:12:00.927" v="490" actId="27636"/>
          <ac:spMkLst>
            <pc:docMk/>
            <pc:sldMk cId="1410626999" sldId="350"/>
            <ac:spMk id="13" creationId="{7899BB8C-091F-4496-AF3F-EC69D7B2A7C0}"/>
          </ac:spMkLst>
        </pc:spChg>
        <pc:spChg chg="add del mod ord">
          <ac:chgData name="Jankovic, Dimitrije /CA" userId="8deed45e-64e7-4441-aa8e-bf8a2c5fc71a" providerId="ADAL" clId="{C9E21B11-7884-4F9F-9169-E3BDDFFD7B35}" dt="2022-04-26T20:11:53.120" v="451" actId="478"/>
          <ac:spMkLst>
            <pc:docMk/>
            <pc:sldMk cId="1410626999" sldId="350"/>
            <ac:spMk id="14" creationId="{12900D96-F0FD-437D-B7CD-C6872A6925B6}"/>
          </ac:spMkLst>
        </pc:spChg>
        <pc:spChg chg="add del mod ord">
          <ac:chgData name="Jankovic, Dimitrije /CA" userId="8deed45e-64e7-4441-aa8e-bf8a2c5fc71a" providerId="ADAL" clId="{C9E21B11-7884-4F9F-9169-E3BDDFFD7B35}" dt="2022-04-26T20:11:32.862" v="446" actId="478"/>
          <ac:spMkLst>
            <pc:docMk/>
            <pc:sldMk cId="1410626999" sldId="350"/>
            <ac:spMk id="15" creationId="{21D37A16-45E4-43EB-9563-0147E8FBDE61}"/>
          </ac:spMkLst>
        </pc:spChg>
        <pc:spChg chg="add del mod ord">
          <ac:chgData name="Jankovic, Dimitrije /CA" userId="8deed45e-64e7-4441-aa8e-bf8a2c5fc71a" providerId="ADAL" clId="{C9E21B11-7884-4F9F-9169-E3BDDFFD7B35}" dt="2022-04-26T20:11:32.862" v="446" actId="478"/>
          <ac:spMkLst>
            <pc:docMk/>
            <pc:sldMk cId="1410626999" sldId="350"/>
            <ac:spMk id="16" creationId="{FFC0DCAD-7F97-4C2D-8293-D17D7DB63A8E}"/>
          </ac:spMkLst>
        </pc:spChg>
        <pc:spChg chg="add mod">
          <ac:chgData name="Jankovic, Dimitrije /CA" userId="8deed45e-64e7-4441-aa8e-bf8a2c5fc71a" providerId="ADAL" clId="{C9E21B11-7884-4F9F-9169-E3BDDFFD7B35}" dt="2022-04-26T20:20:04.527" v="679" actId="6549"/>
          <ac:spMkLst>
            <pc:docMk/>
            <pc:sldMk cId="1410626999" sldId="350"/>
            <ac:spMk id="18" creationId="{8081FF14-D6BD-4292-8894-3C20F962556A}"/>
          </ac:spMkLst>
        </pc:spChg>
        <pc:graphicFrameChg chg="add mod modGraphic">
          <ac:chgData name="Jankovic, Dimitrije /CA" userId="8deed45e-64e7-4441-aa8e-bf8a2c5fc71a" providerId="ADAL" clId="{C9E21B11-7884-4F9F-9169-E3BDDFFD7B35}" dt="2022-04-26T20:17:35.243" v="493" actId="1076"/>
          <ac:graphicFrameMkLst>
            <pc:docMk/>
            <pc:sldMk cId="1410626999" sldId="350"/>
            <ac:graphicFrameMk id="17" creationId="{1C1F804A-562A-4DF2-8007-367668DA6765}"/>
          </ac:graphicFrameMkLst>
        </pc:graphicFrameChg>
        <pc:picChg chg="mod">
          <ac:chgData name="Jankovic, Dimitrije /CA" userId="8deed45e-64e7-4441-aa8e-bf8a2c5fc71a" providerId="ADAL" clId="{C9E21B11-7884-4F9F-9169-E3BDDFFD7B35}" dt="2022-04-26T20:17:31.463" v="492" actId="1076"/>
          <ac:picMkLst>
            <pc:docMk/>
            <pc:sldMk cId="1410626999" sldId="350"/>
            <ac:picMk id="4" creationId="{D64DD1DB-606F-0E28-C8C2-F426F0F2B322}"/>
          </ac:picMkLst>
        </pc:picChg>
      </pc:sldChg>
      <pc:sldChg chg="addSp delSp modSp new mod modClrScheme chgLayout">
        <pc:chgData name="Jankovic, Dimitrije /CA" userId="8deed45e-64e7-4441-aa8e-bf8a2c5fc71a" providerId="ADAL" clId="{C9E21B11-7884-4F9F-9169-E3BDDFFD7B35}" dt="2022-04-26T20:52:55.977" v="787" actId="478"/>
        <pc:sldMkLst>
          <pc:docMk/>
          <pc:sldMk cId="583229110" sldId="351"/>
        </pc:sldMkLst>
        <pc:spChg chg="del mod ord">
          <ac:chgData name="Jankovic, Dimitrije /CA" userId="8deed45e-64e7-4441-aa8e-bf8a2c5fc71a" providerId="ADAL" clId="{C9E21B11-7884-4F9F-9169-E3BDDFFD7B35}" dt="2022-04-26T20:52:39.115" v="765" actId="700"/>
          <ac:spMkLst>
            <pc:docMk/>
            <pc:sldMk cId="583229110" sldId="351"/>
            <ac:spMk id="2" creationId="{803E8BDA-8997-4771-94C9-19E5094A380A}"/>
          </ac:spMkLst>
        </pc:spChg>
        <pc:spChg chg="del mod ord">
          <ac:chgData name="Jankovic, Dimitrije /CA" userId="8deed45e-64e7-4441-aa8e-bf8a2c5fc71a" providerId="ADAL" clId="{C9E21B11-7884-4F9F-9169-E3BDDFFD7B35}" dt="2022-04-26T20:52:39.115" v="765" actId="700"/>
          <ac:spMkLst>
            <pc:docMk/>
            <pc:sldMk cId="583229110" sldId="351"/>
            <ac:spMk id="3" creationId="{9B363A80-4E91-4B1B-A8CD-1B66E9F4D0BA}"/>
          </ac:spMkLst>
        </pc:spChg>
        <pc:spChg chg="del">
          <ac:chgData name="Jankovic, Dimitrije /CA" userId="8deed45e-64e7-4441-aa8e-bf8a2c5fc71a" providerId="ADAL" clId="{C9E21B11-7884-4F9F-9169-E3BDDFFD7B35}" dt="2022-04-26T20:52:39.115" v="765" actId="700"/>
          <ac:spMkLst>
            <pc:docMk/>
            <pc:sldMk cId="583229110" sldId="351"/>
            <ac:spMk id="4" creationId="{74E74D46-A019-4856-8E38-3100D21AC00B}"/>
          </ac:spMkLst>
        </pc:spChg>
        <pc:spChg chg="del">
          <ac:chgData name="Jankovic, Dimitrije /CA" userId="8deed45e-64e7-4441-aa8e-bf8a2c5fc71a" providerId="ADAL" clId="{C9E21B11-7884-4F9F-9169-E3BDDFFD7B35}" dt="2022-04-26T20:52:39.115" v="765" actId="700"/>
          <ac:spMkLst>
            <pc:docMk/>
            <pc:sldMk cId="583229110" sldId="351"/>
            <ac:spMk id="5" creationId="{850BC020-5568-44EA-8769-E5D1E9BD7204}"/>
          </ac:spMkLst>
        </pc:spChg>
        <pc:spChg chg="del">
          <ac:chgData name="Jankovic, Dimitrije /CA" userId="8deed45e-64e7-4441-aa8e-bf8a2c5fc71a" providerId="ADAL" clId="{C9E21B11-7884-4F9F-9169-E3BDDFFD7B35}" dt="2022-04-26T20:52:39.115" v="765" actId="700"/>
          <ac:spMkLst>
            <pc:docMk/>
            <pc:sldMk cId="583229110" sldId="351"/>
            <ac:spMk id="6" creationId="{A02294AB-D653-4BE4-A6CE-29BE6A1A6A80}"/>
          </ac:spMkLst>
        </pc:spChg>
        <pc:spChg chg="del">
          <ac:chgData name="Jankovic, Dimitrije /CA" userId="8deed45e-64e7-4441-aa8e-bf8a2c5fc71a" providerId="ADAL" clId="{C9E21B11-7884-4F9F-9169-E3BDDFFD7B35}" dt="2022-04-26T20:52:39.115" v="765" actId="700"/>
          <ac:spMkLst>
            <pc:docMk/>
            <pc:sldMk cId="583229110" sldId="351"/>
            <ac:spMk id="7" creationId="{F6EBEB25-E1B4-4057-8968-480BCE53806C}"/>
          </ac:spMkLst>
        </pc:spChg>
        <pc:spChg chg="del">
          <ac:chgData name="Jankovic, Dimitrije /CA" userId="8deed45e-64e7-4441-aa8e-bf8a2c5fc71a" providerId="ADAL" clId="{C9E21B11-7884-4F9F-9169-E3BDDFFD7B35}" dt="2022-04-26T20:52:39.115" v="765" actId="700"/>
          <ac:spMkLst>
            <pc:docMk/>
            <pc:sldMk cId="583229110" sldId="351"/>
            <ac:spMk id="8" creationId="{4F7F9463-56BB-436F-80D1-ABF5E7EE279F}"/>
          </ac:spMkLst>
        </pc:spChg>
        <pc:spChg chg="del mod ord">
          <ac:chgData name="Jankovic, Dimitrije /CA" userId="8deed45e-64e7-4441-aa8e-bf8a2c5fc71a" providerId="ADAL" clId="{C9E21B11-7884-4F9F-9169-E3BDDFFD7B35}" dt="2022-04-26T20:52:39.115" v="765" actId="700"/>
          <ac:spMkLst>
            <pc:docMk/>
            <pc:sldMk cId="583229110" sldId="351"/>
            <ac:spMk id="9" creationId="{F59293CC-A86B-4DB9-B356-436BE51820B0}"/>
          </ac:spMkLst>
        </pc:spChg>
        <pc:spChg chg="del">
          <ac:chgData name="Jankovic, Dimitrije /CA" userId="8deed45e-64e7-4441-aa8e-bf8a2c5fc71a" providerId="ADAL" clId="{C9E21B11-7884-4F9F-9169-E3BDDFFD7B35}" dt="2022-04-26T20:52:39.115" v="765" actId="700"/>
          <ac:spMkLst>
            <pc:docMk/>
            <pc:sldMk cId="583229110" sldId="351"/>
            <ac:spMk id="10" creationId="{97869F9E-CFFD-427A-888C-E8EDE5F18E1A}"/>
          </ac:spMkLst>
        </pc:spChg>
        <pc:spChg chg="del">
          <ac:chgData name="Jankovic, Dimitrije /CA" userId="8deed45e-64e7-4441-aa8e-bf8a2c5fc71a" providerId="ADAL" clId="{C9E21B11-7884-4F9F-9169-E3BDDFFD7B35}" dt="2022-04-26T20:52:39.115" v="765" actId="700"/>
          <ac:spMkLst>
            <pc:docMk/>
            <pc:sldMk cId="583229110" sldId="351"/>
            <ac:spMk id="11" creationId="{93897F64-22C1-4E2C-ADA7-DC49CBA604A2}"/>
          </ac:spMkLst>
        </pc:spChg>
        <pc:spChg chg="del">
          <ac:chgData name="Jankovic, Dimitrije /CA" userId="8deed45e-64e7-4441-aa8e-bf8a2c5fc71a" providerId="ADAL" clId="{C9E21B11-7884-4F9F-9169-E3BDDFFD7B35}" dt="2022-04-26T20:52:39.115" v="765" actId="700"/>
          <ac:spMkLst>
            <pc:docMk/>
            <pc:sldMk cId="583229110" sldId="351"/>
            <ac:spMk id="12" creationId="{F27A1F21-5B6A-439E-8BE5-EA49A173CD3E}"/>
          </ac:spMkLst>
        </pc:spChg>
        <pc:spChg chg="del">
          <ac:chgData name="Jankovic, Dimitrije /CA" userId="8deed45e-64e7-4441-aa8e-bf8a2c5fc71a" providerId="ADAL" clId="{C9E21B11-7884-4F9F-9169-E3BDDFFD7B35}" dt="2022-04-26T20:52:39.115" v="765" actId="700"/>
          <ac:spMkLst>
            <pc:docMk/>
            <pc:sldMk cId="583229110" sldId="351"/>
            <ac:spMk id="13" creationId="{B33D5D78-B5ED-46E7-BF47-966C0C18C735}"/>
          </ac:spMkLst>
        </pc:spChg>
        <pc:spChg chg="del">
          <ac:chgData name="Jankovic, Dimitrije /CA" userId="8deed45e-64e7-4441-aa8e-bf8a2c5fc71a" providerId="ADAL" clId="{C9E21B11-7884-4F9F-9169-E3BDDFFD7B35}" dt="2022-04-26T20:52:39.115" v="765" actId="700"/>
          <ac:spMkLst>
            <pc:docMk/>
            <pc:sldMk cId="583229110" sldId="351"/>
            <ac:spMk id="14" creationId="{8AD45D34-7346-4465-92D9-5BB5FA55E77D}"/>
          </ac:spMkLst>
        </pc:spChg>
        <pc:spChg chg="del mod ord">
          <ac:chgData name="Jankovic, Dimitrije /CA" userId="8deed45e-64e7-4441-aa8e-bf8a2c5fc71a" providerId="ADAL" clId="{C9E21B11-7884-4F9F-9169-E3BDDFFD7B35}" dt="2022-04-26T20:52:39.115" v="765" actId="700"/>
          <ac:spMkLst>
            <pc:docMk/>
            <pc:sldMk cId="583229110" sldId="351"/>
            <ac:spMk id="15" creationId="{872DDF44-2657-4CD1-9FF7-721590A81AC8}"/>
          </ac:spMkLst>
        </pc:spChg>
        <pc:spChg chg="del">
          <ac:chgData name="Jankovic, Dimitrije /CA" userId="8deed45e-64e7-4441-aa8e-bf8a2c5fc71a" providerId="ADAL" clId="{C9E21B11-7884-4F9F-9169-E3BDDFFD7B35}" dt="2022-04-26T20:52:39.115" v="765" actId="700"/>
          <ac:spMkLst>
            <pc:docMk/>
            <pc:sldMk cId="583229110" sldId="351"/>
            <ac:spMk id="16" creationId="{453AA72D-5CAB-4EAB-BF00-0B769A06FF42}"/>
          </ac:spMkLst>
        </pc:spChg>
        <pc:spChg chg="del">
          <ac:chgData name="Jankovic, Dimitrije /CA" userId="8deed45e-64e7-4441-aa8e-bf8a2c5fc71a" providerId="ADAL" clId="{C9E21B11-7884-4F9F-9169-E3BDDFFD7B35}" dt="2022-04-26T20:52:39.115" v="765" actId="700"/>
          <ac:spMkLst>
            <pc:docMk/>
            <pc:sldMk cId="583229110" sldId="351"/>
            <ac:spMk id="17" creationId="{2FDADA37-CD0E-4006-B7E0-B59B2CD27676}"/>
          </ac:spMkLst>
        </pc:spChg>
        <pc:spChg chg="del">
          <ac:chgData name="Jankovic, Dimitrije /CA" userId="8deed45e-64e7-4441-aa8e-bf8a2c5fc71a" providerId="ADAL" clId="{C9E21B11-7884-4F9F-9169-E3BDDFFD7B35}" dt="2022-04-26T20:52:39.115" v="765" actId="700"/>
          <ac:spMkLst>
            <pc:docMk/>
            <pc:sldMk cId="583229110" sldId="351"/>
            <ac:spMk id="18" creationId="{033CF59A-1B95-4BDE-96DD-372A72C3F750}"/>
          </ac:spMkLst>
        </pc:spChg>
        <pc:spChg chg="del">
          <ac:chgData name="Jankovic, Dimitrije /CA" userId="8deed45e-64e7-4441-aa8e-bf8a2c5fc71a" providerId="ADAL" clId="{C9E21B11-7884-4F9F-9169-E3BDDFFD7B35}" dt="2022-04-26T20:52:39.115" v="765" actId="700"/>
          <ac:spMkLst>
            <pc:docMk/>
            <pc:sldMk cId="583229110" sldId="351"/>
            <ac:spMk id="19" creationId="{3B63FEF4-228A-4A0D-8105-28EF67E451CF}"/>
          </ac:spMkLst>
        </pc:spChg>
        <pc:spChg chg="del">
          <ac:chgData name="Jankovic, Dimitrije /CA" userId="8deed45e-64e7-4441-aa8e-bf8a2c5fc71a" providerId="ADAL" clId="{C9E21B11-7884-4F9F-9169-E3BDDFFD7B35}" dt="2022-04-26T20:52:39.115" v="765" actId="700"/>
          <ac:spMkLst>
            <pc:docMk/>
            <pc:sldMk cId="583229110" sldId="351"/>
            <ac:spMk id="20" creationId="{691823B0-FF04-4DEC-BE59-E3C092AED733}"/>
          </ac:spMkLst>
        </pc:spChg>
        <pc:spChg chg="del">
          <ac:chgData name="Jankovic, Dimitrije /CA" userId="8deed45e-64e7-4441-aa8e-bf8a2c5fc71a" providerId="ADAL" clId="{C9E21B11-7884-4F9F-9169-E3BDDFFD7B35}" dt="2022-04-26T20:52:39.115" v="765" actId="700"/>
          <ac:spMkLst>
            <pc:docMk/>
            <pc:sldMk cId="583229110" sldId="351"/>
            <ac:spMk id="21" creationId="{BC385CFA-4591-422A-A8FC-CEB500F76389}"/>
          </ac:spMkLst>
        </pc:spChg>
        <pc:spChg chg="del">
          <ac:chgData name="Jankovic, Dimitrije /CA" userId="8deed45e-64e7-4441-aa8e-bf8a2c5fc71a" providerId="ADAL" clId="{C9E21B11-7884-4F9F-9169-E3BDDFFD7B35}" dt="2022-04-26T20:52:39.115" v="765" actId="700"/>
          <ac:spMkLst>
            <pc:docMk/>
            <pc:sldMk cId="583229110" sldId="351"/>
            <ac:spMk id="22" creationId="{04E6E8C2-9BD8-4BF7-AFFC-0B270977B986}"/>
          </ac:spMkLst>
        </pc:spChg>
        <pc:spChg chg="del">
          <ac:chgData name="Jankovic, Dimitrije /CA" userId="8deed45e-64e7-4441-aa8e-bf8a2c5fc71a" providerId="ADAL" clId="{C9E21B11-7884-4F9F-9169-E3BDDFFD7B35}" dt="2022-04-26T20:52:39.115" v="765" actId="700"/>
          <ac:spMkLst>
            <pc:docMk/>
            <pc:sldMk cId="583229110" sldId="351"/>
            <ac:spMk id="23" creationId="{CEF8D3DF-FA93-474D-B404-6C084808B561}"/>
          </ac:spMkLst>
        </pc:spChg>
        <pc:spChg chg="del">
          <ac:chgData name="Jankovic, Dimitrije /CA" userId="8deed45e-64e7-4441-aa8e-bf8a2c5fc71a" providerId="ADAL" clId="{C9E21B11-7884-4F9F-9169-E3BDDFFD7B35}" dt="2022-04-26T20:52:39.115" v="765" actId="700"/>
          <ac:spMkLst>
            <pc:docMk/>
            <pc:sldMk cId="583229110" sldId="351"/>
            <ac:spMk id="24" creationId="{BE47AFFE-B330-41A7-9D58-D770E695DB1F}"/>
          </ac:spMkLst>
        </pc:spChg>
        <pc:spChg chg="del">
          <ac:chgData name="Jankovic, Dimitrije /CA" userId="8deed45e-64e7-4441-aa8e-bf8a2c5fc71a" providerId="ADAL" clId="{C9E21B11-7884-4F9F-9169-E3BDDFFD7B35}" dt="2022-04-26T20:52:39.115" v="765" actId="700"/>
          <ac:spMkLst>
            <pc:docMk/>
            <pc:sldMk cId="583229110" sldId="351"/>
            <ac:spMk id="25" creationId="{A10494F6-E68F-47C2-93D2-5542321B9806}"/>
          </ac:spMkLst>
        </pc:spChg>
        <pc:spChg chg="del">
          <ac:chgData name="Jankovic, Dimitrije /CA" userId="8deed45e-64e7-4441-aa8e-bf8a2c5fc71a" providerId="ADAL" clId="{C9E21B11-7884-4F9F-9169-E3BDDFFD7B35}" dt="2022-04-26T20:52:39.115" v="765" actId="700"/>
          <ac:spMkLst>
            <pc:docMk/>
            <pc:sldMk cId="583229110" sldId="351"/>
            <ac:spMk id="26" creationId="{901FA224-690D-496B-8E0F-7FA23389E415}"/>
          </ac:spMkLst>
        </pc:spChg>
        <pc:spChg chg="del">
          <ac:chgData name="Jankovic, Dimitrije /CA" userId="8deed45e-64e7-4441-aa8e-bf8a2c5fc71a" providerId="ADAL" clId="{C9E21B11-7884-4F9F-9169-E3BDDFFD7B35}" dt="2022-04-26T20:52:39.115" v="765" actId="700"/>
          <ac:spMkLst>
            <pc:docMk/>
            <pc:sldMk cId="583229110" sldId="351"/>
            <ac:spMk id="27" creationId="{626AB18C-2431-4807-82BE-C559F79B26A6}"/>
          </ac:spMkLst>
        </pc:spChg>
        <pc:spChg chg="del">
          <ac:chgData name="Jankovic, Dimitrije /CA" userId="8deed45e-64e7-4441-aa8e-bf8a2c5fc71a" providerId="ADAL" clId="{C9E21B11-7884-4F9F-9169-E3BDDFFD7B35}" dt="2022-04-26T20:52:39.115" v="765" actId="700"/>
          <ac:spMkLst>
            <pc:docMk/>
            <pc:sldMk cId="583229110" sldId="351"/>
            <ac:spMk id="28" creationId="{3C228D61-7636-4642-B952-70EA2A8C1B17}"/>
          </ac:spMkLst>
        </pc:spChg>
        <pc:spChg chg="del">
          <ac:chgData name="Jankovic, Dimitrije /CA" userId="8deed45e-64e7-4441-aa8e-bf8a2c5fc71a" providerId="ADAL" clId="{C9E21B11-7884-4F9F-9169-E3BDDFFD7B35}" dt="2022-04-26T20:52:39.115" v="765" actId="700"/>
          <ac:spMkLst>
            <pc:docMk/>
            <pc:sldMk cId="583229110" sldId="351"/>
            <ac:spMk id="29" creationId="{08BB8829-871E-4017-A41A-397C851FF244}"/>
          </ac:spMkLst>
        </pc:spChg>
        <pc:spChg chg="del">
          <ac:chgData name="Jankovic, Dimitrije /CA" userId="8deed45e-64e7-4441-aa8e-bf8a2c5fc71a" providerId="ADAL" clId="{C9E21B11-7884-4F9F-9169-E3BDDFFD7B35}" dt="2022-04-26T20:52:39.115" v="765" actId="700"/>
          <ac:spMkLst>
            <pc:docMk/>
            <pc:sldMk cId="583229110" sldId="351"/>
            <ac:spMk id="30" creationId="{AF4DF1D6-E660-4C60-BE50-1745E138BBBC}"/>
          </ac:spMkLst>
        </pc:spChg>
        <pc:spChg chg="del">
          <ac:chgData name="Jankovic, Dimitrije /CA" userId="8deed45e-64e7-4441-aa8e-bf8a2c5fc71a" providerId="ADAL" clId="{C9E21B11-7884-4F9F-9169-E3BDDFFD7B35}" dt="2022-04-26T20:52:39.115" v="765" actId="700"/>
          <ac:spMkLst>
            <pc:docMk/>
            <pc:sldMk cId="583229110" sldId="351"/>
            <ac:spMk id="31" creationId="{AAE87423-E3F0-44B8-AFFD-57461751E9A2}"/>
          </ac:spMkLst>
        </pc:spChg>
        <pc:spChg chg="del">
          <ac:chgData name="Jankovic, Dimitrije /CA" userId="8deed45e-64e7-4441-aa8e-bf8a2c5fc71a" providerId="ADAL" clId="{C9E21B11-7884-4F9F-9169-E3BDDFFD7B35}" dt="2022-04-26T20:52:39.115" v="765" actId="700"/>
          <ac:spMkLst>
            <pc:docMk/>
            <pc:sldMk cId="583229110" sldId="351"/>
            <ac:spMk id="32" creationId="{E29433E4-4611-492D-9160-A2F5C6E15EBB}"/>
          </ac:spMkLst>
        </pc:spChg>
        <pc:spChg chg="del">
          <ac:chgData name="Jankovic, Dimitrije /CA" userId="8deed45e-64e7-4441-aa8e-bf8a2c5fc71a" providerId="ADAL" clId="{C9E21B11-7884-4F9F-9169-E3BDDFFD7B35}" dt="2022-04-26T20:52:39.115" v="765" actId="700"/>
          <ac:spMkLst>
            <pc:docMk/>
            <pc:sldMk cId="583229110" sldId="351"/>
            <ac:spMk id="33" creationId="{681D6CD7-A5F6-4C7E-AAD4-9267D6F26185}"/>
          </ac:spMkLst>
        </pc:spChg>
        <pc:spChg chg="del">
          <ac:chgData name="Jankovic, Dimitrije /CA" userId="8deed45e-64e7-4441-aa8e-bf8a2c5fc71a" providerId="ADAL" clId="{C9E21B11-7884-4F9F-9169-E3BDDFFD7B35}" dt="2022-04-26T20:52:39.115" v="765" actId="700"/>
          <ac:spMkLst>
            <pc:docMk/>
            <pc:sldMk cId="583229110" sldId="351"/>
            <ac:spMk id="34" creationId="{2D296C19-ADC7-4DD4-8366-014FB32ADA8F}"/>
          </ac:spMkLst>
        </pc:spChg>
        <pc:spChg chg="del">
          <ac:chgData name="Jankovic, Dimitrije /CA" userId="8deed45e-64e7-4441-aa8e-bf8a2c5fc71a" providerId="ADAL" clId="{C9E21B11-7884-4F9F-9169-E3BDDFFD7B35}" dt="2022-04-26T20:52:39.115" v="765" actId="700"/>
          <ac:spMkLst>
            <pc:docMk/>
            <pc:sldMk cId="583229110" sldId="351"/>
            <ac:spMk id="35" creationId="{1DF41119-398A-461C-903E-A59E9F29F1F5}"/>
          </ac:spMkLst>
        </pc:spChg>
        <pc:spChg chg="del">
          <ac:chgData name="Jankovic, Dimitrije /CA" userId="8deed45e-64e7-4441-aa8e-bf8a2c5fc71a" providerId="ADAL" clId="{C9E21B11-7884-4F9F-9169-E3BDDFFD7B35}" dt="2022-04-26T20:52:39.115" v="765" actId="700"/>
          <ac:spMkLst>
            <pc:docMk/>
            <pc:sldMk cId="583229110" sldId="351"/>
            <ac:spMk id="36" creationId="{F73D3CDE-EF86-4FD1-BAD5-582270C63C82}"/>
          </ac:spMkLst>
        </pc:spChg>
        <pc:spChg chg="del">
          <ac:chgData name="Jankovic, Dimitrije /CA" userId="8deed45e-64e7-4441-aa8e-bf8a2c5fc71a" providerId="ADAL" clId="{C9E21B11-7884-4F9F-9169-E3BDDFFD7B35}" dt="2022-04-26T20:52:39.115" v="765" actId="700"/>
          <ac:spMkLst>
            <pc:docMk/>
            <pc:sldMk cId="583229110" sldId="351"/>
            <ac:spMk id="37" creationId="{71F0F36D-3A3E-4DF7-863C-CDF810C71E90}"/>
          </ac:spMkLst>
        </pc:spChg>
        <pc:spChg chg="del">
          <ac:chgData name="Jankovic, Dimitrije /CA" userId="8deed45e-64e7-4441-aa8e-bf8a2c5fc71a" providerId="ADAL" clId="{C9E21B11-7884-4F9F-9169-E3BDDFFD7B35}" dt="2022-04-26T20:52:39.115" v="765" actId="700"/>
          <ac:spMkLst>
            <pc:docMk/>
            <pc:sldMk cId="583229110" sldId="351"/>
            <ac:spMk id="38" creationId="{BB5CD54F-EF06-40DA-981B-97B3485194DA}"/>
          </ac:spMkLst>
        </pc:spChg>
        <pc:spChg chg="mod ord">
          <ac:chgData name="Jankovic, Dimitrije /CA" userId="8deed45e-64e7-4441-aa8e-bf8a2c5fc71a" providerId="ADAL" clId="{C9E21B11-7884-4F9F-9169-E3BDDFFD7B35}" dt="2022-04-26T20:52:39.115" v="765" actId="700"/>
          <ac:spMkLst>
            <pc:docMk/>
            <pc:sldMk cId="583229110" sldId="351"/>
            <ac:spMk id="39" creationId="{297301EF-C941-4D0B-9DEB-CEFD5765103B}"/>
          </ac:spMkLst>
        </pc:spChg>
        <pc:spChg chg="mod ord">
          <ac:chgData name="Jankovic, Dimitrije /CA" userId="8deed45e-64e7-4441-aa8e-bf8a2c5fc71a" providerId="ADAL" clId="{C9E21B11-7884-4F9F-9169-E3BDDFFD7B35}" dt="2022-04-26T20:52:39.115" v="765" actId="700"/>
          <ac:spMkLst>
            <pc:docMk/>
            <pc:sldMk cId="583229110" sldId="351"/>
            <ac:spMk id="40" creationId="{EEA09A81-7B2A-4DEC-9414-37A887594E40}"/>
          </ac:spMkLst>
        </pc:spChg>
        <pc:spChg chg="add mod ord">
          <ac:chgData name="Jankovic, Dimitrije /CA" userId="8deed45e-64e7-4441-aa8e-bf8a2c5fc71a" providerId="ADAL" clId="{C9E21B11-7884-4F9F-9169-E3BDDFFD7B35}" dt="2022-04-26T20:52:52.760" v="786" actId="20577"/>
          <ac:spMkLst>
            <pc:docMk/>
            <pc:sldMk cId="583229110" sldId="351"/>
            <ac:spMk id="41" creationId="{6CBE4190-6F29-4945-BE3E-4D1B35E4F8C2}"/>
          </ac:spMkLst>
        </pc:spChg>
        <pc:spChg chg="add mod ord">
          <ac:chgData name="Jankovic, Dimitrije /CA" userId="8deed45e-64e7-4441-aa8e-bf8a2c5fc71a" providerId="ADAL" clId="{C9E21B11-7884-4F9F-9169-E3BDDFFD7B35}" dt="2022-04-26T20:52:39.115" v="765" actId="700"/>
          <ac:spMkLst>
            <pc:docMk/>
            <pc:sldMk cId="583229110" sldId="351"/>
            <ac:spMk id="42" creationId="{0F48E680-F3AB-4FA3-A8EF-9ECA80899ECF}"/>
          </ac:spMkLst>
        </pc:spChg>
        <pc:spChg chg="add del mod ord">
          <ac:chgData name="Jankovic, Dimitrije /CA" userId="8deed45e-64e7-4441-aa8e-bf8a2c5fc71a" providerId="ADAL" clId="{C9E21B11-7884-4F9F-9169-E3BDDFFD7B35}" dt="2022-04-26T20:52:43.536" v="766" actId="478"/>
          <ac:spMkLst>
            <pc:docMk/>
            <pc:sldMk cId="583229110" sldId="351"/>
            <ac:spMk id="43" creationId="{81675311-6988-42B8-89C2-ECAEEB5AB86B}"/>
          </ac:spMkLst>
        </pc:spChg>
        <pc:spChg chg="add del mod ord">
          <ac:chgData name="Jankovic, Dimitrije /CA" userId="8deed45e-64e7-4441-aa8e-bf8a2c5fc71a" providerId="ADAL" clId="{C9E21B11-7884-4F9F-9169-E3BDDFFD7B35}" dt="2022-04-26T20:52:55.977" v="787" actId="478"/>
          <ac:spMkLst>
            <pc:docMk/>
            <pc:sldMk cId="583229110" sldId="351"/>
            <ac:spMk id="44" creationId="{538CE8EA-E7EE-4C2C-AAE8-5CF6B88EFAA8}"/>
          </ac:spMkLst>
        </pc:spChg>
      </pc:sldChg>
    </pc:docChg>
  </pc:docChgLst>
  <pc:docChgLst>
    <pc:chgData name="Rufino, Brandon /CA" userId="S::brandon.rufino@sanofi.com::18eaddc4-48a0-47bc-92be-998b91914ae2" providerId="AD" clId="Web-{20F1CF3B-38A8-8E77-7FFD-1206CF3A433C}"/>
    <pc:docChg chg="addSld delSld modSld">
      <pc:chgData name="Rufino, Brandon /CA" userId="S::brandon.rufino@sanofi.com::18eaddc4-48a0-47bc-92be-998b91914ae2" providerId="AD" clId="Web-{20F1CF3B-38A8-8E77-7FFD-1206CF3A433C}" dt="2022-04-27T23:05:19.360" v="2844"/>
      <pc:docMkLst>
        <pc:docMk/>
      </pc:docMkLst>
      <pc:sldChg chg="addSp delSp modSp add del mod modClrScheme chgLayout">
        <pc:chgData name="Rufino, Brandon /CA" userId="S::brandon.rufino@sanofi.com::18eaddc4-48a0-47bc-92be-998b91914ae2" providerId="AD" clId="Web-{20F1CF3B-38A8-8E77-7FFD-1206CF3A433C}" dt="2022-04-27T21:01:43.832" v="890" actId="20577"/>
        <pc:sldMkLst>
          <pc:docMk/>
          <pc:sldMk cId="583229110" sldId="351"/>
        </pc:sldMkLst>
        <pc:spChg chg="add mod ord">
          <ac:chgData name="Rufino, Brandon /CA" userId="S::brandon.rufino@sanofi.com::18eaddc4-48a0-47bc-92be-998b91914ae2" providerId="AD" clId="Web-{20F1CF3B-38A8-8E77-7FFD-1206CF3A433C}" dt="2022-04-27T17:30:07.817" v="0"/>
          <ac:spMkLst>
            <pc:docMk/>
            <pc:sldMk cId="583229110" sldId="351"/>
            <ac:spMk id="2" creationId="{8C55982F-96F0-B5C8-D24D-1103570EBB50}"/>
          </ac:spMkLst>
        </pc:spChg>
        <pc:spChg chg="add mod ord">
          <ac:chgData name="Rufino, Brandon /CA" userId="S::brandon.rufino@sanofi.com::18eaddc4-48a0-47bc-92be-998b91914ae2" providerId="AD" clId="Web-{20F1CF3B-38A8-8E77-7FFD-1206CF3A433C}" dt="2022-04-27T20:47:56.730" v="488" actId="20577"/>
          <ac:spMkLst>
            <pc:docMk/>
            <pc:sldMk cId="583229110" sldId="351"/>
            <ac:spMk id="3" creationId="{703799F1-C3D8-E9B4-4247-8BA811AEF733}"/>
          </ac:spMkLst>
        </pc:spChg>
        <pc:spChg chg="add mod ord">
          <ac:chgData name="Rufino, Brandon /CA" userId="S::brandon.rufino@sanofi.com::18eaddc4-48a0-47bc-92be-998b91914ae2" providerId="AD" clId="Web-{20F1CF3B-38A8-8E77-7FFD-1206CF3A433C}" dt="2022-04-27T17:30:07.817" v="0"/>
          <ac:spMkLst>
            <pc:docMk/>
            <pc:sldMk cId="583229110" sldId="351"/>
            <ac:spMk id="4" creationId="{6632EC6E-0F86-F24A-5C5A-33E648450360}"/>
          </ac:spMkLst>
        </pc:spChg>
        <pc:spChg chg="add mod ord">
          <ac:chgData name="Rufino, Brandon /CA" userId="S::brandon.rufino@sanofi.com::18eaddc4-48a0-47bc-92be-998b91914ae2" providerId="AD" clId="Web-{20F1CF3B-38A8-8E77-7FFD-1206CF3A433C}" dt="2022-04-27T17:30:07.817" v="0"/>
          <ac:spMkLst>
            <pc:docMk/>
            <pc:sldMk cId="583229110" sldId="351"/>
            <ac:spMk id="5" creationId="{B51F3AFB-A3B0-77C0-F8ED-BA58FF207597}"/>
          </ac:spMkLst>
        </pc:spChg>
        <pc:spChg chg="add mod ord">
          <ac:chgData name="Rufino, Brandon /CA" userId="S::brandon.rufino@sanofi.com::18eaddc4-48a0-47bc-92be-998b91914ae2" providerId="AD" clId="Web-{20F1CF3B-38A8-8E77-7FFD-1206CF3A433C}" dt="2022-04-27T17:30:07.817" v="0"/>
          <ac:spMkLst>
            <pc:docMk/>
            <pc:sldMk cId="583229110" sldId="351"/>
            <ac:spMk id="6" creationId="{019106A7-24FD-0D49-9A0F-26BD15384F93}"/>
          </ac:spMkLst>
        </pc:spChg>
        <pc:spChg chg="add mod ord">
          <ac:chgData name="Rufino, Brandon /CA" userId="S::brandon.rufino@sanofi.com::18eaddc4-48a0-47bc-92be-998b91914ae2" providerId="AD" clId="Web-{20F1CF3B-38A8-8E77-7FFD-1206CF3A433C}" dt="2022-04-27T17:30:07.817" v="0"/>
          <ac:spMkLst>
            <pc:docMk/>
            <pc:sldMk cId="583229110" sldId="351"/>
            <ac:spMk id="7" creationId="{7A16AC9C-6615-2936-4F19-930697DB98AF}"/>
          </ac:spMkLst>
        </pc:spChg>
        <pc:spChg chg="add mod ord">
          <ac:chgData name="Rufino, Brandon /CA" userId="S::brandon.rufino@sanofi.com::18eaddc4-48a0-47bc-92be-998b91914ae2" providerId="AD" clId="Web-{20F1CF3B-38A8-8E77-7FFD-1206CF3A433C}" dt="2022-04-27T17:30:07.817" v="0"/>
          <ac:spMkLst>
            <pc:docMk/>
            <pc:sldMk cId="583229110" sldId="351"/>
            <ac:spMk id="8" creationId="{EEB6B867-7CD2-F004-11BD-88C2A709F2DE}"/>
          </ac:spMkLst>
        </pc:spChg>
        <pc:spChg chg="add mod ord">
          <ac:chgData name="Rufino, Brandon /CA" userId="S::brandon.rufino@sanofi.com::18eaddc4-48a0-47bc-92be-998b91914ae2" providerId="AD" clId="Web-{20F1CF3B-38A8-8E77-7FFD-1206CF3A433C}" dt="2022-04-27T17:30:07.817" v="0"/>
          <ac:spMkLst>
            <pc:docMk/>
            <pc:sldMk cId="583229110" sldId="351"/>
            <ac:spMk id="9" creationId="{43E7C2BE-E3F1-31CD-A23A-71EA5C44A794}"/>
          </ac:spMkLst>
        </pc:spChg>
        <pc:spChg chg="add mod ord">
          <ac:chgData name="Rufino, Brandon /CA" userId="S::brandon.rufino@sanofi.com::18eaddc4-48a0-47bc-92be-998b91914ae2" providerId="AD" clId="Web-{20F1CF3B-38A8-8E77-7FFD-1206CF3A433C}" dt="2022-04-27T20:44:22.896" v="416" actId="20577"/>
          <ac:spMkLst>
            <pc:docMk/>
            <pc:sldMk cId="583229110" sldId="351"/>
            <ac:spMk id="10" creationId="{DD328FCE-6D74-9B3E-1225-D6CB7561A525}"/>
          </ac:spMkLst>
        </pc:spChg>
        <pc:spChg chg="add mod ord">
          <ac:chgData name="Rufino, Brandon /CA" userId="S::brandon.rufino@sanofi.com::18eaddc4-48a0-47bc-92be-998b91914ae2" providerId="AD" clId="Web-{20F1CF3B-38A8-8E77-7FFD-1206CF3A433C}" dt="2022-04-27T20:54:29.788" v="639" actId="20577"/>
          <ac:spMkLst>
            <pc:docMk/>
            <pc:sldMk cId="583229110" sldId="351"/>
            <ac:spMk id="11" creationId="{1FCC117B-5E76-6EE0-B0F0-F75B30FBC903}"/>
          </ac:spMkLst>
        </pc:spChg>
        <pc:spChg chg="add mod ord">
          <ac:chgData name="Rufino, Brandon /CA" userId="S::brandon.rufino@sanofi.com::18eaddc4-48a0-47bc-92be-998b91914ae2" providerId="AD" clId="Web-{20F1CF3B-38A8-8E77-7FFD-1206CF3A433C}" dt="2022-04-27T20:52:46.129" v="604"/>
          <ac:spMkLst>
            <pc:docMk/>
            <pc:sldMk cId="583229110" sldId="351"/>
            <ac:spMk id="12" creationId="{B4378346-CFDF-A2CA-D37F-186F9D2F9B94}"/>
          </ac:spMkLst>
        </pc:spChg>
        <pc:spChg chg="add mod ord">
          <ac:chgData name="Rufino, Brandon /CA" userId="S::brandon.rufino@sanofi.com::18eaddc4-48a0-47bc-92be-998b91914ae2" providerId="AD" clId="Web-{20F1CF3B-38A8-8E77-7FFD-1206CF3A433C}" dt="2022-04-27T20:59:39.250" v="832" actId="20577"/>
          <ac:spMkLst>
            <pc:docMk/>
            <pc:sldMk cId="583229110" sldId="351"/>
            <ac:spMk id="13" creationId="{1CCF24A4-E0FD-2AE7-277B-CE18479A69D1}"/>
          </ac:spMkLst>
        </pc:spChg>
        <pc:spChg chg="add mod ord">
          <ac:chgData name="Rufino, Brandon /CA" userId="S::brandon.rufino@sanofi.com::18eaddc4-48a0-47bc-92be-998b91914ae2" providerId="AD" clId="Web-{20F1CF3B-38A8-8E77-7FFD-1206CF3A433C}" dt="2022-04-27T20:52:23.456" v="602" actId="20577"/>
          <ac:spMkLst>
            <pc:docMk/>
            <pc:sldMk cId="583229110" sldId="351"/>
            <ac:spMk id="14" creationId="{3C14F414-E860-5ADC-B5FD-545264F2732E}"/>
          </ac:spMkLst>
        </pc:spChg>
        <pc:spChg chg="add mod ord">
          <ac:chgData name="Rufino, Brandon /CA" userId="S::brandon.rufino@sanofi.com::18eaddc4-48a0-47bc-92be-998b91914ae2" providerId="AD" clId="Web-{20F1CF3B-38A8-8E77-7FFD-1206CF3A433C}" dt="2022-04-27T20:52:35.113" v="603"/>
          <ac:spMkLst>
            <pc:docMk/>
            <pc:sldMk cId="583229110" sldId="351"/>
            <ac:spMk id="15" creationId="{CE2262EF-E40F-6875-C8BF-3D91DC9BCD6A}"/>
          </ac:spMkLst>
        </pc:spChg>
        <pc:spChg chg="add mod ord">
          <ac:chgData name="Rufino, Brandon /CA" userId="S::brandon.rufino@sanofi.com::18eaddc4-48a0-47bc-92be-998b91914ae2" providerId="AD" clId="Web-{20F1CF3B-38A8-8E77-7FFD-1206CF3A433C}" dt="2022-04-27T21:01:25.847" v="879" actId="20577"/>
          <ac:spMkLst>
            <pc:docMk/>
            <pc:sldMk cId="583229110" sldId="351"/>
            <ac:spMk id="16" creationId="{D99DAA05-2DDC-C466-C5D3-C14EDF2CC190}"/>
          </ac:spMkLst>
        </pc:spChg>
        <pc:spChg chg="add del mod">
          <ac:chgData name="Rufino, Brandon /CA" userId="S::brandon.rufino@sanofi.com::18eaddc4-48a0-47bc-92be-998b91914ae2" providerId="AD" clId="Web-{20F1CF3B-38A8-8E77-7FFD-1206CF3A433C}" dt="2022-04-27T20:44:09.911" v="401"/>
          <ac:spMkLst>
            <pc:docMk/>
            <pc:sldMk cId="583229110" sldId="351"/>
            <ac:spMk id="17" creationId="{2A409830-E698-9D58-A5EC-A50A49B85CEB}"/>
          </ac:spMkLst>
        </pc:spChg>
        <pc:spChg chg="mod ord">
          <ac:chgData name="Rufino, Brandon /CA" userId="S::brandon.rufino@sanofi.com::18eaddc4-48a0-47bc-92be-998b91914ae2" providerId="AD" clId="Web-{20F1CF3B-38A8-8E77-7FFD-1206CF3A433C}" dt="2022-04-27T21:01:43.832" v="890" actId="20577"/>
          <ac:spMkLst>
            <pc:docMk/>
            <pc:sldMk cId="583229110" sldId="351"/>
            <ac:spMk id="39" creationId="{297301EF-C941-4D0B-9DEB-CEFD5765103B}"/>
          </ac:spMkLst>
        </pc:spChg>
        <pc:spChg chg="mod ord">
          <ac:chgData name="Rufino, Brandon /CA" userId="S::brandon.rufino@sanofi.com::18eaddc4-48a0-47bc-92be-998b91914ae2" providerId="AD" clId="Web-{20F1CF3B-38A8-8E77-7FFD-1206CF3A433C}" dt="2022-04-27T17:30:07.817" v="0"/>
          <ac:spMkLst>
            <pc:docMk/>
            <pc:sldMk cId="583229110" sldId="351"/>
            <ac:spMk id="40" creationId="{EEA09A81-7B2A-4DEC-9414-37A887594E40}"/>
          </ac:spMkLst>
        </pc:spChg>
        <pc:spChg chg="mod ord">
          <ac:chgData name="Rufino, Brandon /CA" userId="S::brandon.rufino@sanofi.com::18eaddc4-48a0-47bc-92be-998b91914ae2" providerId="AD" clId="Web-{20F1CF3B-38A8-8E77-7FFD-1206CF3A433C}" dt="2022-04-27T17:30:07.817" v="0"/>
          <ac:spMkLst>
            <pc:docMk/>
            <pc:sldMk cId="583229110" sldId="351"/>
            <ac:spMk id="41" creationId="{6CBE4190-6F29-4945-BE3E-4D1B35E4F8C2}"/>
          </ac:spMkLst>
        </pc:spChg>
        <pc:spChg chg="mod ord">
          <ac:chgData name="Rufino, Brandon /CA" userId="S::brandon.rufino@sanofi.com::18eaddc4-48a0-47bc-92be-998b91914ae2" providerId="AD" clId="Web-{20F1CF3B-38A8-8E77-7FFD-1206CF3A433C}" dt="2022-04-27T17:33:43.744" v="81" actId="20577"/>
          <ac:spMkLst>
            <pc:docMk/>
            <pc:sldMk cId="583229110" sldId="351"/>
            <ac:spMk id="42" creationId="{0F48E680-F3AB-4FA3-A8EF-9ECA80899ECF}"/>
          </ac:spMkLst>
        </pc:spChg>
      </pc:sldChg>
      <pc:sldChg chg="addSp delSp modSp add mod replId modClrScheme chgLayout">
        <pc:chgData name="Rufino, Brandon /CA" userId="S::brandon.rufino@sanofi.com::18eaddc4-48a0-47bc-92be-998b91914ae2" providerId="AD" clId="Web-{20F1CF3B-38A8-8E77-7FFD-1206CF3A433C}" dt="2022-04-27T23:05:19.360" v="2844"/>
        <pc:sldMkLst>
          <pc:docMk/>
          <pc:sldMk cId="3083635235" sldId="352"/>
        </pc:sldMkLst>
        <pc:spChg chg="del">
          <ac:chgData name="Rufino, Brandon /CA" userId="S::brandon.rufino@sanofi.com::18eaddc4-48a0-47bc-92be-998b91914ae2" providerId="AD" clId="Web-{20F1CF3B-38A8-8E77-7FFD-1206CF3A433C}" dt="2022-04-27T17:31:17.741" v="2"/>
          <ac:spMkLst>
            <pc:docMk/>
            <pc:sldMk cId="3083635235" sldId="352"/>
            <ac:spMk id="2" creationId="{8C55982F-96F0-B5C8-D24D-1103570EBB50}"/>
          </ac:spMkLst>
        </pc:spChg>
        <pc:spChg chg="del mod ord">
          <ac:chgData name="Rufino, Brandon /CA" userId="S::brandon.rufino@sanofi.com::18eaddc4-48a0-47bc-92be-998b91914ae2" providerId="AD" clId="Web-{20F1CF3B-38A8-8E77-7FFD-1206CF3A433C}" dt="2022-04-27T23:03:42.592" v="2780"/>
          <ac:spMkLst>
            <pc:docMk/>
            <pc:sldMk cId="3083635235" sldId="352"/>
            <ac:spMk id="3" creationId="{703799F1-C3D8-E9B4-4247-8BA811AEF733}"/>
          </ac:spMkLst>
        </pc:spChg>
        <pc:spChg chg="del">
          <ac:chgData name="Rufino, Brandon /CA" userId="S::brandon.rufino@sanofi.com::18eaddc4-48a0-47bc-92be-998b91914ae2" providerId="AD" clId="Web-{20F1CF3B-38A8-8E77-7FFD-1206CF3A433C}" dt="2022-04-27T17:31:17.741" v="2"/>
          <ac:spMkLst>
            <pc:docMk/>
            <pc:sldMk cId="3083635235" sldId="352"/>
            <ac:spMk id="4" creationId="{6632EC6E-0F86-F24A-5C5A-33E648450360}"/>
          </ac:spMkLst>
        </pc:spChg>
        <pc:spChg chg="add del mod">
          <ac:chgData name="Rufino, Brandon /CA" userId="S::brandon.rufino@sanofi.com::18eaddc4-48a0-47bc-92be-998b91914ae2" providerId="AD" clId="Web-{20F1CF3B-38A8-8E77-7FFD-1206CF3A433C}" dt="2022-04-27T21:05:03.666" v="911"/>
          <ac:spMkLst>
            <pc:docMk/>
            <pc:sldMk cId="3083635235" sldId="352"/>
            <ac:spMk id="4" creationId="{785A83AC-5648-7AD2-55C2-AD1EAE53B170}"/>
          </ac:spMkLst>
        </pc:spChg>
        <pc:spChg chg="add mod">
          <ac:chgData name="Rufino, Brandon /CA" userId="S::brandon.rufino@sanofi.com::18eaddc4-48a0-47bc-92be-998b91914ae2" providerId="AD" clId="Web-{20F1CF3B-38A8-8E77-7FFD-1206CF3A433C}" dt="2022-04-27T23:03:42.592" v="2780"/>
          <ac:spMkLst>
            <pc:docMk/>
            <pc:sldMk cId="3083635235" sldId="352"/>
            <ac:spMk id="5" creationId="{A074CCCF-A285-C82E-F897-F08E73996526}"/>
          </ac:spMkLst>
        </pc:spChg>
        <pc:spChg chg="del">
          <ac:chgData name="Rufino, Brandon /CA" userId="S::brandon.rufino@sanofi.com::18eaddc4-48a0-47bc-92be-998b91914ae2" providerId="AD" clId="Web-{20F1CF3B-38A8-8E77-7FFD-1206CF3A433C}" dt="2022-04-27T17:31:17.741" v="2"/>
          <ac:spMkLst>
            <pc:docMk/>
            <pc:sldMk cId="3083635235" sldId="352"/>
            <ac:spMk id="5" creationId="{B51F3AFB-A3B0-77C0-F8ED-BA58FF207597}"/>
          </ac:spMkLst>
        </pc:spChg>
        <pc:spChg chg="add del mod">
          <ac:chgData name="Rufino, Brandon /CA" userId="S::brandon.rufino@sanofi.com::18eaddc4-48a0-47bc-92be-998b91914ae2" providerId="AD" clId="Web-{20F1CF3B-38A8-8E77-7FFD-1206CF3A433C}" dt="2022-04-27T21:05:21.245" v="916"/>
          <ac:spMkLst>
            <pc:docMk/>
            <pc:sldMk cId="3083635235" sldId="352"/>
            <ac:spMk id="5" creationId="{ED7A40FA-5830-B9E8-7E6A-2302BA3A082E}"/>
          </ac:spMkLst>
        </pc:spChg>
        <pc:spChg chg="del">
          <ac:chgData name="Rufino, Brandon /CA" userId="S::brandon.rufino@sanofi.com::18eaddc4-48a0-47bc-92be-998b91914ae2" providerId="AD" clId="Web-{20F1CF3B-38A8-8E77-7FFD-1206CF3A433C}" dt="2022-04-27T17:31:17.741" v="2"/>
          <ac:spMkLst>
            <pc:docMk/>
            <pc:sldMk cId="3083635235" sldId="352"/>
            <ac:spMk id="6" creationId="{019106A7-24FD-0D49-9A0F-26BD15384F93}"/>
          </ac:spMkLst>
        </pc:spChg>
        <pc:spChg chg="mod">
          <ac:chgData name="Rufino, Brandon /CA" userId="S::brandon.rufino@sanofi.com::18eaddc4-48a0-47bc-92be-998b91914ae2" providerId="AD" clId="Web-{20F1CF3B-38A8-8E77-7FFD-1206CF3A433C}" dt="2022-04-27T21:22:40.728" v="2358" actId="1076"/>
          <ac:spMkLst>
            <pc:docMk/>
            <pc:sldMk cId="3083635235" sldId="352"/>
            <ac:spMk id="6" creationId="{583AB26D-ED45-4B37-8BC9-787615B055C7}"/>
          </ac:spMkLst>
        </pc:spChg>
        <pc:spChg chg="del">
          <ac:chgData name="Rufino, Brandon /CA" userId="S::brandon.rufino@sanofi.com::18eaddc4-48a0-47bc-92be-998b91914ae2" providerId="AD" clId="Web-{20F1CF3B-38A8-8E77-7FFD-1206CF3A433C}" dt="2022-04-27T17:31:17.741" v="2"/>
          <ac:spMkLst>
            <pc:docMk/>
            <pc:sldMk cId="3083635235" sldId="352"/>
            <ac:spMk id="7" creationId="{7A16AC9C-6615-2936-4F19-930697DB98AF}"/>
          </ac:spMkLst>
        </pc:spChg>
        <pc:spChg chg="del">
          <ac:chgData name="Rufino, Brandon /CA" userId="S::brandon.rufino@sanofi.com::18eaddc4-48a0-47bc-92be-998b91914ae2" providerId="AD" clId="Web-{20F1CF3B-38A8-8E77-7FFD-1206CF3A433C}" dt="2022-04-27T17:31:17.741" v="2"/>
          <ac:spMkLst>
            <pc:docMk/>
            <pc:sldMk cId="3083635235" sldId="352"/>
            <ac:spMk id="8" creationId="{EEB6B867-7CD2-F004-11BD-88C2A709F2DE}"/>
          </ac:spMkLst>
        </pc:spChg>
        <pc:spChg chg="del">
          <ac:chgData name="Rufino, Brandon /CA" userId="S::brandon.rufino@sanofi.com::18eaddc4-48a0-47bc-92be-998b91914ae2" providerId="AD" clId="Web-{20F1CF3B-38A8-8E77-7FFD-1206CF3A433C}" dt="2022-04-27T17:31:17.741" v="2"/>
          <ac:spMkLst>
            <pc:docMk/>
            <pc:sldMk cId="3083635235" sldId="352"/>
            <ac:spMk id="9" creationId="{43E7C2BE-E3F1-31CD-A23A-71EA5C44A794}"/>
          </ac:spMkLst>
        </pc:spChg>
        <pc:spChg chg="mod ord">
          <ac:chgData name="Rufino, Brandon /CA" userId="S::brandon.rufino@sanofi.com::18eaddc4-48a0-47bc-92be-998b91914ae2" providerId="AD" clId="Web-{20F1CF3B-38A8-8E77-7FFD-1206CF3A433C}" dt="2022-04-27T21:02:51.803" v="900" actId="1076"/>
          <ac:spMkLst>
            <pc:docMk/>
            <pc:sldMk cId="3083635235" sldId="352"/>
            <ac:spMk id="10" creationId="{DD328FCE-6D74-9B3E-1225-D6CB7561A525}"/>
          </ac:spMkLst>
        </pc:spChg>
        <pc:spChg chg="del">
          <ac:chgData name="Rufino, Brandon /CA" userId="S::brandon.rufino@sanofi.com::18eaddc4-48a0-47bc-92be-998b91914ae2" providerId="AD" clId="Web-{20F1CF3B-38A8-8E77-7FFD-1206CF3A433C}" dt="2022-04-27T17:31:17.741" v="2"/>
          <ac:spMkLst>
            <pc:docMk/>
            <pc:sldMk cId="3083635235" sldId="352"/>
            <ac:spMk id="11" creationId="{1FCC117B-5E76-6EE0-B0F0-F75B30FBC903}"/>
          </ac:spMkLst>
        </pc:spChg>
        <pc:spChg chg="del">
          <ac:chgData name="Rufino, Brandon /CA" userId="S::brandon.rufino@sanofi.com::18eaddc4-48a0-47bc-92be-998b91914ae2" providerId="AD" clId="Web-{20F1CF3B-38A8-8E77-7FFD-1206CF3A433C}" dt="2022-04-27T17:31:17.741" v="2"/>
          <ac:spMkLst>
            <pc:docMk/>
            <pc:sldMk cId="3083635235" sldId="352"/>
            <ac:spMk id="12" creationId="{B4378346-CFDF-A2CA-D37F-186F9D2F9B94}"/>
          </ac:spMkLst>
        </pc:spChg>
        <pc:spChg chg="del">
          <ac:chgData name="Rufino, Brandon /CA" userId="S::brandon.rufino@sanofi.com::18eaddc4-48a0-47bc-92be-998b91914ae2" providerId="AD" clId="Web-{20F1CF3B-38A8-8E77-7FFD-1206CF3A433C}" dt="2022-04-27T17:31:17.741" v="2"/>
          <ac:spMkLst>
            <pc:docMk/>
            <pc:sldMk cId="3083635235" sldId="352"/>
            <ac:spMk id="13" creationId="{1CCF24A4-E0FD-2AE7-277B-CE18479A69D1}"/>
          </ac:spMkLst>
        </pc:spChg>
        <pc:spChg chg="del">
          <ac:chgData name="Rufino, Brandon /CA" userId="S::brandon.rufino@sanofi.com::18eaddc4-48a0-47bc-92be-998b91914ae2" providerId="AD" clId="Web-{20F1CF3B-38A8-8E77-7FFD-1206CF3A433C}" dt="2022-04-27T17:31:17.741" v="2"/>
          <ac:spMkLst>
            <pc:docMk/>
            <pc:sldMk cId="3083635235" sldId="352"/>
            <ac:spMk id="14" creationId="{3C14F414-E860-5ADC-B5FD-545264F2732E}"/>
          </ac:spMkLst>
        </pc:spChg>
        <pc:spChg chg="del">
          <ac:chgData name="Rufino, Brandon /CA" userId="S::brandon.rufino@sanofi.com::18eaddc4-48a0-47bc-92be-998b91914ae2" providerId="AD" clId="Web-{20F1CF3B-38A8-8E77-7FFD-1206CF3A433C}" dt="2022-04-27T17:31:17.741" v="2"/>
          <ac:spMkLst>
            <pc:docMk/>
            <pc:sldMk cId="3083635235" sldId="352"/>
            <ac:spMk id="15" creationId="{CE2262EF-E40F-6875-C8BF-3D91DC9BCD6A}"/>
          </ac:spMkLst>
        </pc:spChg>
        <pc:spChg chg="del">
          <ac:chgData name="Rufino, Brandon /CA" userId="S::brandon.rufino@sanofi.com::18eaddc4-48a0-47bc-92be-998b91914ae2" providerId="AD" clId="Web-{20F1CF3B-38A8-8E77-7FFD-1206CF3A433C}" dt="2022-04-27T17:31:17.741" v="2"/>
          <ac:spMkLst>
            <pc:docMk/>
            <pc:sldMk cId="3083635235" sldId="352"/>
            <ac:spMk id="16" creationId="{D99DAA05-2DDC-C466-C5D3-C14EDF2CC190}"/>
          </ac:spMkLst>
        </pc:spChg>
        <pc:spChg chg="mod ord">
          <ac:chgData name="Rufino, Brandon /CA" userId="S::brandon.rufino@sanofi.com::18eaddc4-48a0-47bc-92be-998b91914ae2" providerId="AD" clId="Web-{20F1CF3B-38A8-8E77-7FFD-1206CF3A433C}" dt="2022-04-27T17:31:17.741" v="2"/>
          <ac:spMkLst>
            <pc:docMk/>
            <pc:sldMk cId="3083635235" sldId="352"/>
            <ac:spMk id="39" creationId="{297301EF-C941-4D0B-9DEB-CEFD5765103B}"/>
          </ac:spMkLst>
        </pc:spChg>
        <pc:spChg chg="mod ord">
          <ac:chgData name="Rufino, Brandon /CA" userId="S::brandon.rufino@sanofi.com::18eaddc4-48a0-47bc-92be-998b91914ae2" providerId="AD" clId="Web-{20F1CF3B-38A8-8E77-7FFD-1206CF3A433C}" dt="2022-04-27T17:31:17.741" v="2"/>
          <ac:spMkLst>
            <pc:docMk/>
            <pc:sldMk cId="3083635235" sldId="352"/>
            <ac:spMk id="40" creationId="{EEA09A81-7B2A-4DEC-9414-37A887594E40}"/>
          </ac:spMkLst>
        </pc:spChg>
        <pc:spChg chg="mod ord">
          <ac:chgData name="Rufino, Brandon /CA" userId="S::brandon.rufino@sanofi.com::18eaddc4-48a0-47bc-92be-998b91914ae2" providerId="AD" clId="Web-{20F1CF3B-38A8-8E77-7FFD-1206CF3A433C}" dt="2022-04-27T21:02:48.224" v="899" actId="1076"/>
          <ac:spMkLst>
            <pc:docMk/>
            <pc:sldMk cId="3083635235" sldId="352"/>
            <ac:spMk id="41" creationId="{6CBE4190-6F29-4945-BE3E-4D1B35E4F8C2}"/>
          </ac:spMkLst>
        </pc:spChg>
        <pc:spChg chg="mod ord">
          <ac:chgData name="Rufino, Brandon /CA" userId="S::brandon.rufino@sanofi.com::18eaddc4-48a0-47bc-92be-998b91914ae2" providerId="AD" clId="Web-{20F1CF3B-38A8-8E77-7FFD-1206CF3A433C}" dt="2022-04-27T21:02:39.302" v="897" actId="1076"/>
          <ac:spMkLst>
            <pc:docMk/>
            <pc:sldMk cId="3083635235" sldId="352"/>
            <ac:spMk id="42" creationId="{0F48E680-F3AB-4FA3-A8EF-9ECA80899ECF}"/>
          </ac:spMkLst>
        </pc:spChg>
        <pc:graphicFrameChg chg="mod modGraphic">
          <ac:chgData name="Rufino, Brandon /CA" userId="S::brandon.rufino@sanofi.com::18eaddc4-48a0-47bc-92be-998b91914ae2" providerId="AD" clId="Web-{20F1CF3B-38A8-8E77-7FFD-1206CF3A433C}" dt="2022-04-27T23:05:19.360" v="2844"/>
          <ac:graphicFrameMkLst>
            <pc:docMk/>
            <pc:sldMk cId="3083635235" sldId="352"/>
            <ac:graphicFrameMk id="2" creationId="{44B55819-7CA5-C1D8-8A3A-9C5B431BCE65}"/>
          </ac:graphicFrameMkLst>
        </pc:graphicFrameChg>
      </pc:sldChg>
    </pc:docChg>
  </pc:docChgLst>
  <pc:docChgLst>
    <pc:chgData name="Zaimi, Yasmin /CA" userId="64fc7d6d-f894-4044-a0fe-8d72a795f6a2" providerId="ADAL" clId="{AD01AE9C-3A23-C84B-BCD2-163E39D6EB53}"/>
    <pc:docChg chg="undo custSel addSld modSld">
      <pc:chgData name="Zaimi, Yasmin /CA" userId="64fc7d6d-f894-4044-a0fe-8d72a795f6a2" providerId="ADAL" clId="{AD01AE9C-3A23-C84B-BCD2-163E39D6EB53}" dt="2022-05-10T15:47:33.098" v="1924"/>
      <pc:docMkLst>
        <pc:docMk/>
      </pc:docMkLst>
      <pc:sldChg chg="addSp delSp modSp mod addCm delCm modCm">
        <pc:chgData name="Zaimi, Yasmin /CA" userId="64fc7d6d-f894-4044-a0fe-8d72a795f6a2" providerId="ADAL" clId="{AD01AE9C-3A23-C84B-BCD2-163E39D6EB53}" dt="2022-05-09T19:01:21.389" v="1923" actId="14734"/>
        <pc:sldMkLst>
          <pc:docMk/>
          <pc:sldMk cId="1802204041" sldId="344"/>
        </pc:sldMkLst>
        <pc:spChg chg="del">
          <ac:chgData name="Zaimi, Yasmin /CA" userId="64fc7d6d-f894-4044-a0fe-8d72a795f6a2" providerId="ADAL" clId="{AD01AE9C-3A23-C84B-BCD2-163E39D6EB53}" dt="2022-05-06T15:06:49.465" v="0" actId="478"/>
          <ac:spMkLst>
            <pc:docMk/>
            <pc:sldMk cId="1802204041" sldId="344"/>
            <ac:spMk id="4" creationId="{539B7A33-20BE-954A-B5B5-BA5DB1E242BA}"/>
          </ac:spMkLst>
        </pc:spChg>
        <pc:spChg chg="add mod">
          <ac:chgData name="Zaimi, Yasmin /CA" userId="64fc7d6d-f894-4044-a0fe-8d72a795f6a2" providerId="ADAL" clId="{AD01AE9C-3A23-C84B-BCD2-163E39D6EB53}" dt="2022-05-06T15:06:51.037" v="1"/>
          <ac:spMkLst>
            <pc:docMk/>
            <pc:sldMk cId="1802204041" sldId="344"/>
            <ac:spMk id="6" creationId="{001077AF-6CDD-79F7-AE4E-AD4B7F01C97E}"/>
          </ac:spMkLst>
        </pc:spChg>
        <pc:spChg chg="del">
          <ac:chgData name="Zaimi, Yasmin /CA" userId="64fc7d6d-f894-4044-a0fe-8d72a795f6a2" providerId="ADAL" clId="{AD01AE9C-3A23-C84B-BCD2-163E39D6EB53}" dt="2022-05-06T15:06:49.465" v="0" actId="478"/>
          <ac:spMkLst>
            <pc:docMk/>
            <pc:sldMk cId="1802204041" sldId="344"/>
            <ac:spMk id="12" creationId="{8D06E98B-B0F2-AD48-8B53-6B5BFD40A794}"/>
          </ac:spMkLst>
        </pc:spChg>
        <pc:graphicFrameChg chg="add mod modGraphic">
          <ac:chgData name="Zaimi, Yasmin /CA" userId="64fc7d6d-f894-4044-a0fe-8d72a795f6a2" providerId="ADAL" clId="{AD01AE9C-3A23-C84B-BCD2-163E39D6EB53}" dt="2022-05-09T19:01:21.389" v="1923" actId="14734"/>
          <ac:graphicFrameMkLst>
            <pc:docMk/>
            <pc:sldMk cId="1802204041" sldId="344"/>
            <ac:graphicFrameMk id="7" creationId="{C7C7E5D7-4CBA-EC84-5FF3-25CF06D4ABA0}"/>
          </ac:graphicFrameMkLst>
        </pc:graphicFrameChg>
      </pc:sldChg>
      <pc:sldChg chg="modSp mod addCm">
        <pc:chgData name="Zaimi, Yasmin /CA" userId="64fc7d6d-f894-4044-a0fe-8d72a795f6a2" providerId="ADAL" clId="{AD01AE9C-3A23-C84B-BCD2-163E39D6EB53}" dt="2022-05-09T18:29:03.563" v="1917" actId="20577"/>
        <pc:sldMkLst>
          <pc:docMk/>
          <pc:sldMk cId="960581742" sldId="356"/>
        </pc:sldMkLst>
        <pc:graphicFrameChg chg="mod modGraphic">
          <ac:chgData name="Zaimi, Yasmin /CA" userId="64fc7d6d-f894-4044-a0fe-8d72a795f6a2" providerId="ADAL" clId="{AD01AE9C-3A23-C84B-BCD2-163E39D6EB53}" dt="2022-05-09T18:29:03.563" v="1917" actId="20577"/>
          <ac:graphicFrameMkLst>
            <pc:docMk/>
            <pc:sldMk cId="960581742" sldId="356"/>
            <ac:graphicFrameMk id="8" creationId="{BC43934B-554C-4804-A749-989891152791}"/>
          </ac:graphicFrameMkLst>
        </pc:graphicFrameChg>
      </pc:sldChg>
      <pc:sldChg chg="modSp add mod">
        <pc:chgData name="Zaimi, Yasmin /CA" userId="64fc7d6d-f894-4044-a0fe-8d72a795f6a2" providerId="ADAL" clId="{AD01AE9C-3A23-C84B-BCD2-163E39D6EB53}" dt="2022-05-09T17:55:58.137" v="1637" actId="20577"/>
        <pc:sldMkLst>
          <pc:docMk/>
          <pc:sldMk cId="2621149700" sldId="357"/>
        </pc:sldMkLst>
        <pc:spChg chg="mod">
          <ac:chgData name="Zaimi, Yasmin /CA" userId="64fc7d6d-f894-4044-a0fe-8d72a795f6a2" providerId="ADAL" clId="{AD01AE9C-3A23-C84B-BCD2-163E39D6EB53}" dt="2022-05-09T17:34:46.147" v="1045" actId="20577"/>
          <ac:spMkLst>
            <pc:docMk/>
            <pc:sldMk cId="2621149700" sldId="357"/>
            <ac:spMk id="6" creationId="{6616AB9C-DD68-4415-A1AD-55C45BE2E016}"/>
          </ac:spMkLst>
        </pc:spChg>
        <pc:spChg chg="mod">
          <ac:chgData name="Zaimi, Yasmin /CA" userId="64fc7d6d-f894-4044-a0fe-8d72a795f6a2" providerId="ADAL" clId="{AD01AE9C-3A23-C84B-BCD2-163E39D6EB53}" dt="2022-05-09T17:34:41.729" v="1040" actId="27636"/>
          <ac:spMkLst>
            <pc:docMk/>
            <pc:sldMk cId="2621149700" sldId="357"/>
            <ac:spMk id="7" creationId="{8CBFC024-72EB-4B0D-82CF-92BA533195D1}"/>
          </ac:spMkLst>
        </pc:spChg>
        <pc:spChg chg="mod">
          <ac:chgData name="Zaimi, Yasmin /CA" userId="64fc7d6d-f894-4044-a0fe-8d72a795f6a2" providerId="ADAL" clId="{AD01AE9C-3A23-C84B-BCD2-163E39D6EB53}" dt="2022-05-09T17:55:58.137" v="1637" actId="20577"/>
          <ac:spMkLst>
            <pc:docMk/>
            <pc:sldMk cId="2621149700" sldId="357"/>
            <ac:spMk id="10" creationId="{DEB7F814-947A-4A9B-AD2C-C02428CF614B}"/>
          </ac:spMkLst>
        </pc:spChg>
        <pc:graphicFrameChg chg="mod modGraphic">
          <ac:chgData name="Zaimi, Yasmin /CA" userId="64fc7d6d-f894-4044-a0fe-8d72a795f6a2" providerId="ADAL" clId="{AD01AE9C-3A23-C84B-BCD2-163E39D6EB53}" dt="2022-05-09T17:53:29.254" v="1616" actId="20577"/>
          <ac:graphicFrameMkLst>
            <pc:docMk/>
            <pc:sldMk cId="2621149700" sldId="357"/>
            <ac:graphicFrameMk id="8" creationId="{BC43934B-554C-4804-A749-989891152791}"/>
          </ac:graphicFrameMkLst>
        </pc:graphicFrameChg>
      </pc:sldChg>
      <pc:sldChg chg="add">
        <pc:chgData name="Zaimi, Yasmin /CA" userId="64fc7d6d-f894-4044-a0fe-8d72a795f6a2" providerId="ADAL" clId="{AD01AE9C-3A23-C84B-BCD2-163E39D6EB53}" dt="2022-05-10T15:47:33.098" v="1924"/>
        <pc:sldMkLst>
          <pc:docMk/>
          <pc:sldMk cId="1116914577" sldId="359"/>
        </pc:sldMkLst>
      </pc:sldChg>
      <pc:sldChg chg="add">
        <pc:chgData name="Zaimi, Yasmin /CA" userId="64fc7d6d-f894-4044-a0fe-8d72a795f6a2" providerId="ADAL" clId="{AD01AE9C-3A23-C84B-BCD2-163E39D6EB53}" dt="2022-05-10T15:47:33.098" v="1924"/>
        <pc:sldMkLst>
          <pc:docMk/>
          <pc:sldMk cId="276987104" sldId="360"/>
        </pc:sldMkLst>
      </pc:sldChg>
    </pc:docChg>
  </pc:docChgLst>
  <pc:docChgLst>
    <pc:chgData name="Rawal, Pranav /CA" userId="S::pranav.rawal@sanofi.com::e8744c87-19a4-4793-86e9-9531d1cc4d4a" providerId="AD" clId="Web-{698583EB-C797-0695-BC86-E44F81A26764}"/>
    <pc:docChg chg="modSld">
      <pc:chgData name="Rawal, Pranav /CA" userId="S::pranav.rawal@sanofi.com::e8744c87-19a4-4793-86e9-9531d1cc4d4a" providerId="AD" clId="Web-{698583EB-C797-0695-BC86-E44F81A26764}" dt="2022-04-26T20:01:15.660" v="33"/>
      <pc:docMkLst>
        <pc:docMk/>
      </pc:docMkLst>
      <pc:sldChg chg="modSp">
        <pc:chgData name="Rawal, Pranav /CA" userId="S::pranav.rawal@sanofi.com::e8744c87-19a4-4793-86e9-9531d1cc4d4a" providerId="AD" clId="Web-{698583EB-C797-0695-BC86-E44F81A26764}" dt="2022-04-26T20:01:15.660" v="33"/>
        <pc:sldMkLst>
          <pc:docMk/>
          <pc:sldMk cId="3898709787" sldId="349"/>
        </pc:sldMkLst>
        <pc:graphicFrameChg chg="mod modGraphic">
          <ac:chgData name="Rawal, Pranav /CA" userId="S::pranav.rawal@sanofi.com::e8744c87-19a4-4793-86e9-9531d1cc4d4a" providerId="AD" clId="Web-{698583EB-C797-0695-BC86-E44F81A26764}" dt="2022-04-26T20:01:15.660" v="33"/>
          <ac:graphicFrameMkLst>
            <pc:docMk/>
            <pc:sldMk cId="3898709787" sldId="349"/>
            <ac:graphicFrameMk id="4" creationId="{26397DB0-5DAE-8F4D-B0BA-83AD8C5870DF}"/>
          </ac:graphicFrameMkLst>
        </pc:graphicFrameChg>
      </pc:sldChg>
    </pc:docChg>
  </pc:docChgLst>
  <pc:docChgLst>
    <pc:chgData name="Rufino, Brandon /CA" userId="S::brandon.rufino@sanofi.com::18eaddc4-48a0-47bc-92be-998b91914ae2" providerId="AD" clId="Web-{5FF7208A-18BA-5844-10F6-8910CBEB3ED7}"/>
    <pc:docChg chg="modSld">
      <pc:chgData name="Rufino, Brandon /CA" userId="S::brandon.rufino@sanofi.com::18eaddc4-48a0-47bc-92be-998b91914ae2" providerId="AD" clId="Web-{5FF7208A-18BA-5844-10F6-8910CBEB3ED7}" dt="2022-05-01T20:13:01.668" v="292"/>
      <pc:docMkLst>
        <pc:docMk/>
      </pc:docMkLst>
      <pc:sldChg chg="modSp">
        <pc:chgData name="Rufino, Brandon /CA" userId="S::brandon.rufino@sanofi.com::18eaddc4-48a0-47bc-92be-998b91914ae2" providerId="AD" clId="Web-{5FF7208A-18BA-5844-10F6-8910CBEB3ED7}" dt="2022-05-01T20:13:01.668" v="292"/>
        <pc:sldMkLst>
          <pc:docMk/>
          <pc:sldMk cId="3898709787" sldId="349"/>
        </pc:sldMkLst>
        <pc:graphicFrameChg chg="mod modGraphic">
          <ac:chgData name="Rufino, Brandon /CA" userId="S::brandon.rufino@sanofi.com::18eaddc4-48a0-47bc-92be-998b91914ae2" providerId="AD" clId="Web-{5FF7208A-18BA-5844-10F6-8910CBEB3ED7}" dt="2022-05-01T20:13:01.668" v="292"/>
          <ac:graphicFrameMkLst>
            <pc:docMk/>
            <pc:sldMk cId="3898709787" sldId="349"/>
            <ac:graphicFrameMk id="4" creationId="{26397DB0-5DAE-8F4D-B0BA-83AD8C5870DF}"/>
          </ac:graphicFrameMkLst>
        </pc:graphicFrameChg>
      </pc:sldChg>
    </pc:docChg>
  </pc:docChgLst>
  <pc:docChgLst>
    <pc:chgData name="Jankovic, Dimitrije /CA" userId="S::dimitrije.jankovic@sanofi.com::8deed45e-64e7-4441-aa8e-bf8a2c5fc71a" providerId="AD" clId="Web-{0D5458E2-2EB8-D67C-40F9-79D4AC6CF467}"/>
    <pc:docChg chg="modSld">
      <pc:chgData name="Jankovic, Dimitrije /CA" userId="S::dimitrije.jankovic@sanofi.com::8deed45e-64e7-4441-aa8e-bf8a2c5fc71a" providerId="AD" clId="Web-{0D5458E2-2EB8-D67C-40F9-79D4AC6CF467}" dt="2022-04-26T19:18:07.858" v="0" actId="14100"/>
      <pc:docMkLst>
        <pc:docMk/>
      </pc:docMkLst>
      <pc:sldChg chg="modSp">
        <pc:chgData name="Jankovic, Dimitrije /CA" userId="S::dimitrije.jankovic@sanofi.com::8deed45e-64e7-4441-aa8e-bf8a2c5fc71a" providerId="AD" clId="Web-{0D5458E2-2EB8-D67C-40F9-79D4AC6CF467}" dt="2022-04-26T19:18:07.858" v="0" actId="14100"/>
        <pc:sldMkLst>
          <pc:docMk/>
          <pc:sldMk cId="479673056" sldId="260"/>
        </pc:sldMkLst>
        <pc:cxnChg chg="mod">
          <ac:chgData name="Jankovic, Dimitrije /CA" userId="S::dimitrije.jankovic@sanofi.com::8deed45e-64e7-4441-aa8e-bf8a2c5fc71a" providerId="AD" clId="Web-{0D5458E2-2EB8-D67C-40F9-79D4AC6CF467}" dt="2022-04-26T19:18:07.858" v="0" actId="14100"/>
          <ac:cxnSpMkLst>
            <pc:docMk/>
            <pc:sldMk cId="479673056" sldId="260"/>
            <ac:cxnSpMk id="9" creationId="{047115B9-7E3A-B747-AE13-F592D93C9FE7}"/>
          </ac:cxnSpMkLst>
        </pc:cxnChg>
      </pc:sldChg>
    </pc:docChg>
  </pc:docChgLst>
  <pc:docChgLst>
    <pc:chgData name="Zaimi, Yasmin /CA" userId="64fc7d6d-f894-4044-a0fe-8d72a795f6a2" providerId="ADAL" clId="{8CCF3B0F-58AC-4C43-AC64-EB82BF66CF7E}"/>
    <pc:docChg chg="undo custSel addSld delSld modSld sldOrd delMainMaster">
      <pc:chgData name="Zaimi, Yasmin /CA" userId="64fc7d6d-f894-4044-a0fe-8d72a795f6a2" providerId="ADAL" clId="{8CCF3B0F-58AC-4C43-AC64-EB82BF66CF7E}" dt="2022-04-13T18:14:22.985" v="7261" actId="20577"/>
      <pc:docMkLst>
        <pc:docMk/>
      </pc:docMkLst>
      <pc:sldChg chg="del">
        <pc:chgData name="Zaimi, Yasmin /CA" userId="64fc7d6d-f894-4044-a0fe-8d72a795f6a2" providerId="ADAL" clId="{8CCF3B0F-58AC-4C43-AC64-EB82BF66CF7E}" dt="2022-03-30T16:33:09.077" v="4" actId="2696"/>
        <pc:sldMkLst>
          <pc:docMk/>
          <pc:sldMk cId="109857222" sldId="256"/>
        </pc:sldMkLst>
      </pc:sldChg>
      <pc:sldChg chg="add del">
        <pc:chgData name="Zaimi, Yasmin /CA" userId="64fc7d6d-f894-4044-a0fe-8d72a795f6a2" providerId="ADAL" clId="{8CCF3B0F-58AC-4C43-AC64-EB82BF66CF7E}" dt="2022-03-30T18:36:20.878" v="4938" actId="2696"/>
        <pc:sldMkLst>
          <pc:docMk/>
          <pc:sldMk cId="656294483" sldId="259"/>
        </pc:sldMkLst>
      </pc:sldChg>
      <pc:sldChg chg="addSp delSp modSp add mod ord">
        <pc:chgData name="Zaimi, Yasmin /CA" userId="64fc7d6d-f894-4044-a0fe-8d72a795f6a2" providerId="ADAL" clId="{8CCF3B0F-58AC-4C43-AC64-EB82BF66CF7E}" dt="2022-04-13T18:14:22.985" v="7261" actId="20577"/>
        <pc:sldMkLst>
          <pc:docMk/>
          <pc:sldMk cId="479673056" sldId="260"/>
        </pc:sldMkLst>
        <pc:spChg chg="mod">
          <ac:chgData name="Zaimi, Yasmin /CA" userId="64fc7d6d-f894-4044-a0fe-8d72a795f6a2" providerId="ADAL" clId="{8CCF3B0F-58AC-4C43-AC64-EB82BF66CF7E}" dt="2022-03-30T18:44:54.652" v="4996" actId="20577"/>
          <ac:spMkLst>
            <pc:docMk/>
            <pc:sldMk cId="479673056" sldId="260"/>
            <ac:spMk id="2" creationId="{9AE21902-6272-469C-A805-0A34A6B8DB8E}"/>
          </ac:spMkLst>
        </pc:spChg>
        <pc:spChg chg="add del mod">
          <ac:chgData name="Zaimi, Yasmin /CA" userId="64fc7d6d-f894-4044-a0fe-8d72a795f6a2" providerId="ADAL" clId="{8CCF3B0F-58AC-4C43-AC64-EB82BF66CF7E}" dt="2022-03-30T17:12:27.773" v="40"/>
          <ac:spMkLst>
            <pc:docMk/>
            <pc:sldMk cId="479673056" sldId="260"/>
            <ac:spMk id="3" creationId="{BEAB1079-4A7D-744B-85BB-9DC6B5FB613F}"/>
          </ac:spMkLst>
        </pc:spChg>
        <pc:spChg chg="add mod">
          <ac:chgData name="Zaimi, Yasmin /CA" userId="64fc7d6d-f894-4044-a0fe-8d72a795f6a2" providerId="ADAL" clId="{8CCF3B0F-58AC-4C43-AC64-EB82BF66CF7E}" dt="2022-04-12T22:23:19.165" v="5908" actId="20577"/>
          <ac:spMkLst>
            <pc:docMk/>
            <pc:sldMk cId="479673056" sldId="260"/>
            <ac:spMk id="4" creationId="{6F39ADB7-3DAC-1D49-B113-BFFD22EBB97D}"/>
          </ac:spMkLst>
        </pc:spChg>
        <pc:spChg chg="add del mod">
          <ac:chgData name="Zaimi, Yasmin /CA" userId="64fc7d6d-f894-4044-a0fe-8d72a795f6a2" providerId="ADAL" clId="{8CCF3B0F-58AC-4C43-AC64-EB82BF66CF7E}" dt="2022-03-30T17:20:48.355" v="42" actId="478"/>
          <ac:spMkLst>
            <pc:docMk/>
            <pc:sldMk cId="479673056" sldId="260"/>
            <ac:spMk id="4" creationId="{CB62B3CC-D008-804D-9B46-A05E605988B2}"/>
          </ac:spMkLst>
        </pc:spChg>
        <pc:spChg chg="add del mod">
          <ac:chgData name="Zaimi, Yasmin /CA" userId="64fc7d6d-f894-4044-a0fe-8d72a795f6a2" providerId="ADAL" clId="{8CCF3B0F-58AC-4C43-AC64-EB82BF66CF7E}" dt="2022-03-30T17:20:55.488" v="45"/>
          <ac:spMkLst>
            <pc:docMk/>
            <pc:sldMk cId="479673056" sldId="260"/>
            <ac:spMk id="5" creationId="{DAAF670C-F240-8A46-B7FF-EE4A53975E07}"/>
          </ac:spMkLst>
        </pc:spChg>
        <pc:spChg chg="add mod">
          <ac:chgData name="Zaimi, Yasmin /CA" userId="64fc7d6d-f894-4044-a0fe-8d72a795f6a2" providerId="ADAL" clId="{8CCF3B0F-58AC-4C43-AC64-EB82BF66CF7E}" dt="2022-03-30T17:46:51.337" v="786" actId="14100"/>
          <ac:spMkLst>
            <pc:docMk/>
            <pc:sldMk cId="479673056" sldId="260"/>
            <ac:spMk id="6" creationId="{95609EE8-7ABB-1046-89C3-ABFEF56EC5D4}"/>
          </ac:spMkLst>
        </pc:spChg>
        <pc:spChg chg="add del mod">
          <ac:chgData name="Zaimi, Yasmin /CA" userId="64fc7d6d-f894-4044-a0fe-8d72a795f6a2" providerId="ADAL" clId="{8CCF3B0F-58AC-4C43-AC64-EB82BF66CF7E}" dt="2022-03-30T17:24:34.890" v="111" actId="478"/>
          <ac:spMkLst>
            <pc:docMk/>
            <pc:sldMk cId="479673056" sldId="260"/>
            <ac:spMk id="7" creationId="{382C5AF1-AC08-3544-88DA-8AF5BEC9C98F}"/>
          </ac:spMkLst>
        </pc:spChg>
        <pc:spChg chg="add mod">
          <ac:chgData name="Zaimi, Yasmin /CA" userId="64fc7d6d-f894-4044-a0fe-8d72a795f6a2" providerId="ADAL" clId="{8CCF3B0F-58AC-4C43-AC64-EB82BF66CF7E}" dt="2022-03-30T17:39:24.465" v="497" actId="20577"/>
          <ac:spMkLst>
            <pc:docMk/>
            <pc:sldMk cId="479673056" sldId="260"/>
            <ac:spMk id="10" creationId="{CAE98115-F052-DC41-8F8D-CC40A5211707}"/>
          </ac:spMkLst>
        </pc:spChg>
        <pc:spChg chg="add del mod">
          <ac:chgData name="Zaimi, Yasmin /CA" userId="64fc7d6d-f894-4044-a0fe-8d72a795f6a2" providerId="ADAL" clId="{8CCF3B0F-58AC-4C43-AC64-EB82BF66CF7E}" dt="2022-03-30T17:54:51.854" v="1108"/>
          <ac:spMkLst>
            <pc:docMk/>
            <pc:sldMk cId="479673056" sldId="260"/>
            <ac:spMk id="15" creationId="{E9040891-47AB-644B-97D4-9D96A63D4E84}"/>
          </ac:spMkLst>
        </pc:spChg>
        <pc:spChg chg="add del mod">
          <ac:chgData name="Zaimi, Yasmin /CA" userId="64fc7d6d-f894-4044-a0fe-8d72a795f6a2" providerId="ADAL" clId="{8CCF3B0F-58AC-4C43-AC64-EB82BF66CF7E}" dt="2022-04-12T22:22:41.556" v="5829" actId="478"/>
          <ac:spMkLst>
            <pc:docMk/>
            <pc:sldMk cId="479673056" sldId="260"/>
            <ac:spMk id="41" creationId="{DB366747-B34A-534C-933A-0907BEB3ECCC}"/>
          </ac:spMkLst>
        </pc:spChg>
        <pc:spChg chg="add del mod">
          <ac:chgData name="Zaimi, Yasmin /CA" userId="64fc7d6d-f894-4044-a0fe-8d72a795f6a2" providerId="ADAL" clId="{8CCF3B0F-58AC-4C43-AC64-EB82BF66CF7E}" dt="2022-03-30T17:22:35.302" v="78" actId="478"/>
          <ac:spMkLst>
            <pc:docMk/>
            <pc:sldMk cId="479673056" sldId="260"/>
            <ac:spMk id="43" creationId="{281A2406-2295-3948-BAE8-ED9D35959C74}"/>
          </ac:spMkLst>
        </pc:spChg>
        <pc:spChg chg="add mod">
          <ac:chgData name="Zaimi, Yasmin /CA" userId="64fc7d6d-f894-4044-a0fe-8d72a795f6a2" providerId="ADAL" clId="{8CCF3B0F-58AC-4C43-AC64-EB82BF66CF7E}" dt="2022-03-30T18:49:14.108" v="5179" actId="207"/>
          <ac:spMkLst>
            <pc:docMk/>
            <pc:sldMk cId="479673056" sldId="260"/>
            <ac:spMk id="49" creationId="{FCA2ED91-4DFC-7B48-BBBC-AECA7666B3C9}"/>
          </ac:spMkLst>
        </pc:spChg>
        <pc:spChg chg="add del mod">
          <ac:chgData name="Zaimi, Yasmin /CA" userId="64fc7d6d-f894-4044-a0fe-8d72a795f6a2" providerId="ADAL" clId="{8CCF3B0F-58AC-4C43-AC64-EB82BF66CF7E}" dt="2022-03-30T17:43:04.192" v="566" actId="478"/>
          <ac:spMkLst>
            <pc:docMk/>
            <pc:sldMk cId="479673056" sldId="260"/>
            <ac:spMk id="55" creationId="{CA509BE9-0C11-2545-B1C2-F65BDA554AAA}"/>
          </ac:spMkLst>
        </pc:spChg>
        <pc:spChg chg="add mod">
          <ac:chgData name="Zaimi, Yasmin /CA" userId="64fc7d6d-f894-4044-a0fe-8d72a795f6a2" providerId="ADAL" clId="{8CCF3B0F-58AC-4C43-AC64-EB82BF66CF7E}" dt="2022-03-30T17:51:57.159" v="922" actId="20577"/>
          <ac:spMkLst>
            <pc:docMk/>
            <pc:sldMk cId="479673056" sldId="260"/>
            <ac:spMk id="56" creationId="{0C273ED4-ECB9-244D-B673-C39A7832A037}"/>
          </ac:spMkLst>
        </pc:spChg>
        <pc:spChg chg="add mod">
          <ac:chgData name="Zaimi, Yasmin /CA" userId="64fc7d6d-f894-4044-a0fe-8d72a795f6a2" providerId="ADAL" clId="{8CCF3B0F-58AC-4C43-AC64-EB82BF66CF7E}" dt="2022-03-30T18:45:33.421" v="5071" actId="14100"/>
          <ac:spMkLst>
            <pc:docMk/>
            <pc:sldMk cId="479673056" sldId="260"/>
            <ac:spMk id="58" creationId="{2EBF1489-68C8-C842-BBDB-9BFEFE90E596}"/>
          </ac:spMkLst>
        </pc:spChg>
        <pc:spChg chg="add del mod">
          <ac:chgData name="Zaimi, Yasmin /CA" userId="64fc7d6d-f894-4044-a0fe-8d72a795f6a2" providerId="ADAL" clId="{8CCF3B0F-58AC-4C43-AC64-EB82BF66CF7E}" dt="2022-03-30T18:48:24.356" v="5169"/>
          <ac:spMkLst>
            <pc:docMk/>
            <pc:sldMk cId="479673056" sldId="260"/>
            <ac:spMk id="66" creationId="{B77EAA87-0C13-124A-B696-90F030BC7125}"/>
          </ac:spMkLst>
        </pc:spChg>
        <pc:spChg chg="mod">
          <ac:chgData name="Zaimi, Yasmin /CA" userId="64fc7d6d-f894-4044-a0fe-8d72a795f6a2" providerId="ADAL" clId="{8CCF3B0F-58AC-4C43-AC64-EB82BF66CF7E}" dt="2022-03-30T17:46:31.047" v="785" actId="20577"/>
          <ac:spMkLst>
            <pc:docMk/>
            <pc:sldMk cId="479673056" sldId="260"/>
            <ac:spMk id="76" creationId="{5DE1C881-C32C-4A23-958B-1E00A5EC798A}"/>
          </ac:spMkLst>
        </pc:spChg>
        <pc:spChg chg="del">
          <ac:chgData name="Zaimi, Yasmin /CA" userId="64fc7d6d-f894-4044-a0fe-8d72a795f6a2" providerId="ADAL" clId="{8CCF3B0F-58AC-4C43-AC64-EB82BF66CF7E}" dt="2022-03-30T17:12:16.059" v="37" actId="478"/>
          <ac:spMkLst>
            <pc:docMk/>
            <pc:sldMk cId="479673056" sldId="260"/>
            <ac:spMk id="77" creationId="{3CB135A7-731B-4C4C-A70A-85817F63AFA5}"/>
          </ac:spMkLst>
        </pc:spChg>
        <pc:spChg chg="mod">
          <ac:chgData name="Zaimi, Yasmin /CA" userId="64fc7d6d-f894-4044-a0fe-8d72a795f6a2" providerId="ADAL" clId="{8CCF3B0F-58AC-4C43-AC64-EB82BF66CF7E}" dt="2022-03-30T17:29:01.864" v="129" actId="208"/>
          <ac:spMkLst>
            <pc:docMk/>
            <pc:sldMk cId="479673056" sldId="260"/>
            <ac:spMk id="78" creationId="{D05DA109-5359-45BC-B53D-E143D3499E2C}"/>
          </ac:spMkLst>
        </pc:spChg>
        <pc:spChg chg="mod">
          <ac:chgData name="Zaimi, Yasmin /CA" userId="64fc7d6d-f894-4044-a0fe-8d72a795f6a2" providerId="ADAL" clId="{8CCF3B0F-58AC-4C43-AC64-EB82BF66CF7E}" dt="2022-03-30T17:29:01.864" v="129" actId="208"/>
          <ac:spMkLst>
            <pc:docMk/>
            <pc:sldMk cId="479673056" sldId="260"/>
            <ac:spMk id="79" creationId="{07CC2DCB-B5A2-48EC-8D86-5575118E4BDE}"/>
          </ac:spMkLst>
        </pc:spChg>
        <pc:spChg chg="mod">
          <ac:chgData name="Zaimi, Yasmin /CA" userId="64fc7d6d-f894-4044-a0fe-8d72a795f6a2" providerId="ADAL" clId="{8CCF3B0F-58AC-4C43-AC64-EB82BF66CF7E}" dt="2022-03-30T17:40:58.548" v="563" actId="20577"/>
          <ac:spMkLst>
            <pc:docMk/>
            <pc:sldMk cId="479673056" sldId="260"/>
            <ac:spMk id="80" creationId="{B70FC0E4-CC78-44EC-8AD3-33F9D7B87B99}"/>
          </ac:spMkLst>
        </pc:spChg>
        <pc:spChg chg="mod">
          <ac:chgData name="Zaimi, Yasmin /CA" userId="64fc7d6d-f894-4044-a0fe-8d72a795f6a2" providerId="ADAL" clId="{8CCF3B0F-58AC-4C43-AC64-EB82BF66CF7E}" dt="2022-03-30T17:54:18.434" v="1106" actId="20577"/>
          <ac:spMkLst>
            <pc:docMk/>
            <pc:sldMk cId="479673056" sldId="260"/>
            <ac:spMk id="81" creationId="{AB38AAED-FD4F-4B03-97D7-6C57816CF3FB}"/>
          </ac:spMkLst>
        </pc:spChg>
        <pc:spChg chg="mod">
          <ac:chgData name="Zaimi, Yasmin /CA" userId="64fc7d6d-f894-4044-a0fe-8d72a795f6a2" providerId="ADAL" clId="{8CCF3B0F-58AC-4C43-AC64-EB82BF66CF7E}" dt="2022-03-30T17:29:01.864" v="129" actId="208"/>
          <ac:spMkLst>
            <pc:docMk/>
            <pc:sldMk cId="479673056" sldId="260"/>
            <ac:spMk id="82" creationId="{25C42D93-E1BB-4E03-B10F-7FE52732665F}"/>
          </ac:spMkLst>
        </pc:spChg>
        <pc:spChg chg="del">
          <ac:chgData name="Zaimi, Yasmin /CA" userId="64fc7d6d-f894-4044-a0fe-8d72a795f6a2" providerId="ADAL" clId="{8CCF3B0F-58AC-4C43-AC64-EB82BF66CF7E}" dt="2022-03-30T17:12:16.059" v="37" actId="478"/>
          <ac:spMkLst>
            <pc:docMk/>
            <pc:sldMk cId="479673056" sldId="260"/>
            <ac:spMk id="83" creationId="{CA1B82A1-2BE1-413C-A01D-8D9BA0BE94D3}"/>
          </ac:spMkLst>
        </pc:spChg>
        <pc:spChg chg="mod">
          <ac:chgData name="Zaimi, Yasmin /CA" userId="64fc7d6d-f894-4044-a0fe-8d72a795f6a2" providerId="ADAL" clId="{8CCF3B0F-58AC-4C43-AC64-EB82BF66CF7E}" dt="2022-03-30T17:29:01.864" v="129" actId="208"/>
          <ac:spMkLst>
            <pc:docMk/>
            <pc:sldMk cId="479673056" sldId="260"/>
            <ac:spMk id="84" creationId="{62F0C651-D1FB-4C93-8338-5BA07C30B0C5}"/>
          </ac:spMkLst>
        </pc:spChg>
        <pc:spChg chg="mod">
          <ac:chgData name="Zaimi, Yasmin /CA" userId="64fc7d6d-f894-4044-a0fe-8d72a795f6a2" providerId="ADAL" clId="{8CCF3B0F-58AC-4C43-AC64-EB82BF66CF7E}" dt="2022-03-30T17:36:59.345" v="314" actId="20577"/>
          <ac:spMkLst>
            <pc:docMk/>
            <pc:sldMk cId="479673056" sldId="260"/>
            <ac:spMk id="85" creationId="{684343BC-8B9C-401B-8E68-851410AB19B1}"/>
          </ac:spMkLst>
        </pc:spChg>
        <pc:spChg chg="del mod">
          <ac:chgData name="Zaimi, Yasmin /CA" userId="64fc7d6d-f894-4044-a0fe-8d72a795f6a2" providerId="ADAL" clId="{8CCF3B0F-58AC-4C43-AC64-EB82BF66CF7E}" dt="2022-04-12T22:23:10.707" v="5882" actId="478"/>
          <ac:spMkLst>
            <pc:docMk/>
            <pc:sldMk cId="479673056" sldId="260"/>
            <ac:spMk id="86" creationId="{6B783500-BE79-464F-8233-D1AE875BD2D7}"/>
          </ac:spMkLst>
        </pc:spChg>
        <pc:spChg chg="mod">
          <ac:chgData name="Zaimi, Yasmin /CA" userId="64fc7d6d-f894-4044-a0fe-8d72a795f6a2" providerId="ADAL" clId="{8CCF3B0F-58AC-4C43-AC64-EB82BF66CF7E}" dt="2022-04-12T22:22:46.769" v="5848" actId="20577"/>
          <ac:spMkLst>
            <pc:docMk/>
            <pc:sldMk cId="479673056" sldId="260"/>
            <ac:spMk id="87" creationId="{B409E7A4-4CBF-4CF6-B1A0-4DDC2452300C}"/>
          </ac:spMkLst>
        </pc:spChg>
        <pc:spChg chg="mod">
          <ac:chgData name="Zaimi, Yasmin /CA" userId="64fc7d6d-f894-4044-a0fe-8d72a795f6a2" providerId="ADAL" clId="{8CCF3B0F-58AC-4C43-AC64-EB82BF66CF7E}" dt="2022-03-30T17:29:01.864" v="129" actId="208"/>
          <ac:spMkLst>
            <pc:docMk/>
            <pc:sldMk cId="479673056" sldId="260"/>
            <ac:spMk id="88" creationId="{B50791B4-2BCB-4EEA-B6C6-8A4D2AC4B060}"/>
          </ac:spMkLst>
        </pc:spChg>
        <pc:spChg chg="del">
          <ac:chgData name="Zaimi, Yasmin /CA" userId="64fc7d6d-f894-4044-a0fe-8d72a795f6a2" providerId="ADAL" clId="{8CCF3B0F-58AC-4C43-AC64-EB82BF66CF7E}" dt="2022-03-30T17:12:16.059" v="37" actId="478"/>
          <ac:spMkLst>
            <pc:docMk/>
            <pc:sldMk cId="479673056" sldId="260"/>
            <ac:spMk id="89" creationId="{FC15635D-D4FE-4E92-8E2D-67A2CE69A8F4}"/>
          </ac:spMkLst>
        </pc:spChg>
        <pc:spChg chg="mod">
          <ac:chgData name="Zaimi, Yasmin /CA" userId="64fc7d6d-f894-4044-a0fe-8d72a795f6a2" providerId="ADAL" clId="{8CCF3B0F-58AC-4C43-AC64-EB82BF66CF7E}" dt="2022-03-30T17:29:01.864" v="129" actId="208"/>
          <ac:spMkLst>
            <pc:docMk/>
            <pc:sldMk cId="479673056" sldId="260"/>
            <ac:spMk id="90" creationId="{FC7B1C7D-07BD-410A-843E-7B36F696B9BD}"/>
          </ac:spMkLst>
        </pc:spChg>
        <pc:spChg chg="mod">
          <ac:chgData name="Zaimi, Yasmin /CA" userId="64fc7d6d-f894-4044-a0fe-8d72a795f6a2" providerId="ADAL" clId="{8CCF3B0F-58AC-4C43-AC64-EB82BF66CF7E}" dt="2022-03-30T17:29:01.864" v="129" actId="208"/>
          <ac:spMkLst>
            <pc:docMk/>
            <pc:sldMk cId="479673056" sldId="260"/>
            <ac:spMk id="91" creationId="{BEA2E29C-6529-4DF8-BCA0-60665F0C220C}"/>
          </ac:spMkLst>
        </pc:spChg>
        <pc:spChg chg="mod">
          <ac:chgData name="Zaimi, Yasmin /CA" userId="64fc7d6d-f894-4044-a0fe-8d72a795f6a2" providerId="ADAL" clId="{8CCF3B0F-58AC-4C43-AC64-EB82BF66CF7E}" dt="2022-03-30T17:29:01.864" v="129" actId="208"/>
          <ac:spMkLst>
            <pc:docMk/>
            <pc:sldMk cId="479673056" sldId="260"/>
            <ac:spMk id="92" creationId="{03CA4621-FE89-4867-A50D-9AFB7BFF3DFC}"/>
          </ac:spMkLst>
        </pc:spChg>
        <pc:spChg chg="mod">
          <ac:chgData name="Zaimi, Yasmin /CA" userId="64fc7d6d-f894-4044-a0fe-8d72a795f6a2" providerId="ADAL" clId="{8CCF3B0F-58AC-4C43-AC64-EB82BF66CF7E}" dt="2022-03-30T17:29:01.864" v="129" actId="208"/>
          <ac:spMkLst>
            <pc:docMk/>
            <pc:sldMk cId="479673056" sldId="260"/>
            <ac:spMk id="93" creationId="{4F8962E1-EE98-4614-AD70-00A8943EF097}"/>
          </ac:spMkLst>
        </pc:spChg>
        <pc:spChg chg="mod">
          <ac:chgData name="Zaimi, Yasmin /CA" userId="64fc7d6d-f894-4044-a0fe-8d72a795f6a2" providerId="ADAL" clId="{8CCF3B0F-58AC-4C43-AC64-EB82BF66CF7E}" dt="2022-03-30T17:29:01.864" v="129" actId="208"/>
          <ac:spMkLst>
            <pc:docMk/>
            <pc:sldMk cId="479673056" sldId="260"/>
            <ac:spMk id="94" creationId="{A078A60E-0A49-4124-84CD-C10FB36118D1}"/>
          </ac:spMkLst>
        </pc:spChg>
        <pc:spChg chg="del">
          <ac:chgData name="Zaimi, Yasmin /CA" userId="64fc7d6d-f894-4044-a0fe-8d72a795f6a2" providerId="ADAL" clId="{8CCF3B0F-58AC-4C43-AC64-EB82BF66CF7E}" dt="2022-03-30T17:12:16.059" v="37" actId="478"/>
          <ac:spMkLst>
            <pc:docMk/>
            <pc:sldMk cId="479673056" sldId="260"/>
            <ac:spMk id="95" creationId="{15B74219-D074-4C08-8E47-93D60D2074EF}"/>
          </ac:spMkLst>
        </pc:spChg>
        <pc:spChg chg="mod">
          <ac:chgData name="Zaimi, Yasmin /CA" userId="64fc7d6d-f894-4044-a0fe-8d72a795f6a2" providerId="ADAL" clId="{8CCF3B0F-58AC-4C43-AC64-EB82BF66CF7E}" dt="2022-03-30T17:29:01.864" v="129" actId="208"/>
          <ac:spMkLst>
            <pc:docMk/>
            <pc:sldMk cId="479673056" sldId="260"/>
            <ac:spMk id="96" creationId="{90090B17-127A-4B7E-92F0-4858D2258BD7}"/>
          </ac:spMkLst>
        </pc:spChg>
        <pc:spChg chg="mod">
          <ac:chgData name="Zaimi, Yasmin /CA" userId="64fc7d6d-f894-4044-a0fe-8d72a795f6a2" providerId="ADAL" clId="{8CCF3B0F-58AC-4C43-AC64-EB82BF66CF7E}" dt="2022-03-30T19:01:55.137" v="5565" actId="20577"/>
          <ac:spMkLst>
            <pc:docMk/>
            <pc:sldMk cId="479673056" sldId="260"/>
            <ac:spMk id="97" creationId="{BAC3F53B-0E38-4EC1-B65B-72ECEC54DAA0}"/>
          </ac:spMkLst>
        </pc:spChg>
        <pc:spChg chg="mod">
          <ac:chgData name="Zaimi, Yasmin /CA" userId="64fc7d6d-f894-4044-a0fe-8d72a795f6a2" providerId="ADAL" clId="{8CCF3B0F-58AC-4C43-AC64-EB82BF66CF7E}" dt="2022-03-30T17:53:32.114" v="1024" actId="20577"/>
          <ac:spMkLst>
            <pc:docMk/>
            <pc:sldMk cId="479673056" sldId="260"/>
            <ac:spMk id="98" creationId="{847FCACE-0C23-4A73-81F2-1235A4B54666}"/>
          </ac:spMkLst>
        </pc:spChg>
        <pc:spChg chg="mod">
          <ac:chgData name="Zaimi, Yasmin /CA" userId="64fc7d6d-f894-4044-a0fe-8d72a795f6a2" providerId="ADAL" clId="{8CCF3B0F-58AC-4C43-AC64-EB82BF66CF7E}" dt="2022-04-13T18:14:22.985" v="7261" actId="20577"/>
          <ac:spMkLst>
            <pc:docMk/>
            <pc:sldMk cId="479673056" sldId="260"/>
            <ac:spMk id="99" creationId="{1F4AAC91-752F-4EAA-80A0-3E14A0AA3606}"/>
          </ac:spMkLst>
        </pc:spChg>
        <pc:spChg chg="mod">
          <ac:chgData name="Zaimi, Yasmin /CA" userId="64fc7d6d-f894-4044-a0fe-8d72a795f6a2" providerId="ADAL" clId="{8CCF3B0F-58AC-4C43-AC64-EB82BF66CF7E}" dt="2022-03-30T17:43:14.959" v="592" actId="20577"/>
          <ac:spMkLst>
            <pc:docMk/>
            <pc:sldMk cId="479673056" sldId="260"/>
            <ac:spMk id="100" creationId="{C1E7E811-BBF3-4FFC-AA26-DFA936DBA8E1}"/>
          </ac:spMkLst>
        </pc:spChg>
        <pc:spChg chg="del">
          <ac:chgData name="Zaimi, Yasmin /CA" userId="64fc7d6d-f894-4044-a0fe-8d72a795f6a2" providerId="ADAL" clId="{8CCF3B0F-58AC-4C43-AC64-EB82BF66CF7E}" dt="2022-03-30T17:12:16.059" v="37" actId="478"/>
          <ac:spMkLst>
            <pc:docMk/>
            <pc:sldMk cId="479673056" sldId="260"/>
            <ac:spMk id="101" creationId="{EEDBE761-79DB-4305-B07A-039409BF19A6}"/>
          </ac:spMkLst>
        </pc:spChg>
        <pc:spChg chg="mod">
          <ac:chgData name="Zaimi, Yasmin /CA" userId="64fc7d6d-f894-4044-a0fe-8d72a795f6a2" providerId="ADAL" clId="{8CCF3B0F-58AC-4C43-AC64-EB82BF66CF7E}" dt="2022-03-30T17:35:00.828" v="220" actId="20577"/>
          <ac:spMkLst>
            <pc:docMk/>
            <pc:sldMk cId="479673056" sldId="260"/>
            <ac:spMk id="102" creationId="{0FADF619-8C28-4D2C-B364-FA8312CF29B1}"/>
          </ac:spMkLst>
        </pc:spChg>
        <pc:spChg chg="mod">
          <ac:chgData name="Zaimi, Yasmin /CA" userId="64fc7d6d-f894-4044-a0fe-8d72a795f6a2" providerId="ADAL" clId="{8CCF3B0F-58AC-4C43-AC64-EB82BF66CF7E}" dt="2022-03-30T17:29:01.864" v="129" actId="208"/>
          <ac:spMkLst>
            <pc:docMk/>
            <pc:sldMk cId="479673056" sldId="260"/>
            <ac:spMk id="103" creationId="{F51A9E40-CA92-4E53-A632-BA23D2C2924F}"/>
          </ac:spMkLst>
        </pc:spChg>
        <pc:spChg chg="mod">
          <ac:chgData name="Zaimi, Yasmin /CA" userId="64fc7d6d-f894-4044-a0fe-8d72a795f6a2" providerId="ADAL" clId="{8CCF3B0F-58AC-4C43-AC64-EB82BF66CF7E}" dt="2022-03-30T17:51:11.218" v="893" actId="20577"/>
          <ac:spMkLst>
            <pc:docMk/>
            <pc:sldMk cId="479673056" sldId="260"/>
            <ac:spMk id="104" creationId="{EAFB0975-E8DC-4D12-95CE-E0BE5192C2A4}"/>
          </ac:spMkLst>
        </pc:spChg>
        <pc:spChg chg="mod">
          <ac:chgData name="Zaimi, Yasmin /CA" userId="64fc7d6d-f894-4044-a0fe-8d72a795f6a2" providerId="ADAL" clId="{8CCF3B0F-58AC-4C43-AC64-EB82BF66CF7E}" dt="2022-04-12T22:22:57.418" v="5881" actId="20577"/>
          <ac:spMkLst>
            <pc:docMk/>
            <pc:sldMk cId="479673056" sldId="260"/>
            <ac:spMk id="105" creationId="{45B10C07-4441-4192-8062-CD06AAB230CD}"/>
          </ac:spMkLst>
        </pc:spChg>
        <pc:spChg chg="mod">
          <ac:chgData name="Zaimi, Yasmin /CA" userId="64fc7d6d-f894-4044-a0fe-8d72a795f6a2" providerId="ADAL" clId="{8CCF3B0F-58AC-4C43-AC64-EB82BF66CF7E}" dt="2022-03-30T17:34:31.286" v="153" actId="207"/>
          <ac:spMkLst>
            <pc:docMk/>
            <pc:sldMk cId="479673056" sldId="260"/>
            <ac:spMk id="106" creationId="{3183C8B9-8DE2-43C8-95E9-05A34ADC6834}"/>
          </ac:spMkLst>
        </pc:spChg>
        <pc:spChg chg="del">
          <ac:chgData name="Zaimi, Yasmin /CA" userId="64fc7d6d-f894-4044-a0fe-8d72a795f6a2" providerId="ADAL" clId="{8CCF3B0F-58AC-4C43-AC64-EB82BF66CF7E}" dt="2022-03-30T17:12:16.059" v="37" actId="478"/>
          <ac:spMkLst>
            <pc:docMk/>
            <pc:sldMk cId="479673056" sldId="260"/>
            <ac:spMk id="107" creationId="{06DA4316-39D3-4F90-A5DA-345AA413894C}"/>
          </ac:spMkLst>
        </pc:spChg>
        <pc:spChg chg="mod">
          <ac:chgData name="Zaimi, Yasmin /CA" userId="64fc7d6d-f894-4044-a0fe-8d72a795f6a2" providerId="ADAL" clId="{8CCF3B0F-58AC-4C43-AC64-EB82BF66CF7E}" dt="2022-03-30T17:34:31.286" v="153" actId="207"/>
          <ac:spMkLst>
            <pc:docMk/>
            <pc:sldMk cId="479673056" sldId="260"/>
            <ac:spMk id="108" creationId="{72EABE60-8AA5-4A49-B4A0-3CD91D313362}"/>
          </ac:spMkLst>
        </pc:spChg>
        <pc:spChg chg="mod">
          <ac:chgData name="Zaimi, Yasmin /CA" userId="64fc7d6d-f894-4044-a0fe-8d72a795f6a2" providerId="ADAL" clId="{8CCF3B0F-58AC-4C43-AC64-EB82BF66CF7E}" dt="2022-03-30T17:34:31.286" v="153" actId="207"/>
          <ac:spMkLst>
            <pc:docMk/>
            <pc:sldMk cId="479673056" sldId="260"/>
            <ac:spMk id="109" creationId="{0C60B612-AD5B-46DC-825E-ED9076819586}"/>
          </ac:spMkLst>
        </pc:spChg>
        <pc:spChg chg="mod">
          <ac:chgData name="Zaimi, Yasmin /CA" userId="64fc7d6d-f894-4044-a0fe-8d72a795f6a2" providerId="ADAL" clId="{8CCF3B0F-58AC-4C43-AC64-EB82BF66CF7E}" dt="2022-03-30T17:34:31.286" v="153" actId="207"/>
          <ac:spMkLst>
            <pc:docMk/>
            <pc:sldMk cId="479673056" sldId="260"/>
            <ac:spMk id="110" creationId="{B5E52CB6-A934-40FA-AC6F-F6F7EE33B4EA}"/>
          </ac:spMkLst>
        </pc:spChg>
        <pc:spChg chg="mod">
          <ac:chgData name="Zaimi, Yasmin /CA" userId="64fc7d6d-f894-4044-a0fe-8d72a795f6a2" providerId="ADAL" clId="{8CCF3B0F-58AC-4C43-AC64-EB82BF66CF7E}" dt="2022-03-30T17:34:31.286" v="153" actId="207"/>
          <ac:spMkLst>
            <pc:docMk/>
            <pc:sldMk cId="479673056" sldId="260"/>
            <ac:spMk id="111" creationId="{979C33C1-4348-4E89-9DBE-EE05437D3795}"/>
          </ac:spMkLst>
        </pc:spChg>
        <pc:cxnChg chg="add mod">
          <ac:chgData name="Zaimi, Yasmin /CA" userId="64fc7d6d-f894-4044-a0fe-8d72a795f6a2" providerId="ADAL" clId="{8CCF3B0F-58AC-4C43-AC64-EB82BF66CF7E}" dt="2022-03-30T17:29:01.864" v="129" actId="208"/>
          <ac:cxnSpMkLst>
            <pc:docMk/>
            <pc:sldMk cId="479673056" sldId="260"/>
            <ac:cxnSpMk id="9" creationId="{047115B9-7E3A-B747-AE13-F592D93C9FE7}"/>
          </ac:cxnSpMkLst>
        </pc:cxnChg>
        <pc:cxnChg chg="add mod">
          <ac:chgData name="Zaimi, Yasmin /CA" userId="64fc7d6d-f894-4044-a0fe-8d72a795f6a2" providerId="ADAL" clId="{8CCF3B0F-58AC-4C43-AC64-EB82BF66CF7E}" dt="2022-04-12T22:22:35.584" v="5828" actId="1036"/>
          <ac:cxnSpMkLst>
            <pc:docMk/>
            <pc:sldMk cId="479673056" sldId="260"/>
            <ac:cxnSpMk id="42" creationId="{0648984D-CA66-EF4E-93A0-A4C4AF5A5551}"/>
          </ac:cxnSpMkLst>
        </pc:cxnChg>
        <pc:cxnChg chg="add mod">
          <ac:chgData name="Zaimi, Yasmin /CA" userId="64fc7d6d-f894-4044-a0fe-8d72a795f6a2" providerId="ADAL" clId="{8CCF3B0F-58AC-4C43-AC64-EB82BF66CF7E}" dt="2022-03-30T18:49:48.468" v="5181" actId="208"/>
          <ac:cxnSpMkLst>
            <pc:docMk/>
            <pc:sldMk cId="479673056" sldId="260"/>
            <ac:cxnSpMk id="48" creationId="{0A4803CE-A1D2-EF4E-81FD-045C2D2F5DF8}"/>
          </ac:cxnSpMkLst>
        </pc:cxnChg>
        <pc:cxnChg chg="add del mod">
          <ac:chgData name="Zaimi, Yasmin /CA" userId="64fc7d6d-f894-4044-a0fe-8d72a795f6a2" providerId="ADAL" clId="{8CCF3B0F-58AC-4C43-AC64-EB82BF66CF7E}" dt="2022-03-30T17:43:04.192" v="566" actId="478"/>
          <ac:cxnSpMkLst>
            <pc:docMk/>
            <pc:sldMk cId="479673056" sldId="260"/>
            <ac:cxnSpMk id="54" creationId="{BEE104E1-B15A-0041-8D55-AF212826C12D}"/>
          </ac:cxnSpMkLst>
        </pc:cxnChg>
        <pc:cxnChg chg="add del mod">
          <ac:chgData name="Zaimi, Yasmin /CA" userId="64fc7d6d-f894-4044-a0fe-8d72a795f6a2" providerId="ADAL" clId="{8CCF3B0F-58AC-4C43-AC64-EB82BF66CF7E}" dt="2022-03-30T18:48:24.356" v="5169"/>
          <ac:cxnSpMkLst>
            <pc:docMk/>
            <pc:sldMk cId="479673056" sldId="260"/>
            <ac:cxnSpMk id="65" creationId="{E5FF11EF-D814-9C42-9B72-C9221D8CB8C3}"/>
          </ac:cxnSpMkLst>
        </pc:cxnChg>
        <pc:cxnChg chg="add del mod">
          <ac:chgData name="Zaimi, Yasmin /CA" userId="64fc7d6d-f894-4044-a0fe-8d72a795f6a2" providerId="ADAL" clId="{8CCF3B0F-58AC-4C43-AC64-EB82BF66CF7E}" dt="2022-04-12T22:23:10.707" v="5882" actId="478"/>
          <ac:cxnSpMkLst>
            <pc:docMk/>
            <pc:sldMk cId="479673056" sldId="260"/>
            <ac:cxnSpMk id="67" creationId="{041847D9-BD02-3440-8780-CD51039CC2E8}"/>
          </ac:cxnSpMkLst>
        </pc:cxnChg>
      </pc:sldChg>
      <pc:sldChg chg="add del">
        <pc:chgData name="Zaimi, Yasmin /CA" userId="64fc7d6d-f894-4044-a0fe-8d72a795f6a2" providerId="ADAL" clId="{8CCF3B0F-58AC-4C43-AC64-EB82BF66CF7E}" dt="2022-03-30T17:45:45.488" v="726"/>
        <pc:sldMkLst>
          <pc:docMk/>
          <pc:sldMk cId="3973129350" sldId="261"/>
        </pc:sldMkLst>
      </pc:sldChg>
      <pc:sldChg chg="addSp delSp modSp add del mod ord">
        <pc:chgData name="Zaimi, Yasmin /CA" userId="64fc7d6d-f894-4044-a0fe-8d72a795f6a2" providerId="ADAL" clId="{8CCF3B0F-58AC-4C43-AC64-EB82BF66CF7E}" dt="2022-03-30T16:33:31.596" v="30" actId="478"/>
        <pc:sldMkLst>
          <pc:docMk/>
          <pc:sldMk cId="2992569620" sldId="339"/>
        </pc:sldMkLst>
        <pc:spChg chg="add del mod">
          <ac:chgData name="Zaimi, Yasmin /CA" userId="64fc7d6d-f894-4044-a0fe-8d72a795f6a2" providerId="ADAL" clId="{8CCF3B0F-58AC-4C43-AC64-EB82BF66CF7E}" dt="2022-03-30T16:33:31.596" v="30" actId="478"/>
          <ac:spMkLst>
            <pc:docMk/>
            <pc:sldMk cId="2992569620" sldId="339"/>
            <ac:spMk id="3" creationId="{2B15B6F3-6A8B-A346-8B65-EF5FA3E42B66}"/>
          </ac:spMkLst>
        </pc:spChg>
        <pc:spChg chg="mod">
          <ac:chgData name="Zaimi, Yasmin /CA" userId="64fc7d6d-f894-4044-a0fe-8d72a795f6a2" providerId="ADAL" clId="{8CCF3B0F-58AC-4C43-AC64-EB82BF66CF7E}" dt="2022-03-30T16:33:18.709" v="27" actId="20577"/>
          <ac:spMkLst>
            <pc:docMk/>
            <pc:sldMk cId="2992569620" sldId="339"/>
            <ac:spMk id="4" creationId="{4365A861-8A18-7F42-B92F-AC16476803A9}"/>
          </ac:spMkLst>
        </pc:spChg>
        <pc:spChg chg="del">
          <ac:chgData name="Zaimi, Yasmin /CA" userId="64fc7d6d-f894-4044-a0fe-8d72a795f6a2" providerId="ADAL" clId="{8CCF3B0F-58AC-4C43-AC64-EB82BF66CF7E}" dt="2022-03-30T16:33:11.262" v="5" actId="478"/>
          <ac:spMkLst>
            <pc:docMk/>
            <pc:sldMk cId="2992569620" sldId="339"/>
            <ac:spMk id="8" creationId="{8E8D826D-A4AD-4D55-9401-B9D05840A19F}"/>
          </ac:spMkLst>
        </pc:spChg>
        <pc:spChg chg="del mod">
          <ac:chgData name="Zaimi, Yasmin /CA" userId="64fc7d6d-f894-4044-a0fe-8d72a795f6a2" providerId="ADAL" clId="{8CCF3B0F-58AC-4C43-AC64-EB82BF66CF7E}" dt="2022-03-30T16:33:28.660" v="29" actId="478"/>
          <ac:spMkLst>
            <pc:docMk/>
            <pc:sldMk cId="2992569620" sldId="339"/>
            <ac:spMk id="14" creationId="{B76FDB9D-6D9E-4DA6-BC7D-156256F977F4}"/>
          </ac:spMkLst>
        </pc:spChg>
      </pc:sldChg>
      <pc:sldChg chg="add del">
        <pc:chgData name="Zaimi, Yasmin /CA" userId="64fc7d6d-f894-4044-a0fe-8d72a795f6a2" providerId="ADAL" clId="{8CCF3B0F-58AC-4C43-AC64-EB82BF66CF7E}" dt="2022-03-30T16:34:00.393" v="34" actId="2696"/>
        <pc:sldMkLst>
          <pc:docMk/>
          <pc:sldMk cId="3739533196" sldId="340"/>
        </pc:sldMkLst>
      </pc:sldChg>
      <pc:sldChg chg="addSp delSp modSp new mod delAnim modAnim">
        <pc:chgData name="Zaimi, Yasmin /CA" userId="64fc7d6d-f894-4044-a0fe-8d72a795f6a2" providerId="ADAL" clId="{8CCF3B0F-58AC-4C43-AC64-EB82BF66CF7E}" dt="2022-04-13T17:56:05.967" v="6796" actId="20577"/>
        <pc:sldMkLst>
          <pc:docMk/>
          <pc:sldMk cId="1469120475" sldId="341"/>
        </pc:sldMkLst>
        <pc:spChg chg="del">
          <ac:chgData name="Zaimi, Yasmin /CA" userId="64fc7d6d-f894-4044-a0fe-8d72a795f6a2" providerId="ADAL" clId="{8CCF3B0F-58AC-4C43-AC64-EB82BF66CF7E}" dt="2022-03-30T16:33:59.054" v="33" actId="478"/>
          <ac:spMkLst>
            <pc:docMk/>
            <pc:sldMk cId="1469120475" sldId="341"/>
            <ac:spMk id="4" creationId="{BF0BA159-3594-6B4C-AB04-A12287611D2D}"/>
          </ac:spMkLst>
        </pc:spChg>
        <pc:spChg chg="del">
          <ac:chgData name="Zaimi, Yasmin /CA" userId="64fc7d6d-f894-4044-a0fe-8d72a795f6a2" providerId="ADAL" clId="{8CCF3B0F-58AC-4C43-AC64-EB82BF66CF7E}" dt="2022-03-30T17:12:00.586" v="35" actId="478"/>
          <ac:spMkLst>
            <pc:docMk/>
            <pc:sldMk cId="1469120475" sldId="341"/>
            <ac:spMk id="5" creationId="{8430F51C-A0F5-C14E-AF9C-E4BD71D271A6}"/>
          </ac:spMkLst>
        </pc:spChg>
        <pc:spChg chg="del">
          <ac:chgData name="Zaimi, Yasmin /CA" userId="64fc7d6d-f894-4044-a0fe-8d72a795f6a2" providerId="ADAL" clId="{8CCF3B0F-58AC-4C43-AC64-EB82BF66CF7E}" dt="2022-03-30T16:33:59.054" v="33" actId="478"/>
          <ac:spMkLst>
            <pc:docMk/>
            <pc:sldMk cId="1469120475" sldId="341"/>
            <ac:spMk id="6" creationId="{CA4A470C-6039-3E47-8F0C-32C17E024079}"/>
          </ac:spMkLst>
        </pc:spChg>
        <pc:spChg chg="del">
          <ac:chgData name="Zaimi, Yasmin /CA" userId="64fc7d6d-f894-4044-a0fe-8d72a795f6a2" providerId="ADAL" clId="{8CCF3B0F-58AC-4C43-AC64-EB82BF66CF7E}" dt="2022-03-30T17:12:00.586" v="35" actId="478"/>
          <ac:spMkLst>
            <pc:docMk/>
            <pc:sldMk cId="1469120475" sldId="341"/>
            <ac:spMk id="7" creationId="{3EE0BD11-B186-464D-827A-C859100499D6}"/>
          </ac:spMkLst>
        </pc:spChg>
        <pc:spChg chg="del">
          <ac:chgData name="Zaimi, Yasmin /CA" userId="64fc7d6d-f894-4044-a0fe-8d72a795f6a2" providerId="ADAL" clId="{8CCF3B0F-58AC-4C43-AC64-EB82BF66CF7E}" dt="2022-03-30T16:33:59.054" v="33" actId="478"/>
          <ac:spMkLst>
            <pc:docMk/>
            <pc:sldMk cId="1469120475" sldId="341"/>
            <ac:spMk id="8" creationId="{02FB0F2B-6C43-884A-9226-90FD2D9D1995}"/>
          </ac:spMkLst>
        </pc:spChg>
        <pc:spChg chg="add del mod">
          <ac:chgData name="Zaimi, Yasmin /CA" userId="64fc7d6d-f894-4044-a0fe-8d72a795f6a2" providerId="ADAL" clId="{8CCF3B0F-58AC-4C43-AC64-EB82BF66CF7E}" dt="2022-03-30T17:21:09.667" v="47"/>
          <ac:spMkLst>
            <pc:docMk/>
            <pc:sldMk cId="1469120475" sldId="341"/>
            <ac:spMk id="9" creationId="{8BCB87EC-F6CB-4549-BAF8-021E1A2B10B6}"/>
          </ac:spMkLst>
        </pc:spChg>
        <pc:spChg chg="add del mod">
          <ac:chgData name="Zaimi, Yasmin /CA" userId="64fc7d6d-f894-4044-a0fe-8d72a795f6a2" providerId="ADAL" clId="{8CCF3B0F-58AC-4C43-AC64-EB82BF66CF7E}" dt="2022-03-30T17:21:19.734" v="49"/>
          <ac:spMkLst>
            <pc:docMk/>
            <pc:sldMk cId="1469120475" sldId="341"/>
            <ac:spMk id="10" creationId="{D82CC24D-ECF8-4F49-B23F-AB41CD75B39A}"/>
          </ac:spMkLst>
        </pc:spChg>
        <pc:spChg chg="add del mod">
          <ac:chgData name="Zaimi, Yasmin /CA" userId="64fc7d6d-f894-4044-a0fe-8d72a795f6a2" providerId="ADAL" clId="{8CCF3B0F-58AC-4C43-AC64-EB82BF66CF7E}" dt="2022-03-30T17:53:13.289" v="1001"/>
          <ac:spMkLst>
            <pc:docMk/>
            <pc:sldMk cId="1469120475" sldId="341"/>
            <ac:spMk id="11" creationId="{07B8104C-8497-C74C-B5EB-643B37124287}"/>
          </ac:spMkLst>
        </pc:spChg>
        <pc:spChg chg="add mod">
          <ac:chgData name="Zaimi, Yasmin /CA" userId="64fc7d6d-f894-4044-a0fe-8d72a795f6a2" providerId="ADAL" clId="{8CCF3B0F-58AC-4C43-AC64-EB82BF66CF7E}" dt="2022-03-30T18:21:55.597" v="3473" actId="20577"/>
          <ac:spMkLst>
            <pc:docMk/>
            <pc:sldMk cId="1469120475" sldId="341"/>
            <ac:spMk id="12" creationId="{8D06E98B-B0F2-AD48-8B53-6B5BFD40A794}"/>
          </ac:spMkLst>
        </pc:spChg>
        <pc:spChg chg="add mod">
          <ac:chgData name="Zaimi, Yasmin /CA" userId="64fc7d6d-f894-4044-a0fe-8d72a795f6a2" providerId="ADAL" clId="{8CCF3B0F-58AC-4C43-AC64-EB82BF66CF7E}" dt="2022-03-30T18:24:25.737" v="3878" actId="1035"/>
          <ac:spMkLst>
            <pc:docMk/>
            <pc:sldMk cId="1469120475" sldId="341"/>
            <ac:spMk id="13" creationId="{2D26472C-6D42-B74A-ADE9-9A2ECECE7F07}"/>
          </ac:spMkLst>
        </pc:spChg>
        <pc:spChg chg="add del mod">
          <ac:chgData name="Zaimi, Yasmin /CA" userId="64fc7d6d-f894-4044-a0fe-8d72a795f6a2" providerId="ADAL" clId="{8CCF3B0F-58AC-4C43-AC64-EB82BF66CF7E}" dt="2022-03-30T18:00:37.780" v="1112" actId="478"/>
          <ac:spMkLst>
            <pc:docMk/>
            <pc:sldMk cId="1469120475" sldId="341"/>
            <ac:spMk id="14" creationId="{52B7004D-7B70-764F-B6BB-19945B0E9913}"/>
          </ac:spMkLst>
        </pc:spChg>
        <pc:spChg chg="add del mod">
          <ac:chgData name="Zaimi, Yasmin /CA" userId="64fc7d6d-f894-4044-a0fe-8d72a795f6a2" providerId="ADAL" clId="{8CCF3B0F-58AC-4C43-AC64-EB82BF66CF7E}" dt="2022-03-30T18:13:38.401" v="1423" actId="478"/>
          <ac:spMkLst>
            <pc:docMk/>
            <pc:sldMk cId="1469120475" sldId="341"/>
            <ac:spMk id="15" creationId="{D4462C52-0592-454A-9314-7B596C044A73}"/>
          </ac:spMkLst>
        </pc:spChg>
        <pc:spChg chg="add del mod">
          <ac:chgData name="Zaimi, Yasmin /CA" userId="64fc7d6d-f894-4044-a0fe-8d72a795f6a2" providerId="ADAL" clId="{8CCF3B0F-58AC-4C43-AC64-EB82BF66CF7E}" dt="2022-03-30T18:13:45.777" v="1425" actId="478"/>
          <ac:spMkLst>
            <pc:docMk/>
            <pc:sldMk cId="1469120475" sldId="341"/>
            <ac:spMk id="16" creationId="{E3FB9319-3570-A44A-ADBA-823114D3F71E}"/>
          </ac:spMkLst>
        </pc:spChg>
        <pc:spChg chg="add del mod">
          <ac:chgData name="Zaimi, Yasmin /CA" userId="64fc7d6d-f894-4044-a0fe-8d72a795f6a2" providerId="ADAL" clId="{8CCF3B0F-58AC-4C43-AC64-EB82BF66CF7E}" dt="2022-03-30T18:12:20.734" v="1309" actId="478"/>
          <ac:spMkLst>
            <pc:docMk/>
            <pc:sldMk cId="1469120475" sldId="341"/>
            <ac:spMk id="17" creationId="{E7B79D10-427C-5A40-B521-DB2ED0F09BA5}"/>
          </ac:spMkLst>
        </pc:spChg>
        <pc:spChg chg="add del mod">
          <ac:chgData name="Zaimi, Yasmin /CA" userId="64fc7d6d-f894-4044-a0fe-8d72a795f6a2" providerId="ADAL" clId="{8CCF3B0F-58AC-4C43-AC64-EB82BF66CF7E}" dt="2022-03-30T18:12:20.734" v="1309" actId="478"/>
          <ac:spMkLst>
            <pc:docMk/>
            <pc:sldMk cId="1469120475" sldId="341"/>
            <ac:spMk id="18" creationId="{10CC79FA-DD90-3745-8F9A-350548B382B8}"/>
          </ac:spMkLst>
        </pc:spChg>
        <pc:spChg chg="add del mod">
          <ac:chgData name="Zaimi, Yasmin /CA" userId="64fc7d6d-f894-4044-a0fe-8d72a795f6a2" providerId="ADAL" clId="{8CCF3B0F-58AC-4C43-AC64-EB82BF66CF7E}" dt="2022-03-30T18:12:54.586" v="1312" actId="478"/>
          <ac:spMkLst>
            <pc:docMk/>
            <pc:sldMk cId="1469120475" sldId="341"/>
            <ac:spMk id="19" creationId="{791C54A9-6D53-E34C-A3CE-DE7F170A9F00}"/>
          </ac:spMkLst>
        </pc:spChg>
        <pc:spChg chg="add mod">
          <ac:chgData name="Zaimi, Yasmin /CA" userId="64fc7d6d-f894-4044-a0fe-8d72a795f6a2" providerId="ADAL" clId="{8CCF3B0F-58AC-4C43-AC64-EB82BF66CF7E}" dt="2022-04-13T17:56:05.967" v="6796" actId="20577"/>
          <ac:spMkLst>
            <pc:docMk/>
            <pc:sldMk cId="1469120475" sldId="341"/>
            <ac:spMk id="20" creationId="{DBD571AC-AE57-5748-8249-655D27CBD39F}"/>
          </ac:spMkLst>
        </pc:spChg>
        <pc:spChg chg="mod">
          <ac:chgData name="Zaimi, Yasmin /CA" userId="64fc7d6d-f894-4044-a0fe-8d72a795f6a2" providerId="ADAL" clId="{8CCF3B0F-58AC-4C43-AC64-EB82BF66CF7E}" dt="2022-03-30T17:58:22.334" v="1109"/>
          <ac:spMkLst>
            <pc:docMk/>
            <pc:sldMk cId="1469120475" sldId="341"/>
            <ac:spMk id="22" creationId="{C480FDBC-1107-4946-B18B-1F5BF8B3F944}"/>
          </ac:spMkLst>
        </pc:spChg>
        <pc:spChg chg="mod">
          <ac:chgData name="Zaimi, Yasmin /CA" userId="64fc7d6d-f894-4044-a0fe-8d72a795f6a2" providerId="ADAL" clId="{8CCF3B0F-58AC-4C43-AC64-EB82BF66CF7E}" dt="2022-03-30T17:58:22.334" v="1109"/>
          <ac:spMkLst>
            <pc:docMk/>
            <pc:sldMk cId="1469120475" sldId="341"/>
            <ac:spMk id="23" creationId="{CFEECA6D-48E6-9F4E-B291-4A0A42786CE9}"/>
          </ac:spMkLst>
        </pc:spChg>
        <pc:spChg chg="add mod">
          <ac:chgData name="Zaimi, Yasmin /CA" userId="64fc7d6d-f894-4044-a0fe-8d72a795f6a2" providerId="ADAL" clId="{8CCF3B0F-58AC-4C43-AC64-EB82BF66CF7E}" dt="2022-03-30T18:56:20.909" v="5408" actId="404"/>
          <ac:spMkLst>
            <pc:docMk/>
            <pc:sldMk cId="1469120475" sldId="341"/>
            <ac:spMk id="24" creationId="{4955B476-3C79-6443-B4AF-11891B6E2CD5}"/>
          </ac:spMkLst>
        </pc:spChg>
        <pc:spChg chg="mod">
          <ac:chgData name="Zaimi, Yasmin /CA" userId="64fc7d6d-f894-4044-a0fe-8d72a795f6a2" providerId="ADAL" clId="{8CCF3B0F-58AC-4C43-AC64-EB82BF66CF7E}" dt="2022-03-30T17:58:22.334" v="1109"/>
          <ac:spMkLst>
            <pc:docMk/>
            <pc:sldMk cId="1469120475" sldId="341"/>
            <ac:spMk id="26" creationId="{4381C7FF-76C3-1A47-B222-90337D30D4D8}"/>
          </ac:spMkLst>
        </pc:spChg>
        <pc:spChg chg="mod">
          <ac:chgData name="Zaimi, Yasmin /CA" userId="64fc7d6d-f894-4044-a0fe-8d72a795f6a2" providerId="ADAL" clId="{8CCF3B0F-58AC-4C43-AC64-EB82BF66CF7E}" dt="2022-03-30T17:58:22.334" v="1109"/>
          <ac:spMkLst>
            <pc:docMk/>
            <pc:sldMk cId="1469120475" sldId="341"/>
            <ac:spMk id="27" creationId="{C0096629-46A7-CC40-93A8-30804C6FF939}"/>
          </ac:spMkLst>
        </pc:spChg>
        <pc:spChg chg="add mod">
          <ac:chgData name="Zaimi, Yasmin /CA" userId="64fc7d6d-f894-4044-a0fe-8d72a795f6a2" providerId="ADAL" clId="{8CCF3B0F-58AC-4C43-AC64-EB82BF66CF7E}" dt="2022-03-30T18:56:20.909" v="5408" actId="404"/>
          <ac:spMkLst>
            <pc:docMk/>
            <pc:sldMk cId="1469120475" sldId="341"/>
            <ac:spMk id="28" creationId="{4D887CE2-E52B-484B-8115-1FA265024577}"/>
          </ac:spMkLst>
        </pc:spChg>
        <pc:spChg chg="mod">
          <ac:chgData name="Zaimi, Yasmin /CA" userId="64fc7d6d-f894-4044-a0fe-8d72a795f6a2" providerId="ADAL" clId="{8CCF3B0F-58AC-4C43-AC64-EB82BF66CF7E}" dt="2022-03-30T17:58:22.334" v="1109"/>
          <ac:spMkLst>
            <pc:docMk/>
            <pc:sldMk cId="1469120475" sldId="341"/>
            <ac:spMk id="30" creationId="{7314ED6F-75D7-C143-940C-3C3D4B12D79D}"/>
          </ac:spMkLst>
        </pc:spChg>
        <pc:spChg chg="mod">
          <ac:chgData name="Zaimi, Yasmin /CA" userId="64fc7d6d-f894-4044-a0fe-8d72a795f6a2" providerId="ADAL" clId="{8CCF3B0F-58AC-4C43-AC64-EB82BF66CF7E}" dt="2022-03-30T17:58:22.334" v="1109"/>
          <ac:spMkLst>
            <pc:docMk/>
            <pc:sldMk cId="1469120475" sldId="341"/>
            <ac:spMk id="31" creationId="{4D0EB1EC-6FE2-6F44-B9A0-F55222970DF7}"/>
          </ac:spMkLst>
        </pc:spChg>
        <pc:spChg chg="add del mod">
          <ac:chgData name="Zaimi, Yasmin /CA" userId="64fc7d6d-f894-4044-a0fe-8d72a795f6a2" providerId="ADAL" clId="{8CCF3B0F-58AC-4C43-AC64-EB82BF66CF7E}" dt="2022-03-30T18:02:36.905" v="1162" actId="478"/>
          <ac:spMkLst>
            <pc:docMk/>
            <pc:sldMk cId="1469120475" sldId="341"/>
            <ac:spMk id="32" creationId="{F2235C5A-5184-8544-9262-48C0107D72E1}"/>
          </ac:spMkLst>
        </pc:spChg>
        <pc:spChg chg="mod">
          <ac:chgData name="Zaimi, Yasmin /CA" userId="64fc7d6d-f894-4044-a0fe-8d72a795f6a2" providerId="ADAL" clId="{8CCF3B0F-58AC-4C43-AC64-EB82BF66CF7E}" dt="2022-03-30T17:58:22.334" v="1109"/>
          <ac:spMkLst>
            <pc:docMk/>
            <pc:sldMk cId="1469120475" sldId="341"/>
            <ac:spMk id="34" creationId="{8BE7BAEE-05FF-A04D-86BE-8448575F777B}"/>
          </ac:spMkLst>
        </pc:spChg>
        <pc:spChg chg="mod">
          <ac:chgData name="Zaimi, Yasmin /CA" userId="64fc7d6d-f894-4044-a0fe-8d72a795f6a2" providerId="ADAL" clId="{8CCF3B0F-58AC-4C43-AC64-EB82BF66CF7E}" dt="2022-03-30T17:58:22.334" v="1109"/>
          <ac:spMkLst>
            <pc:docMk/>
            <pc:sldMk cId="1469120475" sldId="341"/>
            <ac:spMk id="35" creationId="{9888A22A-5E96-8342-9066-22C40C7573BD}"/>
          </ac:spMkLst>
        </pc:spChg>
        <pc:spChg chg="add del mod">
          <ac:chgData name="Zaimi, Yasmin /CA" userId="64fc7d6d-f894-4044-a0fe-8d72a795f6a2" providerId="ADAL" clId="{8CCF3B0F-58AC-4C43-AC64-EB82BF66CF7E}" dt="2022-03-30T18:02:36.905" v="1162" actId="478"/>
          <ac:spMkLst>
            <pc:docMk/>
            <pc:sldMk cId="1469120475" sldId="341"/>
            <ac:spMk id="36" creationId="{B4060B35-5068-6F4A-B28C-8D31573121CB}"/>
          </ac:spMkLst>
        </pc:spChg>
        <pc:spChg chg="mod">
          <ac:chgData name="Zaimi, Yasmin /CA" userId="64fc7d6d-f894-4044-a0fe-8d72a795f6a2" providerId="ADAL" clId="{8CCF3B0F-58AC-4C43-AC64-EB82BF66CF7E}" dt="2022-03-30T17:58:22.334" v="1109"/>
          <ac:spMkLst>
            <pc:docMk/>
            <pc:sldMk cId="1469120475" sldId="341"/>
            <ac:spMk id="38" creationId="{0C37BE61-C5DC-9A47-A466-45BA23CE33C2}"/>
          </ac:spMkLst>
        </pc:spChg>
        <pc:spChg chg="mod">
          <ac:chgData name="Zaimi, Yasmin /CA" userId="64fc7d6d-f894-4044-a0fe-8d72a795f6a2" providerId="ADAL" clId="{8CCF3B0F-58AC-4C43-AC64-EB82BF66CF7E}" dt="2022-03-30T17:58:22.334" v="1109"/>
          <ac:spMkLst>
            <pc:docMk/>
            <pc:sldMk cId="1469120475" sldId="341"/>
            <ac:spMk id="39" creationId="{D63E8F92-6302-7641-8991-A8FE91A27C32}"/>
          </ac:spMkLst>
        </pc:spChg>
        <pc:spChg chg="add mod">
          <ac:chgData name="Zaimi, Yasmin /CA" userId="64fc7d6d-f894-4044-a0fe-8d72a795f6a2" providerId="ADAL" clId="{8CCF3B0F-58AC-4C43-AC64-EB82BF66CF7E}" dt="2022-03-30T18:24:25.737" v="3878" actId="1035"/>
          <ac:spMkLst>
            <pc:docMk/>
            <pc:sldMk cId="1469120475" sldId="341"/>
            <ac:spMk id="40" creationId="{55F58B57-0A91-C549-A424-0826C02F9D2F}"/>
          </ac:spMkLst>
        </pc:spChg>
        <pc:spChg chg="add mod">
          <ac:chgData name="Zaimi, Yasmin /CA" userId="64fc7d6d-f894-4044-a0fe-8d72a795f6a2" providerId="ADAL" clId="{8CCF3B0F-58AC-4C43-AC64-EB82BF66CF7E}" dt="2022-03-30T18:24:25.737" v="3878" actId="1035"/>
          <ac:spMkLst>
            <pc:docMk/>
            <pc:sldMk cId="1469120475" sldId="341"/>
            <ac:spMk id="41" creationId="{E9FE5303-E6B6-134C-AD9D-282E0F6A6A7E}"/>
          </ac:spMkLst>
        </pc:spChg>
        <pc:spChg chg="add mod">
          <ac:chgData name="Zaimi, Yasmin /CA" userId="64fc7d6d-f894-4044-a0fe-8d72a795f6a2" providerId="ADAL" clId="{8CCF3B0F-58AC-4C43-AC64-EB82BF66CF7E}" dt="2022-03-30T18:24:25.737" v="3878" actId="1035"/>
          <ac:spMkLst>
            <pc:docMk/>
            <pc:sldMk cId="1469120475" sldId="341"/>
            <ac:spMk id="42" creationId="{13E3F34E-A950-2742-A477-111B8B619B74}"/>
          </ac:spMkLst>
        </pc:spChg>
        <pc:spChg chg="add del mod">
          <ac:chgData name="Zaimi, Yasmin /CA" userId="64fc7d6d-f894-4044-a0fe-8d72a795f6a2" providerId="ADAL" clId="{8CCF3B0F-58AC-4C43-AC64-EB82BF66CF7E}" dt="2022-03-30T18:02:36.905" v="1162" actId="478"/>
          <ac:spMkLst>
            <pc:docMk/>
            <pc:sldMk cId="1469120475" sldId="341"/>
            <ac:spMk id="43" creationId="{7596FC1F-CC67-B048-8423-239D0D11FCDA}"/>
          </ac:spMkLst>
        </pc:spChg>
        <pc:spChg chg="add del mod">
          <ac:chgData name="Zaimi, Yasmin /CA" userId="64fc7d6d-f894-4044-a0fe-8d72a795f6a2" providerId="ADAL" clId="{8CCF3B0F-58AC-4C43-AC64-EB82BF66CF7E}" dt="2022-03-30T18:02:36.905" v="1162" actId="478"/>
          <ac:spMkLst>
            <pc:docMk/>
            <pc:sldMk cId="1469120475" sldId="341"/>
            <ac:spMk id="44" creationId="{5FFC713D-3ED1-6048-A8CB-3DB84522786E}"/>
          </ac:spMkLst>
        </pc:spChg>
        <pc:spChg chg="add mod">
          <ac:chgData name="Zaimi, Yasmin /CA" userId="64fc7d6d-f894-4044-a0fe-8d72a795f6a2" providerId="ADAL" clId="{8CCF3B0F-58AC-4C43-AC64-EB82BF66CF7E}" dt="2022-03-30T19:04:03.718" v="5629" actId="20577"/>
          <ac:spMkLst>
            <pc:docMk/>
            <pc:sldMk cId="1469120475" sldId="341"/>
            <ac:spMk id="45" creationId="{746EEC91-1810-F74C-AF7D-89BD09C00742}"/>
          </ac:spMkLst>
        </pc:spChg>
        <pc:grpChg chg="add del mod">
          <ac:chgData name="Zaimi, Yasmin /CA" userId="64fc7d6d-f894-4044-a0fe-8d72a795f6a2" providerId="ADAL" clId="{8CCF3B0F-58AC-4C43-AC64-EB82BF66CF7E}" dt="2022-03-30T18:00:37.780" v="1112" actId="478"/>
          <ac:grpSpMkLst>
            <pc:docMk/>
            <pc:sldMk cId="1469120475" sldId="341"/>
            <ac:grpSpMk id="21" creationId="{7CDE884A-642F-F74B-9D95-C5E148E706FC}"/>
          </ac:grpSpMkLst>
        </pc:grpChg>
        <pc:grpChg chg="add del mod">
          <ac:chgData name="Zaimi, Yasmin /CA" userId="64fc7d6d-f894-4044-a0fe-8d72a795f6a2" providerId="ADAL" clId="{8CCF3B0F-58AC-4C43-AC64-EB82BF66CF7E}" dt="2022-03-30T18:00:37.780" v="1112" actId="478"/>
          <ac:grpSpMkLst>
            <pc:docMk/>
            <pc:sldMk cId="1469120475" sldId="341"/>
            <ac:grpSpMk id="25" creationId="{3DD57135-0648-FE42-BE6C-E16A9B309EFB}"/>
          </ac:grpSpMkLst>
        </pc:grpChg>
        <pc:grpChg chg="add del mod">
          <ac:chgData name="Zaimi, Yasmin /CA" userId="64fc7d6d-f894-4044-a0fe-8d72a795f6a2" providerId="ADAL" clId="{8CCF3B0F-58AC-4C43-AC64-EB82BF66CF7E}" dt="2022-03-30T18:00:37.780" v="1112" actId="478"/>
          <ac:grpSpMkLst>
            <pc:docMk/>
            <pc:sldMk cId="1469120475" sldId="341"/>
            <ac:grpSpMk id="29" creationId="{ADBE70D5-9894-4D41-8AB2-374BB061C591}"/>
          </ac:grpSpMkLst>
        </pc:grpChg>
        <pc:grpChg chg="add del mod">
          <ac:chgData name="Zaimi, Yasmin /CA" userId="64fc7d6d-f894-4044-a0fe-8d72a795f6a2" providerId="ADAL" clId="{8CCF3B0F-58AC-4C43-AC64-EB82BF66CF7E}" dt="2022-03-30T18:00:37.780" v="1112" actId="478"/>
          <ac:grpSpMkLst>
            <pc:docMk/>
            <pc:sldMk cId="1469120475" sldId="341"/>
            <ac:grpSpMk id="33" creationId="{30B4E19D-E58A-EC46-90A8-DD5F4F251A0C}"/>
          </ac:grpSpMkLst>
        </pc:grpChg>
        <pc:grpChg chg="add del mod">
          <ac:chgData name="Zaimi, Yasmin /CA" userId="64fc7d6d-f894-4044-a0fe-8d72a795f6a2" providerId="ADAL" clId="{8CCF3B0F-58AC-4C43-AC64-EB82BF66CF7E}" dt="2022-03-30T18:00:37.780" v="1112" actId="478"/>
          <ac:grpSpMkLst>
            <pc:docMk/>
            <pc:sldMk cId="1469120475" sldId="341"/>
            <ac:grpSpMk id="37" creationId="{BB5BBBCF-8567-064E-8988-491A19938566}"/>
          </ac:grpSpMkLst>
        </pc:grpChg>
      </pc:sldChg>
      <pc:sldChg chg="modSp new del mod">
        <pc:chgData name="Zaimi, Yasmin /CA" userId="64fc7d6d-f894-4044-a0fe-8d72a795f6a2" providerId="ADAL" clId="{8CCF3B0F-58AC-4C43-AC64-EB82BF66CF7E}" dt="2022-03-30T18:22:18.105" v="3475" actId="2696"/>
        <pc:sldMkLst>
          <pc:docMk/>
          <pc:sldMk cId="3127222208" sldId="342"/>
        </pc:sldMkLst>
        <pc:spChg chg="mod">
          <ac:chgData name="Zaimi, Yasmin /CA" userId="64fc7d6d-f894-4044-a0fe-8d72a795f6a2" providerId="ADAL" clId="{8CCF3B0F-58AC-4C43-AC64-EB82BF66CF7E}" dt="2022-03-30T17:22:09.941" v="56" actId="20577"/>
          <ac:spMkLst>
            <pc:docMk/>
            <pc:sldMk cId="3127222208" sldId="342"/>
            <ac:spMk id="8" creationId="{514D98C5-6231-7D45-9283-918DEA94FADD}"/>
          </ac:spMkLst>
        </pc:spChg>
      </pc:sldChg>
      <pc:sldChg chg="addSp delSp modSp add mod ord delAnim">
        <pc:chgData name="Zaimi, Yasmin /CA" userId="64fc7d6d-f894-4044-a0fe-8d72a795f6a2" providerId="ADAL" clId="{8CCF3B0F-58AC-4C43-AC64-EB82BF66CF7E}" dt="2022-04-12T22:27:39.334" v="6182" actId="20578"/>
        <pc:sldMkLst>
          <pc:docMk/>
          <pc:sldMk cId="41989152" sldId="343"/>
        </pc:sldMkLst>
        <pc:spChg chg="add del mod">
          <ac:chgData name="Zaimi, Yasmin /CA" userId="64fc7d6d-f894-4044-a0fe-8d72a795f6a2" providerId="ADAL" clId="{8CCF3B0F-58AC-4C43-AC64-EB82BF66CF7E}" dt="2022-03-30T18:30:22.382" v="4660" actId="478"/>
          <ac:spMkLst>
            <pc:docMk/>
            <pc:sldMk cId="41989152" sldId="343"/>
            <ac:spMk id="4" creationId="{E7C4612D-19EF-6445-A84A-1FA239C522DA}"/>
          </ac:spMkLst>
        </pc:spChg>
        <pc:spChg chg="mod">
          <ac:chgData name="Zaimi, Yasmin /CA" userId="64fc7d6d-f894-4044-a0fe-8d72a795f6a2" providerId="ADAL" clId="{8CCF3B0F-58AC-4C43-AC64-EB82BF66CF7E}" dt="2022-04-12T22:23:34.179" v="5914" actId="20577"/>
          <ac:spMkLst>
            <pc:docMk/>
            <pc:sldMk cId="41989152" sldId="343"/>
            <ac:spMk id="12" creationId="{8D06E98B-B0F2-AD48-8B53-6B5BFD40A794}"/>
          </ac:spMkLst>
        </pc:spChg>
        <pc:spChg chg="del">
          <ac:chgData name="Zaimi, Yasmin /CA" userId="64fc7d6d-f894-4044-a0fe-8d72a795f6a2" providerId="ADAL" clId="{8CCF3B0F-58AC-4C43-AC64-EB82BF66CF7E}" dt="2022-03-30T18:22:33.702" v="3520" actId="478"/>
          <ac:spMkLst>
            <pc:docMk/>
            <pc:sldMk cId="41989152" sldId="343"/>
            <ac:spMk id="13" creationId="{2D26472C-6D42-B74A-ADE9-9A2ECECE7F07}"/>
          </ac:spMkLst>
        </pc:spChg>
        <pc:spChg chg="mod">
          <ac:chgData name="Zaimi, Yasmin /CA" userId="64fc7d6d-f894-4044-a0fe-8d72a795f6a2" providerId="ADAL" clId="{8CCF3B0F-58AC-4C43-AC64-EB82BF66CF7E}" dt="2022-03-30T18:33:38.645" v="4877" actId="554"/>
          <ac:spMkLst>
            <pc:docMk/>
            <pc:sldMk cId="41989152" sldId="343"/>
            <ac:spMk id="15" creationId="{51E640FE-C268-6B4E-A576-C7EE9C325963}"/>
          </ac:spMkLst>
        </pc:spChg>
        <pc:spChg chg="add del mod">
          <ac:chgData name="Zaimi, Yasmin /CA" userId="64fc7d6d-f894-4044-a0fe-8d72a795f6a2" providerId="ADAL" clId="{8CCF3B0F-58AC-4C43-AC64-EB82BF66CF7E}" dt="2022-03-30T18:35:05.877" v="4882" actId="478"/>
          <ac:spMkLst>
            <pc:docMk/>
            <pc:sldMk cId="41989152" sldId="343"/>
            <ac:spMk id="16" creationId="{7EFEB773-2C9C-D64E-A212-9CCF5FDE4669}"/>
          </ac:spMkLst>
        </pc:spChg>
        <pc:spChg chg="mod">
          <ac:chgData name="Zaimi, Yasmin /CA" userId="64fc7d6d-f894-4044-a0fe-8d72a795f6a2" providerId="ADAL" clId="{8CCF3B0F-58AC-4C43-AC64-EB82BF66CF7E}" dt="2022-03-30T18:33:38.645" v="4877" actId="554"/>
          <ac:spMkLst>
            <pc:docMk/>
            <pc:sldMk cId="41989152" sldId="343"/>
            <ac:spMk id="18" creationId="{E79573DF-DE05-544C-93C2-EC58053FAF24}"/>
          </ac:spMkLst>
        </pc:spChg>
        <pc:spChg chg="del mod">
          <ac:chgData name="Zaimi, Yasmin /CA" userId="64fc7d6d-f894-4044-a0fe-8d72a795f6a2" providerId="ADAL" clId="{8CCF3B0F-58AC-4C43-AC64-EB82BF66CF7E}" dt="2022-03-30T18:32:16.937" v="4872" actId="478"/>
          <ac:spMkLst>
            <pc:docMk/>
            <pc:sldMk cId="41989152" sldId="343"/>
            <ac:spMk id="19" creationId="{B06BD98E-6627-8241-A083-1B21E0520EF8}"/>
          </ac:spMkLst>
        </pc:spChg>
        <pc:spChg chg="del">
          <ac:chgData name="Zaimi, Yasmin /CA" userId="64fc7d6d-f894-4044-a0fe-8d72a795f6a2" providerId="ADAL" clId="{8CCF3B0F-58AC-4C43-AC64-EB82BF66CF7E}" dt="2022-03-30T18:22:36.049" v="3521" actId="478"/>
          <ac:spMkLst>
            <pc:docMk/>
            <pc:sldMk cId="41989152" sldId="343"/>
            <ac:spMk id="20" creationId="{DBD571AC-AE57-5748-8249-655D27CBD39F}"/>
          </ac:spMkLst>
        </pc:spChg>
        <pc:spChg chg="add del mod">
          <ac:chgData name="Zaimi, Yasmin /CA" userId="64fc7d6d-f894-4044-a0fe-8d72a795f6a2" providerId="ADAL" clId="{8CCF3B0F-58AC-4C43-AC64-EB82BF66CF7E}" dt="2022-03-30T18:32:07.037" v="4870" actId="20577"/>
          <ac:spMkLst>
            <pc:docMk/>
            <pc:sldMk cId="41989152" sldId="343"/>
            <ac:spMk id="22" creationId="{ADEEA09B-BBBF-6443-B5E9-A9BB930A90AE}"/>
          </ac:spMkLst>
        </pc:spChg>
        <pc:spChg chg="add del mod">
          <ac:chgData name="Zaimi, Yasmin /CA" userId="64fc7d6d-f894-4044-a0fe-8d72a795f6a2" providerId="ADAL" clId="{8CCF3B0F-58AC-4C43-AC64-EB82BF66CF7E}" dt="2022-03-30T18:40:59.790" v="4944"/>
          <ac:spMkLst>
            <pc:docMk/>
            <pc:sldMk cId="41989152" sldId="343"/>
            <ac:spMk id="23" creationId="{A7AEEC04-59F9-B64F-B0D4-D0A88D645BBE}"/>
          </ac:spMkLst>
        </pc:spChg>
        <pc:spChg chg="del">
          <ac:chgData name="Zaimi, Yasmin /CA" userId="64fc7d6d-f894-4044-a0fe-8d72a795f6a2" providerId="ADAL" clId="{8CCF3B0F-58AC-4C43-AC64-EB82BF66CF7E}" dt="2022-03-30T18:22:33.702" v="3520" actId="478"/>
          <ac:spMkLst>
            <pc:docMk/>
            <pc:sldMk cId="41989152" sldId="343"/>
            <ac:spMk id="24" creationId="{4955B476-3C79-6443-B4AF-11891B6E2CD5}"/>
          </ac:spMkLst>
        </pc:spChg>
        <pc:spChg chg="mod">
          <ac:chgData name="Zaimi, Yasmin /CA" userId="64fc7d6d-f894-4044-a0fe-8d72a795f6a2" providerId="ADAL" clId="{8CCF3B0F-58AC-4C43-AC64-EB82BF66CF7E}" dt="2022-03-30T18:32:04.636" v="4865" actId="20577"/>
          <ac:spMkLst>
            <pc:docMk/>
            <pc:sldMk cId="41989152" sldId="343"/>
            <ac:spMk id="26" creationId="{0E804F0B-F247-A649-A9F0-0E2BA6492B6C}"/>
          </ac:spMkLst>
        </pc:spChg>
        <pc:spChg chg="mod">
          <ac:chgData name="Zaimi, Yasmin /CA" userId="64fc7d6d-f894-4044-a0fe-8d72a795f6a2" providerId="ADAL" clId="{8CCF3B0F-58AC-4C43-AC64-EB82BF66CF7E}" dt="2022-03-30T18:30:08.791" v="4659" actId="2711"/>
          <ac:spMkLst>
            <pc:docMk/>
            <pc:sldMk cId="41989152" sldId="343"/>
            <ac:spMk id="27" creationId="{2399613C-1283-E64D-9F3E-23325448EAF1}"/>
          </ac:spMkLst>
        </pc:spChg>
        <pc:spChg chg="del">
          <ac:chgData name="Zaimi, Yasmin /CA" userId="64fc7d6d-f894-4044-a0fe-8d72a795f6a2" providerId="ADAL" clId="{8CCF3B0F-58AC-4C43-AC64-EB82BF66CF7E}" dt="2022-03-30T18:22:33.702" v="3520" actId="478"/>
          <ac:spMkLst>
            <pc:docMk/>
            <pc:sldMk cId="41989152" sldId="343"/>
            <ac:spMk id="28" creationId="{4D887CE2-E52B-484B-8115-1FA265024577}"/>
          </ac:spMkLst>
        </pc:spChg>
        <pc:spChg chg="del mod">
          <ac:chgData name="Zaimi, Yasmin /CA" userId="64fc7d6d-f894-4044-a0fe-8d72a795f6a2" providerId="ADAL" clId="{8CCF3B0F-58AC-4C43-AC64-EB82BF66CF7E}" dt="2022-03-30T18:37:11.137" v="4941" actId="478"/>
          <ac:spMkLst>
            <pc:docMk/>
            <pc:sldMk cId="41989152" sldId="343"/>
            <ac:spMk id="35" creationId="{6029185C-9542-E640-9F37-88A68A2E32AD}"/>
          </ac:spMkLst>
        </pc:spChg>
        <pc:spChg chg="mod">
          <ac:chgData name="Zaimi, Yasmin /CA" userId="64fc7d6d-f894-4044-a0fe-8d72a795f6a2" providerId="ADAL" clId="{8CCF3B0F-58AC-4C43-AC64-EB82BF66CF7E}" dt="2022-03-30T18:30:08.791" v="4659" actId="2711"/>
          <ac:spMkLst>
            <pc:docMk/>
            <pc:sldMk cId="41989152" sldId="343"/>
            <ac:spMk id="36" creationId="{83F95B88-E394-CE4F-A769-C16421DFD109}"/>
          </ac:spMkLst>
        </pc:spChg>
        <pc:spChg chg="del mod">
          <ac:chgData name="Zaimi, Yasmin /CA" userId="64fc7d6d-f894-4044-a0fe-8d72a795f6a2" providerId="ADAL" clId="{8CCF3B0F-58AC-4C43-AC64-EB82BF66CF7E}" dt="2022-03-30T18:37:17.383" v="4942" actId="478"/>
          <ac:spMkLst>
            <pc:docMk/>
            <pc:sldMk cId="41989152" sldId="343"/>
            <ac:spMk id="37" creationId="{958AEF8B-A9DD-6144-A0E5-CF65804270AF}"/>
          </ac:spMkLst>
        </pc:spChg>
        <pc:spChg chg="mod">
          <ac:chgData name="Zaimi, Yasmin /CA" userId="64fc7d6d-f894-4044-a0fe-8d72a795f6a2" providerId="ADAL" clId="{8CCF3B0F-58AC-4C43-AC64-EB82BF66CF7E}" dt="2022-03-30T18:30:08.791" v="4659" actId="2711"/>
          <ac:spMkLst>
            <pc:docMk/>
            <pc:sldMk cId="41989152" sldId="343"/>
            <ac:spMk id="38" creationId="{B40842C6-7C97-F549-9CC7-4429DE209D7A}"/>
          </ac:spMkLst>
        </pc:spChg>
        <pc:spChg chg="del mod">
          <ac:chgData name="Zaimi, Yasmin /CA" userId="64fc7d6d-f894-4044-a0fe-8d72a795f6a2" providerId="ADAL" clId="{8CCF3B0F-58AC-4C43-AC64-EB82BF66CF7E}" dt="2022-03-30T18:37:11.137" v="4941" actId="478"/>
          <ac:spMkLst>
            <pc:docMk/>
            <pc:sldMk cId="41989152" sldId="343"/>
            <ac:spMk id="39" creationId="{04183787-D34F-E141-BA8A-77063525B61B}"/>
          </ac:spMkLst>
        </pc:spChg>
        <pc:spChg chg="del">
          <ac:chgData name="Zaimi, Yasmin /CA" userId="64fc7d6d-f894-4044-a0fe-8d72a795f6a2" providerId="ADAL" clId="{8CCF3B0F-58AC-4C43-AC64-EB82BF66CF7E}" dt="2022-03-30T18:22:33.702" v="3520" actId="478"/>
          <ac:spMkLst>
            <pc:docMk/>
            <pc:sldMk cId="41989152" sldId="343"/>
            <ac:spMk id="40" creationId="{55F58B57-0A91-C549-A424-0826C02F9D2F}"/>
          </ac:spMkLst>
        </pc:spChg>
        <pc:spChg chg="del">
          <ac:chgData name="Zaimi, Yasmin /CA" userId="64fc7d6d-f894-4044-a0fe-8d72a795f6a2" providerId="ADAL" clId="{8CCF3B0F-58AC-4C43-AC64-EB82BF66CF7E}" dt="2022-03-30T18:22:33.702" v="3520" actId="478"/>
          <ac:spMkLst>
            <pc:docMk/>
            <pc:sldMk cId="41989152" sldId="343"/>
            <ac:spMk id="41" creationId="{E9FE5303-E6B6-134C-AD9D-282E0F6A6A7E}"/>
          </ac:spMkLst>
        </pc:spChg>
        <pc:spChg chg="del">
          <ac:chgData name="Zaimi, Yasmin /CA" userId="64fc7d6d-f894-4044-a0fe-8d72a795f6a2" providerId="ADAL" clId="{8CCF3B0F-58AC-4C43-AC64-EB82BF66CF7E}" dt="2022-03-30T18:22:33.702" v="3520" actId="478"/>
          <ac:spMkLst>
            <pc:docMk/>
            <pc:sldMk cId="41989152" sldId="343"/>
            <ac:spMk id="42" creationId="{13E3F34E-A950-2742-A477-111B8B619B74}"/>
          </ac:spMkLst>
        </pc:spChg>
        <pc:spChg chg="mod">
          <ac:chgData name="Zaimi, Yasmin /CA" userId="64fc7d6d-f894-4044-a0fe-8d72a795f6a2" providerId="ADAL" clId="{8CCF3B0F-58AC-4C43-AC64-EB82BF66CF7E}" dt="2022-03-30T18:30:08.791" v="4659" actId="2711"/>
          <ac:spMkLst>
            <pc:docMk/>
            <pc:sldMk cId="41989152" sldId="343"/>
            <ac:spMk id="43" creationId="{685857A8-1B1E-F240-ABBB-07969741B408}"/>
          </ac:spMkLst>
        </pc:spChg>
        <pc:spChg chg="del mod">
          <ac:chgData name="Zaimi, Yasmin /CA" userId="64fc7d6d-f894-4044-a0fe-8d72a795f6a2" providerId="ADAL" clId="{8CCF3B0F-58AC-4C43-AC64-EB82BF66CF7E}" dt="2022-03-30T18:37:17.383" v="4942" actId="478"/>
          <ac:spMkLst>
            <pc:docMk/>
            <pc:sldMk cId="41989152" sldId="343"/>
            <ac:spMk id="44" creationId="{390A4083-1F1E-3345-94DB-802AEC5FC504}"/>
          </ac:spMkLst>
        </pc:spChg>
        <pc:spChg chg="del mod">
          <ac:chgData name="Zaimi, Yasmin /CA" userId="64fc7d6d-f894-4044-a0fe-8d72a795f6a2" providerId="ADAL" clId="{8CCF3B0F-58AC-4C43-AC64-EB82BF66CF7E}" dt="2022-03-30T18:37:17.383" v="4942" actId="478"/>
          <ac:spMkLst>
            <pc:docMk/>
            <pc:sldMk cId="41989152" sldId="343"/>
            <ac:spMk id="45" creationId="{B611A9D8-0883-2E4E-B6B2-56C008EE85C7}"/>
          </ac:spMkLst>
        </pc:spChg>
        <pc:spChg chg="del mod">
          <ac:chgData name="Zaimi, Yasmin /CA" userId="64fc7d6d-f894-4044-a0fe-8d72a795f6a2" providerId="ADAL" clId="{8CCF3B0F-58AC-4C43-AC64-EB82BF66CF7E}" dt="2022-03-30T18:37:11.137" v="4941" actId="478"/>
          <ac:spMkLst>
            <pc:docMk/>
            <pc:sldMk cId="41989152" sldId="343"/>
            <ac:spMk id="46" creationId="{C706F1C4-E6AE-E442-A603-87E05267BD59}"/>
          </ac:spMkLst>
        </pc:spChg>
        <pc:spChg chg="del mod">
          <ac:chgData name="Zaimi, Yasmin /CA" userId="64fc7d6d-f894-4044-a0fe-8d72a795f6a2" providerId="ADAL" clId="{8CCF3B0F-58AC-4C43-AC64-EB82BF66CF7E}" dt="2022-03-30T18:37:11.137" v="4941" actId="478"/>
          <ac:spMkLst>
            <pc:docMk/>
            <pc:sldMk cId="41989152" sldId="343"/>
            <ac:spMk id="47" creationId="{1ABE210D-8E49-7749-A59D-30C889B42F02}"/>
          </ac:spMkLst>
        </pc:spChg>
        <pc:spChg chg="del mod">
          <ac:chgData name="Zaimi, Yasmin /CA" userId="64fc7d6d-f894-4044-a0fe-8d72a795f6a2" providerId="ADAL" clId="{8CCF3B0F-58AC-4C43-AC64-EB82BF66CF7E}" dt="2022-03-30T18:37:17.383" v="4942" actId="478"/>
          <ac:spMkLst>
            <pc:docMk/>
            <pc:sldMk cId="41989152" sldId="343"/>
            <ac:spMk id="48" creationId="{60ECF4B1-C62F-A745-A452-5896B6B262C7}"/>
          </ac:spMkLst>
        </pc:spChg>
        <pc:spChg chg="mod">
          <ac:chgData name="Zaimi, Yasmin /CA" userId="64fc7d6d-f894-4044-a0fe-8d72a795f6a2" providerId="ADAL" clId="{8CCF3B0F-58AC-4C43-AC64-EB82BF66CF7E}" dt="2022-03-30T18:30:08.791" v="4659" actId="2711"/>
          <ac:spMkLst>
            <pc:docMk/>
            <pc:sldMk cId="41989152" sldId="343"/>
            <ac:spMk id="49" creationId="{45AC3127-A391-824A-87A6-CD5A7DF5FA48}"/>
          </ac:spMkLst>
        </pc:spChg>
        <pc:spChg chg="del mod">
          <ac:chgData name="Zaimi, Yasmin /CA" userId="64fc7d6d-f894-4044-a0fe-8d72a795f6a2" providerId="ADAL" clId="{8CCF3B0F-58AC-4C43-AC64-EB82BF66CF7E}" dt="2022-03-30T18:37:11.137" v="4941" actId="478"/>
          <ac:spMkLst>
            <pc:docMk/>
            <pc:sldMk cId="41989152" sldId="343"/>
            <ac:spMk id="50" creationId="{3891B8BE-9F15-994E-8070-EC6284826864}"/>
          </ac:spMkLst>
        </pc:spChg>
        <pc:spChg chg="mod">
          <ac:chgData name="Zaimi, Yasmin /CA" userId="64fc7d6d-f894-4044-a0fe-8d72a795f6a2" providerId="ADAL" clId="{8CCF3B0F-58AC-4C43-AC64-EB82BF66CF7E}" dt="2022-03-30T18:30:08.791" v="4659" actId="2711"/>
          <ac:spMkLst>
            <pc:docMk/>
            <pc:sldMk cId="41989152" sldId="343"/>
            <ac:spMk id="51" creationId="{0AD23A57-326E-9640-ADCF-3A03A5966B5B}"/>
          </ac:spMkLst>
        </pc:spChg>
        <pc:spChg chg="del mod">
          <ac:chgData name="Zaimi, Yasmin /CA" userId="64fc7d6d-f894-4044-a0fe-8d72a795f6a2" providerId="ADAL" clId="{8CCF3B0F-58AC-4C43-AC64-EB82BF66CF7E}" dt="2022-03-30T18:37:17.383" v="4942" actId="478"/>
          <ac:spMkLst>
            <pc:docMk/>
            <pc:sldMk cId="41989152" sldId="343"/>
            <ac:spMk id="52" creationId="{DF77FBB7-41EA-1141-9AA7-7416A2F8ED4C}"/>
          </ac:spMkLst>
        </pc:spChg>
        <pc:spChg chg="mod">
          <ac:chgData name="Zaimi, Yasmin /CA" userId="64fc7d6d-f894-4044-a0fe-8d72a795f6a2" providerId="ADAL" clId="{8CCF3B0F-58AC-4C43-AC64-EB82BF66CF7E}" dt="2022-03-30T18:30:08.791" v="4659" actId="2711"/>
          <ac:spMkLst>
            <pc:docMk/>
            <pc:sldMk cId="41989152" sldId="343"/>
            <ac:spMk id="53" creationId="{0B35ACF5-2068-C94A-A0D1-A0F3FA114C66}"/>
          </ac:spMkLst>
        </pc:spChg>
        <pc:spChg chg="del mod">
          <ac:chgData name="Zaimi, Yasmin /CA" userId="64fc7d6d-f894-4044-a0fe-8d72a795f6a2" providerId="ADAL" clId="{8CCF3B0F-58AC-4C43-AC64-EB82BF66CF7E}" dt="2022-03-30T18:37:11.137" v="4941" actId="478"/>
          <ac:spMkLst>
            <pc:docMk/>
            <pc:sldMk cId="41989152" sldId="343"/>
            <ac:spMk id="54" creationId="{182BB109-83E7-094C-B0F2-94669EE00AB5}"/>
          </ac:spMkLst>
        </pc:spChg>
        <pc:spChg chg="mod">
          <ac:chgData name="Zaimi, Yasmin /CA" userId="64fc7d6d-f894-4044-a0fe-8d72a795f6a2" providerId="ADAL" clId="{8CCF3B0F-58AC-4C43-AC64-EB82BF66CF7E}" dt="2022-03-30T18:30:08.791" v="4659" actId="2711"/>
          <ac:spMkLst>
            <pc:docMk/>
            <pc:sldMk cId="41989152" sldId="343"/>
            <ac:spMk id="55" creationId="{54C640DE-850E-264B-B2C7-68B20DCF7ADF}"/>
          </ac:spMkLst>
        </pc:spChg>
        <pc:spChg chg="del mod">
          <ac:chgData name="Zaimi, Yasmin /CA" userId="64fc7d6d-f894-4044-a0fe-8d72a795f6a2" providerId="ADAL" clId="{8CCF3B0F-58AC-4C43-AC64-EB82BF66CF7E}" dt="2022-03-30T18:37:17.383" v="4942" actId="478"/>
          <ac:spMkLst>
            <pc:docMk/>
            <pc:sldMk cId="41989152" sldId="343"/>
            <ac:spMk id="56" creationId="{0E42BB50-5DD6-E240-AA1A-66CEF52DD8E5}"/>
          </ac:spMkLst>
        </pc:spChg>
        <pc:spChg chg="mod">
          <ac:chgData name="Zaimi, Yasmin /CA" userId="64fc7d6d-f894-4044-a0fe-8d72a795f6a2" providerId="ADAL" clId="{8CCF3B0F-58AC-4C43-AC64-EB82BF66CF7E}" dt="2022-03-30T18:30:08.791" v="4659" actId="2711"/>
          <ac:spMkLst>
            <pc:docMk/>
            <pc:sldMk cId="41989152" sldId="343"/>
            <ac:spMk id="57" creationId="{7350B726-5081-3041-8C4E-A06D74C6EE57}"/>
          </ac:spMkLst>
        </pc:spChg>
        <pc:spChg chg="del mod">
          <ac:chgData name="Zaimi, Yasmin /CA" userId="64fc7d6d-f894-4044-a0fe-8d72a795f6a2" providerId="ADAL" clId="{8CCF3B0F-58AC-4C43-AC64-EB82BF66CF7E}" dt="2022-03-30T18:37:00.490" v="4939" actId="478"/>
          <ac:spMkLst>
            <pc:docMk/>
            <pc:sldMk cId="41989152" sldId="343"/>
            <ac:spMk id="63" creationId="{A49868EB-0249-8048-84E6-531953C730DA}"/>
          </ac:spMkLst>
        </pc:spChg>
        <pc:spChg chg="mod">
          <ac:chgData name="Zaimi, Yasmin /CA" userId="64fc7d6d-f894-4044-a0fe-8d72a795f6a2" providerId="ADAL" clId="{8CCF3B0F-58AC-4C43-AC64-EB82BF66CF7E}" dt="2022-03-30T18:30:08.791" v="4659" actId="2711"/>
          <ac:spMkLst>
            <pc:docMk/>
            <pc:sldMk cId="41989152" sldId="343"/>
            <ac:spMk id="64" creationId="{8F983FFF-97E5-9741-9CA3-D549A5B5689C}"/>
          </ac:spMkLst>
        </pc:spChg>
        <pc:spChg chg="del mod">
          <ac:chgData name="Zaimi, Yasmin /CA" userId="64fc7d6d-f894-4044-a0fe-8d72a795f6a2" providerId="ADAL" clId="{8CCF3B0F-58AC-4C43-AC64-EB82BF66CF7E}" dt="2022-03-30T18:37:05.847" v="4940" actId="478"/>
          <ac:spMkLst>
            <pc:docMk/>
            <pc:sldMk cId="41989152" sldId="343"/>
            <ac:spMk id="65" creationId="{91DE5273-D2C6-6241-B7A0-10055D25CE21}"/>
          </ac:spMkLst>
        </pc:spChg>
        <pc:spChg chg="mod">
          <ac:chgData name="Zaimi, Yasmin /CA" userId="64fc7d6d-f894-4044-a0fe-8d72a795f6a2" providerId="ADAL" clId="{8CCF3B0F-58AC-4C43-AC64-EB82BF66CF7E}" dt="2022-03-30T18:30:08.791" v="4659" actId="2711"/>
          <ac:spMkLst>
            <pc:docMk/>
            <pc:sldMk cId="41989152" sldId="343"/>
            <ac:spMk id="66" creationId="{A4D57769-0A36-8A4C-B95D-CB7A7E4FC7B8}"/>
          </ac:spMkLst>
        </pc:spChg>
        <pc:spChg chg="del mod">
          <ac:chgData name="Zaimi, Yasmin /CA" userId="64fc7d6d-f894-4044-a0fe-8d72a795f6a2" providerId="ADAL" clId="{8CCF3B0F-58AC-4C43-AC64-EB82BF66CF7E}" dt="2022-03-30T18:37:00.490" v="4939" actId="478"/>
          <ac:spMkLst>
            <pc:docMk/>
            <pc:sldMk cId="41989152" sldId="343"/>
            <ac:spMk id="67" creationId="{F6EA55FA-2C31-E948-88FB-DE7E14EC8165}"/>
          </ac:spMkLst>
        </pc:spChg>
        <pc:spChg chg="mod">
          <ac:chgData name="Zaimi, Yasmin /CA" userId="64fc7d6d-f894-4044-a0fe-8d72a795f6a2" providerId="ADAL" clId="{8CCF3B0F-58AC-4C43-AC64-EB82BF66CF7E}" dt="2022-03-30T18:30:08.791" v="4659" actId="2711"/>
          <ac:spMkLst>
            <pc:docMk/>
            <pc:sldMk cId="41989152" sldId="343"/>
            <ac:spMk id="68" creationId="{78D609CA-A81D-CF4C-A39D-F7220476225A}"/>
          </ac:spMkLst>
        </pc:spChg>
        <pc:spChg chg="del mod">
          <ac:chgData name="Zaimi, Yasmin /CA" userId="64fc7d6d-f894-4044-a0fe-8d72a795f6a2" providerId="ADAL" clId="{8CCF3B0F-58AC-4C43-AC64-EB82BF66CF7E}" dt="2022-03-30T18:37:05.847" v="4940" actId="478"/>
          <ac:spMkLst>
            <pc:docMk/>
            <pc:sldMk cId="41989152" sldId="343"/>
            <ac:spMk id="69" creationId="{38A003B2-181D-4A48-8929-9111F2EBEC4E}"/>
          </ac:spMkLst>
        </pc:spChg>
        <pc:spChg chg="del mod">
          <ac:chgData name="Zaimi, Yasmin /CA" userId="64fc7d6d-f894-4044-a0fe-8d72a795f6a2" providerId="ADAL" clId="{8CCF3B0F-58AC-4C43-AC64-EB82BF66CF7E}" dt="2022-03-30T18:37:05.847" v="4940" actId="478"/>
          <ac:spMkLst>
            <pc:docMk/>
            <pc:sldMk cId="41989152" sldId="343"/>
            <ac:spMk id="70" creationId="{9F70305C-32EE-9E48-9E56-F49A923D18E6}"/>
          </ac:spMkLst>
        </pc:spChg>
        <pc:spChg chg="del mod">
          <ac:chgData name="Zaimi, Yasmin /CA" userId="64fc7d6d-f894-4044-a0fe-8d72a795f6a2" providerId="ADAL" clId="{8CCF3B0F-58AC-4C43-AC64-EB82BF66CF7E}" dt="2022-03-30T18:37:00.490" v="4939" actId="478"/>
          <ac:spMkLst>
            <pc:docMk/>
            <pc:sldMk cId="41989152" sldId="343"/>
            <ac:spMk id="71" creationId="{89866D43-9DD4-8646-AC0D-8CD1D7362295}"/>
          </ac:spMkLst>
        </pc:spChg>
        <pc:spChg chg="del mod">
          <ac:chgData name="Zaimi, Yasmin /CA" userId="64fc7d6d-f894-4044-a0fe-8d72a795f6a2" providerId="ADAL" clId="{8CCF3B0F-58AC-4C43-AC64-EB82BF66CF7E}" dt="2022-03-30T18:37:00.490" v="4939" actId="478"/>
          <ac:spMkLst>
            <pc:docMk/>
            <pc:sldMk cId="41989152" sldId="343"/>
            <ac:spMk id="72" creationId="{20382092-CA77-164E-A2AC-F5A686D5EF04}"/>
          </ac:spMkLst>
        </pc:spChg>
        <pc:spChg chg="del mod">
          <ac:chgData name="Zaimi, Yasmin /CA" userId="64fc7d6d-f894-4044-a0fe-8d72a795f6a2" providerId="ADAL" clId="{8CCF3B0F-58AC-4C43-AC64-EB82BF66CF7E}" dt="2022-03-30T18:37:05.847" v="4940" actId="478"/>
          <ac:spMkLst>
            <pc:docMk/>
            <pc:sldMk cId="41989152" sldId="343"/>
            <ac:spMk id="73" creationId="{C59DE254-2645-544A-B446-1F1C06BE487C}"/>
          </ac:spMkLst>
        </pc:spChg>
        <pc:spChg chg="mod">
          <ac:chgData name="Zaimi, Yasmin /CA" userId="64fc7d6d-f894-4044-a0fe-8d72a795f6a2" providerId="ADAL" clId="{8CCF3B0F-58AC-4C43-AC64-EB82BF66CF7E}" dt="2022-03-30T18:30:08.791" v="4659" actId="2711"/>
          <ac:spMkLst>
            <pc:docMk/>
            <pc:sldMk cId="41989152" sldId="343"/>
            <ac:spMk id="74" creationId="{46718D1A-86F9-B241-AC33-381A90374F3D}"/>
          </ac:spMkLst>
        </pc:spChg>
        <pc:spChg chg="del mod">
          <ac:chgData name="Zaimi, Yasmin /CA" userId="64fc7d6d-f894-4044-a0fe-8d72a795f6a2" providerId="ADAL" clId="{8CCF3B0F-58AC-4C43-AC64-EB82BF66CF7E}" dt="2022-03-30T18:37:00.490" v="4939" actId="478"/>
          <ac:spMkLst>
            <pc:docMk/>
            <pc:sldMk cId="41989152" sldId="343"/>
            <ac:spMk id="75" creationId="{FCDF0427-F41B-B949-A01D-AA8CDD345F98}"/>
          </ac:spMkLst>
        </pc:spChg>
        <pc:spChg chg="mod">
          <ac:chgData name="Zaimi, Yasmin /CA" userId="64fc7d6d-f894-4044-a0fe-8d72a795f6a2" providerId="ADAL" clId="{8CCF3B0F-58AC-4C43-AC64-EB82BF66CF7E}" dt="2022-03-30T18:30:08.791" v="4659" actId="2711"/>
          <ac:spMkLst>
            <pc:docMk/>
            <pc:sldMk cId="41989152" sldId="343"/>
            <ac:spMk id="76" creationId="{83ED2F30-B496-BA4A-81FB-3774080F5221}"/>
          </ac:spMkLst>
        </pc:spChg>
        <pc:spChg chg="del mod">
          <ac:chgData name="Zaimi, Yasmin /CA" userId="64fc7d6d-f894-4044-a0fe-8d72a795f6a2" providerId="ADAL" clId="{8CCF3B0F-58AC-4C43-AC64-EB82BF66CF7E}" dt="2022-03-30T18:37:05.847" v="4940" actId="478"/>
          <ac:spMkLst>
            <pc:docMk/>
            <pc:sldMk cId="41989152" sldId="343"/>
            <ac:spMk id="77" creationId="{62FC935A-DE0B-FC40-A053-3DE6666FC8EB}"/>
          </ac:spMkLst>
        </pc:spChg>
        <pc:spChg chg="mod">
          <ac:chgData name="Zaimi, Yasmin /CA" userId="64fc7d6d-f894-4044-a0fe-8d72a795f6a2" providerId="ADAL" clId="{8CCF3B0F-58AC-4C43-AC64-EB82BF66CF7E}" dt="2022-03-30T18:30:08.791" v="4659" actId="2711"/>
          <ac:spMkLst>
            <pc:docMk/>
            <pc:sldMk cId="41989152" sldId="343"/>
            <ac:spMk id="78" creationId="{19332801-506D-B440-AA62-D2BC2DBC980A}"/>
          </ac:spMkLst>
        </pc:spChg>
        <pc:spChg chg="del mod">
          <ac:chgData name="Zaimi, Yasmin /CA" userId="64fc7d6d-f894-4044-a0fe-8d72a795f6a2" providerId="ADAL" clId="{8CCF3B0F-58AC-4C43-AC64-EB82BF66CF7E}" dt="2022-03-30T18:37:00.490" v="4939" actId="478"/>
          <ac:spMkLst>
            <pc:docMk/>
            <pc:sldMk cId="41989152" sldId="343"/>
            <ac:spMk id="79" creationId="{216067B5-202D-1E4C-A38B-B139996BC75B}"/>
          </ac:spMkLst>
        </pc:spChg>
        <pc:spChg chg="mod">
          <ac:chgData name="Zaimi, Yasmin /CA" userId="64fc7d6d-f894-4044-a0fe-8d72a795f6a2" providerId="ADAL" clId="{8CCF3B0F-58AC-4C43-AC64-EB82BF66CF7E}" dt="2022-03-30T18:30:08.791" v="4659" actId="2711"/>
          <ac:spMkLst>
            <pc:docMk/>
            <pc:sldMk cId="41989152" sldId="343"/>
            <ac:spMk id="80" creationId="{1FDB83B9-D016-8D4F-9FB0-0259E6469105}"/>
          </ac:spMkLst>
        </pc:spChg>
        <pc:spChg chg="del mod">
          <ac:chgData name="Zaimi, Yasmin /CA" userId="64fc7d6d-f894-4044-a0fe-8d72a795f6a2" providerId="ADAL" clId="{8CCF3B0F-58AC-4C43-AC64-EB82BF66CF7E}" dt="2022-03-30T18:37:05.847" v="4940" actId="478"/>
          <ac:spMkLst>
            <pc:docMk/>
            <pc:sldMk cId="41989152" sldId="343"/>
            <ac:spMk id="81" creationId="{B0DA2410-6ADB-774B-8ECB-F3DA2658D184}"/>
          </ac:spMkLst>
        </pc:spChg>
        <pc:spChg chg="mod">
          <ac:chgData name="Zaimi, Yasmin /CA" userId="64fc7d6d-f894-4044-a0fe-8d72a795f6a2" providerId="ADAL" clId="{8CCF3B0F-58AC-4C43-AC64-EB82BF66CF7E}" dt="2022-03-30T18:30:08.791" v="4659" actId="2711"/>
          <ac:spMkLst>
            <pc:docMk/>
            <pc:sldMk cId="41989152" sldId="343"/>
            <ac:spMk id="82" creationId="{0646401D-79FE-1846-A6B7-9F22D550BDEB}"/>
          </ac:spMkLst>
        </pc:spChg>
        <pc:spChg chg="del mod">
          <ac:chgData name="Zaimi, Yasmin /CA" userId="64fc7d6d-f894-4044-a0fe-8d72a795f6a2" providerId="ADAL" clId="{8CCF3B0F-58AC-4C43-AC64-EB82BF66CF7E}" dt="2022-03-30T18:37:25.533" v="4943" actId="478"/>
          <ac:spMkLst>
            <pc:docMk/>
            <pc:sldMk cId="41989152" sldId="343"/>
            <ac:spMk id="88" creationId="{FD783853-ED5D-D64F-B2FC-2DC41BF0BAB0}"/>
          </ac:spMkLst>
        </pc:spChg>
        <pc:spChg chg="mod">
          <ac:chgData name="Zaimi, Yasmin /CA" userId="64fc7d6d-f894-4044-a0fe-8d72a795f6a2" providerId="ADAL" clId="{8CCF3B0F-58AC-4C43-AC64-EB82BF66CF7E}" dt="2022-03-30T18:30:08.791" v="4659" actId="2711"/>
          <ac:spMkLst>
            <pc:docMk/>
            <pc:sldMk cId="41989152" sldId="343"/>
            <ac:spMk id="89" creationId="{BAC89B00-008A-D84E-9DDA-E448C4DBEB4D}"/>
          </ac:spMkLst>
        </pc:spChg>
        <pc:spChg chg="del mod">
          <ac:chgData name="Zaimi, Yasmin /CA" userId="64fc7d6d-f894-4044-a0fe-8d72a795f6a2" providerId="ADAL" clId="{8CCF3B0F-58AC-4C43-AC64-EB82BF66CF7E}" dt="2022-03-30T18:37:25.533" v="4943" actId="478"/>
          <ac:spMkLst>
            <pc:docMk/>
            <pc:sldMk cId="41989152" sldId="343"/>
            <ac:spMk id="90" creationId="{DAEA7998-68FE-5B43-8B37-17CC0F79C6A3}"/>
          </ac:spMkLst>
        </pc:spChg>
        <pc:spChg chg="mod">
          <ac:chgData name="Zaimi, Yasmin /CA" userId="64fc7d6d-f894-4044-a0fe-8d72a795f6a2" providerId="ADAL" clId="{8CCF3B0F-58AC-4C43-AC64-EB82BF66CF7E}" dt="2022-03-30T18:30:08.791" v="4659" actId="2711"/>
          <ac:spMkLst>
            <pc:docMk/>
            <pc:sldMk cId="41989152" sldId="343"/>
            <ac:spMk id="91" creationId="{9C37905F-B7F7-D64F-B4B7-AA4B1C7729E5}"/>
          </ac:spMkLst>
        </pc:spChg>
        <pc:spChg chg="del mod">
          <ac:chgData name="Zaimi, Yasmin /CA" userId="64fc7d6d-f894-4044-a0fe-8d72a795f6a2" providerId="ADAL" clId="{8CCF3B0F-58AC-4C43-AC64-EB82BF66CF7E}" dt="2022-03-30T18:37:25.533" v="4943" actId="478"/>
          <ac:spMkLst>
            <pc:docMk/>
            <pc:sldMk cId="41989152" sldId="343"/>
            <ac:spMk id="92" creationId="{76EDE091-3E98-EA43-AF03-8A3F1C554C3F}"/>
          </ac:spMkLst>
        </pc:spChg>
        <pc:spChg chg="mod">
          <ac:chgData name="Zaimi, Yasmin /CA" userId="64fc7d6d-f894-4044-a0fe-8d72a795f6a2" providerId="ADAL" clId="{8CCF3B0F-58AC-4C43-AC64-EB82BF66CF7E}" dt="2022-03-30T18:30:08.791" v="4659" actId="2711"/>
          <ac:spMkLst>
            <pc:docMk/>
            <pc:sldMk cId="41989152" sldId="343"/>
            <ac:spMk id="93" creationId="{6FA86711-5CB0-4A41-A1D1-6C2D4C315EA4}"/>
          </ac:spMkLst>
        </pc:spChg>
        <pc:spChg chg="del mod">
          <ac:chgData name="Zaimi, Yasmin /CA" userId="64fc7d6d-f894-4044-a0fe-8d72a795f6a2" providerId="ADAL" clId="{8CCF3B0F-58AC-4C43-AC64-EB82BF66CF7E}" dt="2022-03-30T18:37:25.533" v="4943" actId="478"/>
          <ac:spMkLst>
            <pc:docMk/>
            <pc:sldMk cId="41989152" sldId="343"/>
            <ac:spMk id="94" creationId="{709076B7-8C32-6247-8C2E-20DAEE15EBE7}"/>
          </ac:spMkLst>
        </pc:spChg>
        <pc:spChg chg="del mod">
          <ac:chgData name="Zaimi, Yasmin /CA" userId="64fc7d6d-f894-4044-a0fe-8d72a795f6a2" providerId="ADAL" clId="{8CCF3B0F-58AC-4C43-AC64-EB82BF66CF7E}" dt="2022-03-30T18:32:16.937" v="4872" actId="478"/>
          <ac:spMkLst>
            <pc:docMk/>
            <pc:sldMk cId="41989152" sldId="343"/>
            <ac:spMk id="95" creationId="{B4907074-9569-B14F-BFEE-C050A1709D30}"/>
          </ac:spMkLst>
        </pc:spChg>
        <pc:spChg chg="del mod">
          <ac:chgData name="Zaimi, Yasmin /CA" userId="64fc7d6d-f894-4044-a0fe-8d72a795f6a2" providerId="ADAL" clId="{8CCF3B0F-58AC-4C43-AC64-EB82BF66CF7E}" dt="2022-03-30T18:37:25.533" v="4943" actId="478"/>
          <ac:spMkLst>
            <pc:docMk/>
            <pc:sldMk cId="41989152" sldId="343"/>
            <ac:spMk id="96" creationId="{7EA92103-B76F-E34F-90BC-485C4463A25E}"/>
          </ac:spMkLst>
        </pc:spChg>
        <pc:spChg chg="del mod">
          <ac:chgData name="Zaimi, Yasmin /CA" userId="64fc7d6d-f894-4044-a0fe-8d72a795f6a2" providerId="ADAL" clId="{8CCF3B0F-58AC-4C43-AC64-EB82BF66CF7E}" dt="2022-03-30T18:32:16.937" v="4872" actId="478"/>
          <ac:spMkLst>
            <pc:docMk/>
            <pc:sldMk cId="41989152" sldId="343"/>
            <ac:spMk id="97" creationId="{68F74B1A-E3FF-B745-B509-94F668CBCBE0}"/>
          </ac:spMkLst>
        </pc:spChg>
        <pc:spChg chg="del mod">
          <ac:chgData name="Zaimi, Yasmin /CA" userId="64fc7d6d-f894-4044-a0fe-8d72a795f6a2" providerId="ADAL" clId="{8CCF3B0F-58AC-4C43-AC64-EB82BF66CF7E}" dt="2022-03-30T18:37:25.533" v="4943" actId="478"/>
          <ac:spMkLst>
            <pc:docMk/>
            <pc:sldMk cId="41989152" sldId="343"/>
            <ac:spMk id="98" creationId="{A5079858-E19E-2549-B3B9-A07C4F090FBB}"/>
          </ac:spMkLst>
        </pc:spChg>
        <pc:spChg chg="mod">
          <ac:chgData name="Zaimi, Yasmin /CA" userId="64fc7d6d-f894-4044-a0fe-8d72a795f6a2" providerId="ADAL" clId="{8CCF3B0F-58AC-4C43-AC64-EB82BF66CF7E}" dt="2022-03-30T18:30:08.791" v="4659" actId="2711"/>
          <ac:spMkLst>
            <pc:docMk/>
            <pc:sldMk cId="41989152" sldId="343"/>
            <ac:spMk id="99" creationId="{AB772F5F-82DD-D648-B687-C4A17A7B60A7}"/>
          </ac:spMkLst>
        </pc:spChg>
        <pc:spChg chg="del mod">
          <ac:chgData name="Zaimi, Yasmin /CA" userId="64fc7d6d-f894-4044-a0fe-8d72a795f6a2" providerId="ADAL" clId="{8CCF3B0F-58AC-4C43-AC64-EB82BF66CF7E}" dt="2022-03-30T18:37:25.533" v="4943" actId="478"/>
          <ac:spMkLst>
            <pc:docMk/>
            <pc:sldMk cId="41989152" sldId="343"/>
            <ac:spMk id="100" creationId="{4874B33B-BD5D-C049-84BB-6EEC53CDD1EF}"/>
          </ac:spMkLst>
        </pc:spChg>
        <pc:spChg chg="mod">
          <ac:chgData name="Zaimi, Yasmin /CA" userId="64fc7d6d-f894-4044-a0fe-8d72a795f6a2" providerId="ADAL" clId="{8CCF3B0F-58AC-4C43-AC64-EB82BF66CF7E}" dt="2022-03-30T18:30:08.791" v="4659" actId="2711"/>
          <ac:spMkLst>
            <pc:docMk/>
            <pc:sldMk cId="41989152" sldId="343"/>
            <ac:spMk id="101" creationId="{1023037A-B7D6-5547-88D4-589805FD28FF}"/>
          </ac:spMkLst>
        </pc:spChg>
        <pc:spChg chg="del mod">
          <ac:chgData name="Zaimi, Yasmin /CA" userId="64fc7d6d-f894-4044-a0fe-8d72a795f6a2" providerId="ADAL" clId="{8CCF3B0F-58AC-4C43-AC64-EB82BF66CF7E}" dt="2022-03-30T18:37:25.533" v="4943" actId="478"/>
          <ac:spMkLst>
            <pc:docMk/>
            <pc:sldMk cId="41989152" sldId="343"/>
            <ac:spMk id="102" creationId="{1B831276-0C88-5A41-ABC4-DD9A956FE760}"/>
          </ac:spMkLst>
        </pc:spChg>
        <pc:spChg chg="mod">
          <ac:chgData name="Zaimi, Yasmin /CA" userId="64fc7d6d-f894-4044-a0fe-8d72a795f6a2" providerId="ADAL" clId="{8CCF3B0F-58AC-4C43-AC64-EB82BF66CF7E}" dt="2022-03-30T18:30:08.791" v="4659" actId="2711"/>
          <ac:spMkLst>
            <pc:docMk/>
            <pc:sldMk cId="41989152" sldId="343"/>
            <ac:spMk id="103" creationId="{DB3458AD-37D7-EA45-8EBF-E67BE3E43E7C}"/>
          </ac:spMkLst>
        </pc:spChg>
        <pc:spChg chg="del mod">
          <ac:chgData name="Zaimi, Yasmin /CA" userId="64fc7d6d-f894-4044-a0fe-8d72a795f6a2" providerId="ADAL" clId="{8CCF3B0F-58AC-4C43-AC64-EB82BF66CF7E}" dt="2022-03-30T18:37:25.533" v="4943" actId="478"/>
          <ac:spMkLst>
            <pc:docMk/>
            <pc:sldMk cId="41989152" sldId="343"/>
            <ac:spMk id="104" creationId="{C204F7B9-102C-1B46-84CE-4566F98C7D2D}"/>
          </ac:spMkLst>
        </pc:spChg>
        <pc:spChg chg="mod">
          <ac:chgData name="Zaimi, Yasmin /CA" userId="64fc7d6d-f894-4044-a0fe-8d72a795f6a2" providerId="ADAL" clId="{8CCF3B0F-58AC-4C43-AC64-EB82BF66CF7E}" dt="2022-03-30T18:30:08.791" v="4659" actId="2711"/>
          <ac:spMkLst>
            <pc:docMk/>
            <pc:sldMk cId="41989152" sldId="343"/>
            <ac:spMk id="105" creationId="{6D375F77-17E5-8746-9D2A-8462DF34D163}"/>
          </ac:spMkLst>
        </pc:spChg>
        <pc:spChg chg="del mod">
          <ac:chgData name="Zaimi, Yasmin /CA" userId="64fc7d6d-f894-4044-a0fe-8d72a795f6a2" providerId="ADAL" clId="{8CCF3B0F-58AC-4C43-AC64-EB82BF66CF7E}" dt="2022-03-30T18:37:25.533" v="4943" actId="478"/>
          <ac:spMkLst>
            <pc:docMk/>
            <pc:sldMk cId="41989152" sldId="343"/>
            <ac:spMk id="106" creationId="{557959C9-A8E8-DE49-87FA-BA30FA0AD3F0}"/>
          </ac:spMkLst>
        </pc:spChg>
        <pc:spChg chg="del mod">
          <ac:chgData name="Zaimi, Yasmin /CA" userId="64fc7d6d-f894-4044-a0fe-8d72a795f6a2" providerId="ADAL" clId="{8CCF3B0F-58AC-4C43-AC64-EB82BF66CF7E}" dt="2022-03-30T18:37:25.533" v="4943" actId="478"/>
          <ac:spMkLst>
            <pc:docMk/>
            <pc:sldMk cId="41989152" sldId="343"/>
            <ac:spMk id="107" creationId="{7C526381-0311-CC4E-A45D-15E4B9E30671}"/>
          </ac:spMkLst>
        </pc:spChg>
        <pc:spChg chg="add del mod">
          <ac:chgData name="Zaimi, Yasmin /CA" userId="64fc7d6d-f894-4044-a0fe-8d72a795f6a2" providerId="ADAL" clId="{8CCF3B0F-58AC-4C43-AC64-EB82BF66CF7E}" dt="2022-03-30T18:35:09.412" v="4883" actId="478"/>
          <ac:spMkLst>
            <pc:docMk/>
            <pc:sldMk cId="41989152" sldId="343"/>
            <ac:spMk id="113" creationId="{380A55B7-3653-7848-97E6-97375F35BE47}"/>
          </ac:spMkLst>
        </pc:spChg>
        <pc:spChg chg="mod">
          <ac:chgData name="Zaimi, Yasmin /CA" userId="64fc7d6d-f894-4044-a0fe-8d72a795f6a2" providerId="ADAL" clId="{8CCF3B0F-58AC-4C43-AC64-EB82BF66CF7E}" dt="2022-03-30T18:30:08.791" v="4659" actId="2711"/>
          <ac:spMkLst>
            <pc:docMk/>
            <pc:sldMk cId="41989152" sldId="343"/>
            <ac:spMk id="114" creationId="{BC63EBD2-B812-B04B-9388-EA03933C843C}"/>
          </ac:spMkLst>
        </pc:spChg>
        <pc:spChg chg="del mod">
          <ac:chgData name="Zaimi, Yasmin /CA" userId="64fc7d6d-f894-4044-a0fe-8d72a795f6a2" providerId="ADAL" clId="{8CCF3B0F-58AC-4C43-AC64-EB82BF66CF7E}" dt="2022-03-30T18:35:14.745" v="4884" actId="478"/>
          <ac:spMkLst>
            <pc:docMk/>
            <pc:sldMk cId="41989152" sldId="343"/>
            <ac:spMk id="115" creationId="{29EFC406-5053-EA47-9C9C-DC56C9DE267A}"/>
          </ac:spMkLst>
        </pc:spChg>
        <pc:spChg chg="mod">
          <ac:chgData name="Zaimi, Yasmin /CA" userId="64fc7d6d-f894-4044-a0fe-8d72a795f6a2" providerId="ADAL" clId="{8CCF3B0F-58AC-4C43-AC64-EB82BF66CF7E}" dt="2022-03-30T18:30:08.791" v="4659" actId="2711"/>
          <ac:spMkLst>
            <pc:docMk/>
            <pc:sldMk cId="41989152" sldId="343"/>
            <ac:spMk id="116" creationId="{F83D073F-6411-BC42-8DDD-DC86DEB78E04}"/>
          </ac:spMkLst>
        </pc:spChg>
        <pc:spChg chg="add del mod">
          <ac:chgData name="Zaimi, Yasmin /CA" userId="64fc7d6d-f894-4044-a0fe-8d72a795f6a2" providerId="ADAL" clId="{8CCF3B0F-58AC-4C43-AC64-EB82BF66CF7E}" dt="2022-03-30T18:35:09.412" v="4883" actId="478"/>
          <ac:spMkLst>
            <pc:docMk/>
            <pc:sldMk cId="41989152" sldId="343"/>
            <ac:spMk id="117" creationId="{3C20F2DE-4C9D-5E4F-AC22-EF7DDEEFB7AA}"/>
          </ac:spMkLst>
        </pc:spChg>
        <pc:spChg chg="mod">
          <ac:chgData name="Zaimi, Yasmin /CA" userId="64fc7d6d-f894-4044-a0fe-8d72a795f6a2" providerId="ADAL" clId="{8CCF3B0F-58AC-4C43-AC64-EB82BF66CF7E}" dt="2022-03-30T18:30:08.791" v="4659" actId="2711"/>
          <ac:spMkLst>
            <pc:docMk/>
            <pc:sldMk cId="41989152" sldId="343"/>
            <ac:spMk id="118" creationId="{529B1750-EE56-A942-96F4-9E5644839E59}"/>
          </ac:spMkLst>
        </pc:spChg>
        <pc:spChg chg="del mod">
          <ac:chgData name="Zaimi, Yasmin /CA" userId="64fc7d6d-f894-4044-a0fe-8d72a795f6a2" providerId="ADAL" clId="{8CCF3B0F-58AC-4C43-AC64-EB82BF66CF7E}" dt="2022-03-30T18:35:14.745" v="4884" actId="478"/>
          <ac:spMkLst>
            <pc:docMk/>
            <pc:sldMk cId="41989152" sldId="343"/>
            <ac:spMk id="119" creationId="{74BA7CE5-625A-E141-A47C-612F61D0210F}"/>
          </ac:spMkLst>
        </pc:spChg>
        <pc:spChg chg="del mod">
          <ac:chgData name="Zaimi, Yasmin /CA" userId="64fc7d6d-f894-4044-a0fe-8d72a795f6a2" providerId="ADAL" clId="{8CCF3B0F-58AC-4C43-AC64-EB82BF66CF7E}" dt="2022-03-30T18:32:12.874" v="4871" actId="478"/>
          <ac:spMkLst>
            <pc:docMk/>
            <pc:sldMk cId="41989152" sldId="343"/>
            <ac:spMk id="120" creationId="{E5C07F9F-7611-2440-8A8C-FEA5A9992564}"/>
          </ac:spMkLst>
        </pc:spChg>
        <pc:spChg chg="add del mod">
          <ac:chgData name="Zaimi, Yasmin /CA" userId="64fc7d6d-f894-4044-a0fe-8d72a795f6a2" providerId="ADAL" clId="{8CCF3B0F-58AC-4C43-AC64-EB82BF66CF7E}" dt="2022-03-30T18:35:09.412" v="4883" actId="478"/>
          <ac:spMkLst>
            <pc:docMk/>
            <pc:sldMk cId="41989152" sldId="343"/>
            <ac:spMk id="121" creationId="{9B97A0CF-EDC9-324D-BF82-7BC3774B259B}"/>
          </ac:spMkLst>
        </pc:spChg>
        <pc:spChg chg="del mod">
          <ac:chgData name="Zaimi, Yasmin /CA" userId="64fc7d6d-f894-4044-a0fe-8d72a795f6a2" providerId="ADAL" clId="{8CCF3B0F-58AC-4C43-AC64-EB82BF66CF7E}" dt="2022-03-30T18:32:12.874" v="4871" actId="478"/>
          <ac:spMkLst>
            <pc:docMk/>
            <pc:sldMk cId="41989152" sldId="343"/>
            <ac:spMk id="122" creationId="{B8FB4C68-BFC2-E143-B08A-48C13A5DBD1C}"/>
          </ac:spMkLst>
        </pc:spChg>
        <pc:spChg chg="del mod">
          <ac:chgData name="Zaimi, Yasmin /CA" userId="64fc7d6d-f894-4044-a0fe-8d72a795f6a2" providerId="ADAL" clId="{8CCF3B0F-58AC-4C43-AC64-EB82BF66CF7E}" dt="2022-03-30T18:35:14.745" v="4884" actId="478"/>
          <ac:spMkLst>
            <pc:docMk/>
            <pc:sldMk cId="41989152" sldId="343"/>
            <ac:spMk id="123" creationId="{73D6A353-6C78-9A41-AC98-B22047DD8AF0}"/>
          </ac:spMkLst>
        </pc:spChg>
        <pc:spChg chg="mod">
          <ac:chgData name="Zaimi, Yasmin /CA" userId="64fc7d6d-f894-4044-a0fe-8d72a795f6a2" providerId="ADAL" clId="{8CCF3B0F-58AC-4C43-AC64-EB82BF66CF7E}" dt="2022-03-30T18:30:08.791" v="4659" actId="2711"/>
          <ac:spMkLst>
            <pc:docMk/>
            <pc:sldMk cId="41989152" sldId="343"/>
            <ac:spMk id="124" creationId="{42D602B6-46ED-2E48-A4FD-8277C6E1CFF8}"/>
          </ac:spMkLst>
        </pc:spChg>
        <pc:spChg chg="add del mod">
          <ac:chgData name="Zaimi, Yasmin /CA" userId="64fc7d6d-f894-4044-a0fe-8d72a795f6a2" providerId="ADAL" clId="{8CCF3B0F-58AC-4C43-AC64-EB82BF66CF7E}" dt="2022-03-30T18:35:09.412" v="4883" actId="478"/>
          <ac:spMkLst>
            <pc:docMk/>
            <pc:sldMk cId="41989152" sldId="343"/>
            <ac:spMk id="125" creationId="{45EC54ED-5B8E-0E40-9987-FC40B9F4B3B4}"/>
          </ac:spMkLst>
        </pc:spChg>
        <pc:spChg chg="mod">
          <ac:chgData name="Zaimi, Yasmin /CA" userId="64fc7d6d-f894-4044-a0fe-8d72a795f6a2" providerId="ADAL" clId="{8CCF3B0F-58AC-4C43-AC64-EB82BF66CF7E}" dt="2022-03-30T18:30:08.791" v="4659" actId="2711"/>
          <ac:spMkLst>
            <pc:docMk/>
            <pc:sldMk cId="41989152" sldId="343"/>
            <ac:spMk id="126" creationId="{6B1E98C4-C2C2-A645-8861-07DEDF76D80D}"/>
          </ac:spMkLst>
        </pc:spChg>
        <pc:spChg chg="del mod">
          <ac:chgData name="Zaimi, Yasmin /CA" userId="64fc7d6d-f894-4044-a0fe-8d72a795f6a2" providerId="ADAL" clId="{8CCF3B0F-58AC-4C43-AC64-EB82BF66CF7E}" dt="2022-03-30T18:35:14.745" v="4884" actId="478"/>
          <ac:spMkLst>
            <pc:docMk/>
            <pc:sldMk cId="41989152" sldId="343"/>
            <ac:spMk id="127" creationId="{7752DAA7-FE19-994F-88D2-B1CDEB278C4F}"/>
          </ac:spMkLst>
        </pc:spChg>
        <pc:spChg chg="mod">
          <ac:chgData name="Zaimi, Yasmin /CA" userId="64fc7d6d-f894-4044-a0fe-8d72a795f6a2" providerId="ADAL" clId="{8CCF3B0F-58AC-4C43-AC64-EB82BF66CF7E}" dt="2022-03-30T18:30:08.791" v="4659" actId="2711"/>
          <ac:spMkLst>
            <pc:docMk/>
            <pc:sldMk cId="41989152" sldId="343"/>
            <ac:spMk id="128" creationId="{FA686779-F4C8-7C45-B0AC-A48A82757195}"/>
          </ac:spMkLst>
        </pc:spChg>
        <pc:spChg chg="mod">
          <ac:chgData name="Zaimi, Yasmin /CA" userId="64fc7d6d-f894-4044-a0fe-8d72a795f6a2" providerId="ADAL" clId="{8CCF3B0F-58AC-4C43-AC64-EB82BF66CF7E}" dt="2022-04-12T22:23:37.720" v="5915" actId="14100"/>
          <ac:spMkLst>
            <pc:docMk/>
            <pc:sldMk cId="41989152" sldId="343"/>
            <ac:spMk id="129" creationId="{2A5A12C6-F759-1D42-B322-2F420B5EFC5C}"/>
          </ac:spMkLst>
        </pc:spChg>
        <pc:spChg chg="mod">
          <ac:chgData name="Zaimi, Yasmin /CA" userId="64fc7d6d-f894-4044-a0fe-8d72a795f6a2" providerId="ADAL" clId="{8CCF3B0F-58AC-4C43-AC64-EB82BF66CF7E}" dt="2022-03-30T18:30:08.791" v="4659" actId="2711"/>
          <ac:spMkLst>
            <pc:docMk/>
            <pc:sldMk cId="41989152" sldId="343"/>
            <ac:spMk id="130" creationId="{BCA6B2A4-C0BC-AC49-9102-AB489F3FF2E7}"/>
          </ac:spMkLst>
        </pc:spChg>
        <pc:spChg chg="del mod">
          <ac:chgData name="Zaimi, Yasmin /CA" userId="64fc7d6d-f894-4044-a0fe-8d72a795f6a2" providerId="ADAL" clId="{8CCF3B0F-58AC-4C43-AC64-EB82BF66CF7E}" dt="2022-03-30T18:35:14.745" v="4884" actId="478"/>
          <ac:spMkLst>
            <pc:docMk/>
            <pc:sldMk cId="41989152" sldId="343"/>
            <ac:spMk id="131" creationId="{49D5E374-7867-284A-83B5-8B2729B3A797}"/>
          </ac:spMkLst>
        </pc:spChg>
        <pc:spChg chg="mod">
          <ac:chgData name="Zaimi, Yasmin /CA" userId="64fc7d6d-f894-4044-a0fe-8d72a795f6a2" providerId="ADAL" clId="{8CCF3B0F-58AC-4C43-AC64-EB82BF66CF7E}" dt="2022-03-30T18:30:08.791" v="4659" actId="2711"/>
          <ac:spMkLst>
            <pc:docMk/>
            <pc:sldMk cId="41989152" sldId="343"/>
            <ac:spMk id="132" creationId="{A3FE6775-F4DF-0540-8807-E4F37E6451F9}"/>
          </ac:spMkLst>
        </pc:spChg>
        <pc:spChg chg="add mod">
          <ac:chgData name="Zaimi, Yasmin /CA" userId="64fc7d6d-f894-4044-a0fe-8d72a795f6a2" providerId="ADAL" clId="{8CCF3B0F-58AC-4C43-AC64-EB82BF66CF7E}" dt="2022-03-30T18:33:48.196" v="4878" actId="1076"/>
          <ac:spMkLst>
            <pc:docMk/>
            <pc:sldMk cId="41989152" sldId="343"/>
            <ac:spMk id="133" creationId="{047876E9-4579-5146-B67E-4871D9AD0176}"/>
          </ac:spMkLst>
        </pc:spChg>
        <pc:spChg chg="add mod">
          <ac:chgData name="Zaimi, Yasmin /CA" userId="64fc7d6d-f894-4044-a0fe-8d72a795f6a2" providerId="ADAL" clId="{8CCF3B0F-58AC-4C43-AC64-EB82BF66CF7E}" dt="2022-03-30T18:41:34.610" v="4981" actId="20577"/>
          <ac:spMkLst>
            <pc:docMk/>
            <pc:sldMk cId="41989152" sldId="343"/>
            <ac:spMk id="134" creationId="{2B333B79-581E-9D47-9BAC-E71F8D790AFB}"/>
          </ac:spMkLst>
        </pc:spChg>
        <pc:grpChg chg="add del mod">
          <ac:chgData name="Zaimi, Yasmin /CA" userId="64fc7d6d-f894-4044-a0fe-8d72a795f6a2" providerId="ADAL" clId="{8CCF3B0F-58AC-4C43-AC64-EB82BF66CF7E}" dt="2022-03-30T18:44:28.133" v="4982" actId="1035"/>
          <ac:grpSpMkLst>
            <pc:docMk/>
            <pc:sldMk cId="41989152" sldId="343"/>
            <ac:grpSpMk id="14" creationId="{655BA06D-2DBC-DE4E-9473-3FDE15B89467}"/>
          </ac:grpSpMkLst>
        </pc:grpChg>
        <pc:grpChg chg="mod">
          <ac:chgData name="Zaimi, Yasmin /CA" userId="64fc7d6d-f894-4044-a0fe-8d72a795f6a2" providerId="ADAL" clId="{8CCF3B0F-58AC-4C43-AC64-EB82BF66CF7E}" dt="2022-03-30T18:29:58.557" v="4650"/>
          <ac:grpSpMkLst>
            <pc:docMk/>
            <pc:sldMk cId="41989152" sldId="343"/>
            <ac:grpSpMk id="17" creationId="{A63B7081-3428-F74E-B05A-9C3C376CB2BC}"/>
          </ac:grpSpMkLst>
        </pc:grpChg>
        <pc:grpChg chg="mod">
          <ac:chgData name="Zaimi, Yasmin /CA" userId="64fc7d6d-f894-4044-a0fe-8d72a795f6a2" providerId="ADAL" clId="{8CCF3B0F-58AC-4C43-AC64-EB82BF66CF7E}" dt="2022-03-30T18:29:58.557" v="4650"/>
          <ac:grpSpMkLst>
            <pc:docMk/>
            <pc:sldMk cId="41989152" sldId="343"/>
            <ac:grpSpMk id="21" creationId="{FF1D9D47-ED4C-3E4E-BB58-9B37F63DD4E8}"/>
          </ac:grpSpMkLst>
        </pc:grpChg>
        <pc:grpChg chg="mod">
          <ac:chgData name="Zaimi, Yasmin /CA" userId="64fc7d6d-f894-4044-a0fe-8d72a795f6a2" providerId="ADAL" clId="{8CCF3B0F-58AC-4C43-AC64-EB82BF66CF7E}" dt="2022-03-30T18:29:58.557" v="4650"/>
          <ac:grpSpMkLst>
            <pc:docMk/>
            <pc:sldMk cId="41989152" sldId="343"/>
            <ac:grpSpMk id="25" creationId="{D00906E9-1885-6746-A61B-CDD0C7A7F4D8}"/>
          </ac:grpSpMkLst>
        </pc:grpChg>
        <pc:grpChg chg="mod">
          <ac:chgData name="Zaimi, Yasmin /CA" userId="64fc7d6d-f894-4044-a0fe-8d72a795f6a2" providerId="ADAL" clId="{8CCF3B0F-58AC-4C43-AC64-EB82BF66CF7E}" dt="2022-03-30T18:29:58.557" v="4650"/>
          <ac:grpSpMkLst>
            <pc:docMk/>
            <pc:sldMk cId="41989152" sldId="343"/>
            <ac:grpSpMk id="29" creationId="{4FA2ED55-4494-F344-AACC-436F2E2C068E}"/>
          </ac:grpSpMkLst>
        </pc:grpChg>
        <pc:grpChg chg="mod">
          <ac:chgData name="Zaimi, Yasmin /CA" userId="64fc7d6d-f894-4044-a0fe-8d72a795f6a2" providerId="ADAL" clId="{8CCF3B0F-58AC-4C43-AC64-EB82BF66CF7E}" dt="2022-03-30T18:29:58.557" v="4650"/>
          <ac:grpSpMkLst>
            <pc:docMk/>
            <pc:sldMk cId="41989152" sldId="343"/>
            <ac:grpSpMk id="30" creationId="{CDD5F27D-E7A0-B345-9955-ABB0E141EFFE}"/>
          </ac:grpSpMkLst>
        </pc:grpChg>
        <pc:grpChg chg="mod">
          <ac:chgData name="Zaimi, Yasmin /CA" userId="64fc7d6d-f894-4044-a0fe-8d72a795f6a2" providerId="ADAL" clId="{8CCF3B0F-58AC-4C43-AC64-EB82BF66CF7E}" dt="2022-03-30T18:29:58.557" v="4650"/>
          <ac:grpSpMkLst>
            <pc:docMk/>
            <pc:sldMk cId="41989152" sldId="343"/>
            <ac:grpSpMk id="31" creationId="{48653E1B-59C5-454E-9132-8C59722B2D3F}"/>
          </ac:grpSpMkLst>
        </pc:grpChg>
        <pc:grpChg chg="del mod">
          <ac:chgData name="Zaimi, Yasmin /CA" userId="64fc7d6d-f894-4044-a0fe-8d72a795f6a2" providerId="ADAL" clId="{8CCF3B0F-58AC-4C43-AC64-EB82BF66CF7E}" dt="2022-03-30T18:37:17.383" v="4942" actId="478"/>
          <ac:grpSpMkLst>
            <pc:docMk/>
            <pc:sldMk cId="41989152" sldId="343"/>
            <ac:grpSpMk id="32" creationId="{CA5D7460-470E-434F-9121-3F269C93140F}"/>
          </ac:grpSpMkLst>
        </pc:grpChg>
        <pc:grpChg chg="del mod">
          <ac:chgData name="Zaimi, Yasmin /CA" userId="64fc7d6d-f894-4044-a0fe-8d72a795f6a2" providerId="ADAL" clId="{8CCF3B0F-58AC-4C43-AC64-EB82BF66CF7E}" dt="2022-03-30T18:37:17.383" v="4942" actId="478"/>
          <ac:grpSpMkLst>
            <pc:docMk/>
            <pc:sldMk cId="41989152" sldId="343"/>
            <ac:grpSpMk id="33" creationId="{AE58022F-C99E-FA4A-B15B-769DAB9B1FE3}"/>
          </ac:grpSpMkLst>
        </pc:grpChg>
        <pc:grpChg chg="mod">
          <ac:chgData name="Zaimi, Yasmin /CA" userId="64fc7d6d-f894-4044-a0fe-8d72a795f6a2" providerId="ADAL" clId="{8CCF3B0F-58AC-4C43-AC64-EB82BF66CF7E}" dt="2022-03-30T18:29:58.557" v="4650"/>
          <ac:grpSpMkLst>
            <pc:docMk/>
            <pc:sldMk cId="41989152" sldId="343"/>
            <ac:grpSpMk id="34" creationId="{169C13BB-9596-EA45-8DC1-A8E69AAFD92C}"/>
          </ac:grpSpMkLst>
        </pc:grpChg>
        <pc:grpChg chg="mod">
          <ac:chgData name="Zaimi, Yasmin /CA" userId="64fc7d6d-f894-4044-a0fe-8d72a795f6a2" providerId="ADAL" clId="{8CCF3B0F-58AC-4C43-AC64-EB82BF66CF7E}" dt="2022-03-30T18:29:58.557" v="4650"/>
          <ac:grpSpMkLst>
            <pc:docMk/>
            <pc:sldMk cId="41989152" sldId="343"/>
            <ac:grpSpMk id="58" creationId="{6CFF3C6D-14FB-6546-A58E-C93721094E0D}"/>
          </ac:grpSpMkLst>
        </pc:grpChg>
        <pc:grpChg chg="mod">
          <ac:chgData name="Zaimi, Yasmin /CA" userId="64fc7d6d-f894-4044-a0fe-8d72a795f6a2" providerId="ADAL" clId="{8CCF3B0F-58AC-4C43-AC64-EB82BF66CF7E}" dt="2022-03-30T18:29:58.557" v="4650"/>
          <ac:grpSpMkLst>
            <pc:docMk/>
            <pc:sldMk cId="41989152" sldId="343"/>
            <ac:grpSpMk id="59" creationId="{47861571-5E84-FB4D-998C-FDE4C56E6A19}"/>
          </ac:grpSpMkLst>
        </pc:grpChg>
        <pc:grpChg chg="del mod">
          <ac:chgData name="Zaimi, Yasmin /CA" userId="64fc7d6d-f894-4044-a0fe-8d72a795f6a2" providerId="ADAL" clId="{8CCF3B0F-58AC-4C43-AC64-EB82BF66CF7E}" dt="2022-03-30T18:37:05.847" v="4940" actId="478"/>
          <ac:grpSpMkLst>
            <pc:docMk/>
            <pc:sldMk cId="41989152" sldId="343"/>
            <ac:grpSpMk id="60" creationId="{DC11E337-8E99-584A-AFA3-A0647B9BFDA0}"/>
          </ac:grpSpMkLst>
        </pc:grpChg>
        <pc:grpChg chg="del mod">
          <ac:chgData name="Zaimi, Yasmin /CA" userId="64fc7d6d-f894-4044-a0fe-8d72a795f6a2" providerId="ADAL" clId="{8CCF3B0F-58AC-4C43-AC64-EB82BF66CF7E}" dt="2022-03-30T18:37:05.847" v="4940" actId="478"/>
          <ac:grpSpMkLst>
            <pc:docMk/>
            <pc:sldMk cId="41989152" sldId="343"/>
            <ac:grpSpMk id="61" creationId="{AC8E4D51-D314-C44C-BEA2-1A5C9FE77D34}"/>
          </ac:grpSpMkLst>
        </pc:grpChg>
        <pc:grpChg chg="mod">
          <ac:chgData name="Zaimi, Yasmin /CA" userId="64fc7d6d-f894-4044-a0fe-8d72a795f6a2" providerId="ADAL" clId="{8CCF3B0F-58AC-4C43-AC64-EB82BF66CF7E}" dt="2022-03-30T18:29:58.557" v="4650"/>
          <ac:grpSpMkLst>
            <pc:docMk/>
            <pc:sldMk cId="41989152" sldId="343"/>
            <ac:grpSpMk id="62" creationId="{2BA57C63-4D43-2741-B202-D8F302D66A18}"/>
          </ac:grpSpMkLst>
        </pc:grpChg>
        <pc:grpChg chg="del mod">
          <ac:chgData name="Zaimi, Yasmin /CA" userId="64fc7d6d-f894-4044-a0fe-8d72a795f6a2" providerId="ADAL" clId="{8CCF3B0F-58AC-4C43-AC64-EB82BF66CF7E}" dt="2022-03-30T18:37:25.533" v="4943" actId="478"/>
          <ac:grpSpMkLst>
            <pc:docMk/>
            <pc:sldMk cId="41989152" sldId="343"/>
            <ac:grpSpMk id="83" creationId="{4891B7D5-BA74-BA49-9B0A-8EB7D09B1BCA}"/>
          </ac:grpSpMkLst>
        </pc:grpChg>
        <pc:grpChg chg="mod">
          <ac:chgData name="Zaimi, Yasmin /CA" userId="64fc7d6d-f894-4044-a0fe-8d72a795f6a2" providerId="ADAL" clId="{8CCF3B0F-58AC-4C43-AC64-EB82BF66CF7E}" dt="2022-03-30T18:29:58.557" v="4650"/>
          <ac:grpSpMkLst>
            <pc:docMk/>
            <pc:sldMk cId="41989152" sldId="343"/>
            <ac:grpSpMk id="84" creationId="{B08C0040-9BFD-9148-B644-3206B13C1629}"/>
          </ac:grpSpMkLst>
        </pc:grpChg>
        <pc:grpChg chg="del mod">
          <ac:chgData name="Zaimi, Yasmin /CA" userId="64fc7d6d-f894-4044-a0fe-8d72a795f6a2" providerId="ADAL" clId="{8CCF3B0F-58AC-4C43-AC64-EB82BF66CF7E}" dt="2022-03-30T18:37:25.533" v="4943" actId="478"/>
          <ac:grpSpMkLst>
            <pc:docMk/>
            <pc:sldMk cId="41989152" sldId="343"/>
            <ac:grpSpMk id="85" creationId="{5E088330-3518-C14A-8BF2-C9B596DA33B4}"/>
          </ac:grpSpMkLst>
        </pc:grpChg>
        <pc:grpChg chg="del mod">
          <ac:chgData name="Zaimi, Yasmin /CA" userId="64fc7d6d-f894-4044-a0fe-8d72a795f6a2" providerId="ADAL" clId="{8CCF3B0F-58AC-4C43-AC64-EB82BF66CF7E}" dt="2022-03-30T18:37:25.533" v="4943" actId="478"/>
          <ac:grpSpMkLst>
            <pc:docMk/>
            <pc:sldMk cId="41989152" sldId="343"/>
            <ac:grpSpMk id="86" creationId="{F1DC4D01-5158-6140-8C66-DC380FA1E2BE}"/>
          </ac:grpSpMkLst>
        </pc:grpChg>
        <pc:grpChg chg="mod">
          <ac:chgData name="Zaimi, Yasmin /CA" userId="64fc7d6d-f894-4044-a0fe-8d72a795f6a2" providerId="ADAL" clId="{8CCF3B0F-58AC-4C43-AC64-EB82BF66CF7E}" dt="2022-03-30T18:29:58.557" v="4650"/>
          <ac:grpSpMkLst>
            <pc:docMk/>
            <pc:sldMk cId="41989152" sldId="343"/>
            <ac:grpSpMk id="87" creationId="{DE8B5059-9B50-FC4F-9666-38360C815FF3}"/>
          </ac:grpSpMkLst>
        </pc:grpChg>
        <pc:grpChg chg="mod">
          <ac:chgData name="Zaimi, Yasmin /CA" userId="64fc7d6d-f894-4044-a0fe-8d72a795f6a2" providerId="ADAL" clId="{8CCF3B0F-58AC-4C43-AC64-EB82BF66CF7E}" dt="2022-03-30T18:29:58.557" v="4650"/>
          <ac:grpSpMkLst>
            <pc:docMk/>
            <pc:sldMk cId="41989152" sldId="343"/>
            <ac:grpSpMk id="108" creationId="{409F47A2-672C-C94D-BA09-FE851F31A349}"/>
          </ac:grpSpMkLst>
        </pc:grpChg>
        <pc:grpChg chg="mod">
          <ac:chgData name="Zaimi, Yasmin /CA" userId="64fc7d6d-f894-4044-a0fe-8d72a795f6a2" providerId="ADAL" clId="{8CCF3B0F-58AC-4C43-AC64-EB82BF66CF7E}" dt="2022-03-30T18:29:58.557" v="4650"/>
          <ac:grpSpMkLst>
            <pc:docMk/>
            <pc:sldMk cId="41989152" sldId="343"/>
            <ac:grpSpMk id="109" creationId="{5473F745-FF93-5C46-A4DD-F07BE09BD8F8}"/>
          </ac:grpSpMkLst>
        </pc:grpChg>
        <pc:grpChg chg="del mod">
          <ac:chgData name="Zaimi, Yasmin /CA" userId="64fc7d6d-f894-4044-a0fe-8d72a795f6a2" providerId="ADAL" clId="{8CCF3B0F-58AC-4C43-AC64-EB82BF66CF7E}" dt="2022-03-30T18:35:14.745" v="4884" actId="478"/>
          <ac:grpSpMkLst>
            <pc:docMk/>
            <pc:sldMk cId="41989152" sldId="343"/>
            <ac:grpSpMk id="110" creationId="{D3DCF26C-B470-AD42-8260-436AD1AC7E9D}"/>
          </ac:grpSpMkLst>
        </pc:grpChg>
        <pc:grpChg chg="del mod">
          <ac:chgData name="Zaimi, Yasmin /CA" userId="64fc7d6d-f894-4044-a0fe-8d72a795f6a2" providerId="ADAL" clId="{8CCF3B0F-58AC-4C43-AC64-EB82BF66CF7E}" dt="2022-03-30T18:35:14.745" v="4884" actId="478"/>
          <ac:grpSpMkLst>
            <pc:docMk/>
            <pc:sldMk cId="41989152" sldId="343"/>
            <ac:grpSpMk id="111" creationId="{F61D822E-9860-B24E-A337-4AC2BA4328AA}"/>
          </ac:grpSpMkLst>
        </pc:grpChg>
        <pc:grpChg chg="mod">
          <ac:chgData name="Zaimi, Yasmin /CA" userId="64fc7d6d-f894-4044-a0fe-8d72a795f6a2" providerId="ADAL" clId="{8CCF3B0F-58AC-4C43-AC64-EB82BF66CF7E}" dt="2022-03-30T18:29:58.557" v="4650"/>
          <ac:grpSpMkLst>
            <pc:docMk/>
            <pc:sldMk cId="41989152" sldId="343"/>
            <ac:grpSpMk id="112" creationId="{600F4782-9FAF-E64E-AC92-5D62592A323C}"/>
          </ac:grpSpMkLst>
        </pc:grpChg>
      </pc:sldChg>
      <pc:sldChg chg="addSp delSp modSp add del mod">
        <pc:chgData name="Zaimi, Yasmin /CA" userId="64fc7d6d-f894-4044-a0fe-8d72a795f6a2" providerId="ADAL" clId="{8CCF3B0F-58AC-4C43-AC64-EB82BF66CF7E}" dt="2022-03-30T17:53:21.682" v="1003" actId="2696"/>
        <pc:sldMkLst>
          <pc:docMk/>
          <pc:sldMk cId="1609860039" sldId="343"/>
        </pc:sldMkLst>
        <pc:spChg chg="del">
          <ac:chgData name="Zaimi, Yasmin /CA" userId="64fc7d6d-f894-4044-a0fe-8d72a795f6a2" providerId="ADAL" clId="{8CCF3B0F-58AC-4C43-AC64-EB82BF66CF7E}" dt="2022-03-30T17:52:54.461" v="997" actId="478"/>
          <ac:spMkLst>
            <pc:docMk/>
            <pc:sldMk cId="1609860039" sldId="343"/>
            <ac:spMk id="2" creationId="{9AE21902-6272-469C-A805-0A34A6B8DB8E}"/>
          </ac:spMkLst>
        </pc:spChg>
        <pc:spChg chg="add del mod">
          <ac:chgData name="Zaimi, Yasmin /CA" userId="64fc7d6d-f894-4044-a0fe-8d72a795f6a2" providerId="ADAL" clId="{8CCF3B0F-58AC-4C43-AC64-EB82BF66CF7E}" dt="2022-03-30T17:53:00.998" v="998" actId="478"/>
          <ac:spMkLst>
            <pc:docMk/>
            <pc:sldMk cId="1609860039" sldId="343"/>
            <ac:spMk id="4" creationId="{A2E33C28-8ECD-E242-8AB7-7B7179D2EEFD}"/>
          </ac:spMkLst>
        </pc:spChg>
        <pc:spChg chg="add mod">
          <ac:chgData name="Zaimi, Yasmin /CA" userId="64fc7d6d-f894-4044-a0fe-8d72a795f6a2" providerId="ADAL" clId="{8CCF3B0F-58AC-4C43-AC64-EB82BF66CF7E}" dt="2022-03-30T17:53:06.340" v="999" actId="478"/>
          <ac:spMkLst>
            <pc:docMk/>
            <pc:sldMk cId="1609860039" sldId="343"/>
            <ac:spMk id="7" creationId="{D4C83302-F21E-D84A-BA30-9E83700BF3EB}"/>
          </ac:spMkLst>
        </pc:spChg>
        <pc:spChg chg="del">
          <ac:chgData name="Zaimi, Yasmin /CA" userId="64fc7d6d-f894-4044-a0fe-8d72a795f6a2" providerId="ADAL" clId="{8CCF3B0F-58AC-4C43-AC64-EB82BF66CF7E}" dt="2022-03-30T17:53:06.340" v="999" actId="478"/>
          <ac:spMkLst>
            <pc:docMk/>
            <pc:sldMk cId="1609860039" sldId="343"/>
            <ac:spMk id="10" creationId="{CAE98115-F052-DC41-8F8D-CC40A5211707}"/>
          </ac:spMkLst>
        </pc:spChg>
        <pc:spChg chg="add mod">
          <ac:chgData name="Zaimi, Yasmin /CA" userId="64fc7d6d-f894-4044-a0fe-8d72a795f6a2" providerId="ADAL" clId="{8CCF3B0F-58AC-4C43-AC64-EB82BF66CF7E}" dt="2022-03-30T17:53:06.340" v="999" actId="478"/>
          <ac:spMkLst>
            <pc:docMk/>
            <pc:sldMk cId="1609860039" sldId="343"/>
            <ac:spMk id="11" creationId="{CDFA4CA5-FA56-604F-AFCD-1CD22F6070A9}"/>
          </ac:spMkLst>
        </pc:spChg>
        <pc:spChg chg="add mod">
          <ac:chgData name="Zaimi, Yasmin /CA" userId="64fc7d6d-f894-4044-a0fe-8d72a795f6a2" providerId="ADAL" clId="{8CCF3B0F-58AC-4C43-AC64-EB82BF66CF7E}" dt="2022-03-30T17:53:06.340" v="999" actId="478"/>
          <ac:spMkLst>
            <pc:docMk/>
            <pc:sldMk cId="1609860039" sldId="343"/>
            <ac:spMk id="13" creationId="{2BDC9345-0136-4B42-AFBE-DF406849DEC2}"/>
          </ac:spMkLst>
        </pc:spChg>
        <pc:spChg chg="add mod">
          <ac:chgData name="Zaimi, Yasmin /CA" userId="64fc7d6d-f894-4044-a0fe-8d72a795f6a2" providerId="ADAL" clId="{8CCF3B0F-58AC-4C43-AC64-EB82BF66CF7E}" dt="2022-03-30T17:53:06.340" v="999" actId="478"/>
          <ac:spMkLst>
            <pc:docMk/>
            <pc:sldMk cId="1609860039" sldId="343"/>
            <ac:spMk id="15" creationId="{31EEC2AB-EB3B-E14B-A2DB-61C8C63168DC}"/>
          </ac:spMkLst>
        </pc:spChg>
        <pc:spChg chg="add mod">
          <ac:chgData name="Zaimi, Yasmin /CA" userId="64fc7d6d-f894-4044-a0fe-8d72a795f6a2" providerId="ADAL" clId="{8CCF3B0F-58AC-4C43-AC64-EB82BF66CF7E}" dt="2022-03-30T17:53:06.340" v="999" actId="478"/>
          <ac:spMkLst>
            <pc:docMk/>
            <pc:sldMk cId="1609860039" sldId="343"/>
            <ac:spMk id="17" creationId="{DB01291C-8A0A-D242-AD1F-4A058C7AD894}"/>
          </ac:spMkLst>
        </pc:spChg>
        <pc:spChg chg="add mod">
          <ac:chgData name="Zaimi, Yasmin /CA" userId="64fc7d6d-f894-4044-a0fe-8d72a795f6a2" providerId="ADAL" clId="{8CCF3B0F-58AC-4C43-AC64-EB82BF66CF7E}" dt="2022-03-30T17:53:06.340" v="999" actId="478"/>
          <ac:spMkLst>
            <pc:docMk/>
            <pc:sldMk cId="1609860039" sldId="343"/>
            <ac:spMk id="19" creationId="{A2C8711E-FD94-9A46-AC74-4C9D4CEB1897}"/>
          </ac:spMkLst>
        </pc:spChg>
        <pc:spChg chg="add mod">
          <ac:chgData name="Zaimi, Yasmin /CA" userId="64fc7d6d-f894-4044-a0fe-8d72a795f6a2" providerId="ADAL" clId="{8CCF3B0F-58AC-4C43-AC64-EB82BF66CF7E}" dt="2022-03-30T17:53:06.340" v="999" actId="478"/>
          <ac:spMkLst>
            <pc:docMk/>
            <pc:sldMk cId="1609860039" sldId="343"/>
            <ac:spMk id="21" creationId="{E610997C-4A62-AC4C-86DF-486863D9EBC1}"/>
          </ac:spMkLst>
        </pc:spChg>
        <pc:spChg chg="add mod">
          <ac:chgData name="Zaimi, Yasmin /CA" userId="64fc7d6d-f894-4044-a0fe-8d72a795f6a2" providerId="ADAL" clId="{8CCF3B0F-58AC-4C43-AC64-EB82BF66CF7E}" dt="2022-03-30T17:53:06.340" v="999" actId="478"/>
          <ac:spMkLst>
            <pc:docMk/>
            <pc:sldMk cId="1609860039" sldId="343"/>
            <ac:spMk id="23" creationId="{90E5271A-2F9B-F747-899D-72E17FFBD7EE}"/>
          </ac:spMkLst>
        </pc:spChg>
        <pc:spChg chg="add mod">
          <ac:chgData name="Zaimi, Yasmin /CA" userId="64fc7d6d-f894-4044-a0fe-8d72a795f6a2" providerId="ADAL" clId="{8CCF3B0F-58AC-4C43-AC64-EB82BF66CF7E}" dt="2022-03-30T17:53:06.340" v="999" actId="478"/>
          <ac:spMkLst>
            <pc:docMk/>
            <pc:sldMk cId="1609860039" sldId="343"/>
            <ac:spMk id="25" creationId="{D11E6B80-B3FC-F84A-85BD-B554665C645E}"/>
          </ac:spMkLst>
        </pc:spChg>
        <pc:spChg chg="add mod">
          <ac:chgData name="Zaimi, Yasmin /CA" userId="64fc7d6d-f894-4044-a0fe-8d72a795f6a2" providerId="ADAL" clId="{8CCF3B0F-58AC-4C43-AC64-EB82BF66CF7E}" dt="2022-03-30T17:53:06.340" v="999" actId="478"/>
          <ac:spMkLst>
            <pc:docMk/>
            <pc:sldMk cId="1609860039" sldId="343"/>
            <ac:spMk id="27" creationId="{912B36A9-40CF-024F-9319-4BDB7A80AE7A}"/>
          </ac:spMkLst>
        </pc:spChg>
        <pc:spChg chg="add mod">
          <ac:chgData name="Zaimi, Yasmin /CA" userId="64fc7d6d-f894-4044-a0fe-8d72a795f6a2" providerId="ADAL" clId="{8CCF3B0F-58AC-4C43-AC64-EB82BF66CF7E}" dt="2022-03-30T17:53:06.340" v="999" actId="478"/>
          <ac:spMkLst>
            <pc:docMk/>
            <pc:sldMk cId="1609860039" sldId="343"/>
            <ac:spMk id="29" creationId="{D77963CE-0888-6D43-AE6D-A245458E47B9}"/>
          </ac:spMkLst>
        </pc:spChg>
        <pc:spChg chg="del">
          <ac:chgData name="Zaimi, Yasmin /CA" userId="64fc7d6d-f894-4044-a0fe-8d72a795f6a2" providerId="ADAL" clId="{8CCF3B0F-58AC-4C43-AC64-EB82BF66CF7E}" dt="2022-03-30T17:53:06.340" v="999" actId="478"/>
          <ac:spMkLst>
            <pc:docMk/>
            <pc:sldMk cId="1609860039" sldId="343"/>
            <ac:spMk id="49" creationId="{FCA2ED91-4DFC-7B48-BBBC-AECA7666B3C9}"/>
          </ac:spMkLst>
        </pc:spChg>
        <pc:spChg chg="mod">
          <ac:chgData name="Zaimi, Yasmin /CA" userId="64fc7d6d-f894-4044-a0fe-8d72a795f6a2" providerId="ADAL" clId="{8CCF3B0F-58AC-4C43-AC64-EB82BF66CF7E}" dt="2022-03-30T17:52:43.772" v="996" actId="20577"/>
          <ac:spMkLst>
            <pc:docMk/>
            <pc:sldMk cId="1609860039" sldId="343"/>
            <ac:spMk id="56" creationId="{0C273ED4-ECB9-244D-B673-C39A7832A037}"/>
          </ac:spMkLst>
        </pc:spChg>
        <pc:spChg chg="del">
          <ac:chgData name="Zaimi, Yasmin /CA" userId="64fc7d6d-f894-4044-a0fe-8d72a795f6a2" providerId="ADAL" clId="{8CCF3B0F-58AC-4C43-AC64-EB82BF66CF7E}" dt="2022-03-30T17:53:06.340" v="999" actId="478"/>
          <ac:spMkLst>
            <pc:docMk/>
            <pc:sldMk cId="1609860039" sldId="343"/>
            <ac:spMk id="76" creationId="{5DE1C881-C32C-4A23-958B-1E00A5EC798A}"/>
          </ac:spMkLst>
        </pc:spChg>
        <pc:spChg chg="del">
          <ac:chgData name="Zaimi, Yasmin /CA" userId="64fc7d6d-f894-4044-a0fe-8d72a795f6a2" providerId="ADAL" clId="{8CCF3B0F-58AC-4C43-AC64-EB82BF66CF7E}" dt="2022-03-30T17:53:06.340" v="999" actId="478"/>
          <ac:spMkLst>
            <pc:docMk/>
            <pc:sldMk cId="1609860039" sldId="343"/>
            <ac:spMk id="78" creationId="{D05DA109-5359-45BC-B53D-E143D3499E2C}"/>
          </ac:spMkLst>
        </pc:spChg>
        <pc:spChg chg="del">
          <ac:chgData name="Zaimi, Yasmin /CA" userId="64fc7d6d-f894-4044-a0fe-8d72a795f6a2" providerId="ADAL" clId="{8CCF3B0F-58AC-4C43-AC64-EB82BF66CF7E}" dt="2022-03-30T17:53:06.340" v="999" actId="478"/>
          <ac:spMkLst>
            <pc:docMk/>
            <pc:sldMk cId="1609860039" sldId="343"/>
            <ac:spMk id="79" creationId="{07CC2DCB-B5A2-48EC-8D86-5575118E4BDE}"/>
          </ac:spMkLst>
        </pc:spChg>
        <pc:spChg chg="del">
          <ac:chgData name="Zaimi, Yasmin /CA" userId="64fc7d6d-f894-4044-a0fe-8d72a795f6a2" providerId="ADAL" clId="{8CCF3B0F-58AC-4C43-AC64-EB82BF66CF7E}" dt="2022-03-30T17:53:06.340" v="999" actId="478"/>
          <ac:spMkLst>
            <pc:docMk/>
            <pc:sldMk cId="1609860039" sldId="343"/>
            <ac:spMk id="80" creationId="{B70FC0E4-CC78-44EC-8AD3-33F9D7B87B99}"/>
          </ac:spMkLst>
        </pc:spChg>
        <pc:spChg chg="del">
          <ac:chgData name="Zaimi, Yasmin /CA" userId="64fc7d6d-f894-4044-a0fe-8d72a795f6a2" providerId="ADAL" clId="{8CCF3B0F-58AC-4C43-AC64-EB82BF66CF7E}" dt="2022-03-30T17:53:06.340" v="999" actId="478"/>
          <ac:spMkLst>
            <pc:docMk/>
            <pc:sldMk cId="1609860039" sldId="343"/>
            <ac:spMk id="81" creationId="{AB38AAED-FD4F-4B03-97D7-6C57816CF3FB}"/>
          </ac:spMkLst>
        </pc:spChg>
        <pc:spChg chg="del">
          <ac:chgData name="Zaimi, Yasmin /CA" userId="64fc7d6d-f894-4044-a0fe-8d72a795f6a2" providerId="ADAL" clId="{8CCF3B0F-58AC-4C43-AC64-EB82BF66CF7E}" dt="2022-03-30T17:53:06.340" v="999" actId="478"/>
          <ac:spMkLst>
            <pc:docMk/>
            <pc:sldMk cId="1609860039" sldId="343"/>
            <ac:spMk id="82" creationId="{25C42D93-E1BB-4E03-B10F-7FE52732665F}"/>
          </ac:spMkLst>
        </pc:spChg>
        <pc:spChg chg="del">
          <ac:chgData name="Zaimi, Yasmin /CA" userId="64fc7d6d-f894-4044-a0fe-8d72a795f6a2" providerId="ADAL" clId="{8CCF3B0F-58AC-4C43-AC64-EB82BF66CF7E}" dt="2022-03-30T17:53:06.340" v="999" actId="478"/>
          <ac:spMkLst>
            <pc:docMk/>
            <pc:sldMk cId="1609860039" sldId="343"/>
            <ac:spMk id="84" creationId="{62F0C651-D1FB-4C93-8338-5BA07C30B0C5}"/>
          </ac:spMkLst>
        </pc:spChg>
        <pc:spChg chg="del">
          <ac:chgData name="Zaimi, Yasmin /CA" userId="64fc7d6d-f894-4044-a0fe-8d72a795f6a2" providerId="ADAL" clId="{8CCF3B0F-58AC-4C43-AC64-EB82BF66CF7E}" dt="2022-03-30T17:53:06.340" v="999" actId="478"/>
          <ac:spMkLst>
            <pc:docMk/>
            <pc:sldMk cId="1609860039" sldId="343"/>
            <ac:spMk id="85" creationId="{684343BC-8B9C-401B-8E68-851410AB19B1}"/>
          </ac:spMkLst>
        </pc:spChg>
        <pc:spChg chg="del">
          <ac:chgData name="Zaimi, Yasmin /CA" userId="64fc7d6d-f894-4044-a0fe-8d72a795f6a2" providerId="ADAL" clId="{8CCF3B0F-58AC-4C43-AC64-EB82BF66CF7E}" dt="2022-03-30T17:53:06.340" v="999" actId="478"/>
          <ac:spMkLst>
            <pc:docMk/>
            <pc:sldMk cId="1609860039" sldId="343"/>
            <ac:spMk id="86" creationId="{6B783500-BE79-464F-8233-D1AE875BD2D7}"/>
          </ac:spMkLst>
        </pc:spChg>
        <pc:spChg chg="del">
          <ac:chgData name="Zaimi, Yasmin /CA" userId="64fc7d6d-f894-4044-a0fe-8d72a795f6a2" providerId="ADAL" clId="{8CCF3B0F-58AC-4C43-AC64-EB82BF66CF7E}" dt="2022-03-30T17:53:06.340" v="999" actId="478"/>
          <ac:spMkLst>
            <pc:docMk/>
            <pc:sldMk cId="1609860039" sldId="343"/>
            <ac:spMk id="87" creationId="{B409E7A4-4CBF-4CF6-B1A0-4DDC2452300C}"/>
          </ac:spMkLst>
        </pc:spChg>
        <pc:spChg chg="del">
          <ac:chgData name="Zaimi, Yasmin /CA" userId="64fc7d6d-f894-4044-a0fe-8d72a795f6a2" providerId="ADAL" clId="{8CCF3B0F-58AC-4C43-AC64-EB82BF66CF7E}" dt="2022-03-30T17:53:06.340" v="999" actId="478"/>
          <ac:spMkLst>
            <pc:docMk/>
            <pc:sldMk cId="1609860039" sldId="343"/>
            <ac:spMk id="88" creationId="{B50791B4-2BCB-4EEA-B6C6-8A4D2AC4B060}"/>
          </ac:spMkLst>
        </pc:spChg>
        <pc:spChg chg="del">
          <ac:chgData name="Zaimi, Yasmin /CA" userId="64fc7d6d-f894-4044-a0fe-8d72a795f6a2" providerId="ADAL" clId="{8CCF3B0F-58AC-4C43-AC64-EB82BF66CF7E}" dt="2022-03-30T17:53:06.340" v="999" actId="478"/>
          <ac:spMkLst>
            <pc:docMk/>
            <pc:sldMk cId="1609860039" sldId="343"/>
            <ac:spMk id="90" creationId="{FC7B1C7D-07BD-410A-843E-7B36F696B9BD}"/>
          </ac:spMkLst>
        </pc:spChg>
        <pc:spChg chg="del">
          <ac:chgData name="Zaimi, Yasmin /CA" userId="64fc7d6d-f894-4044-a0fe-8d72a795f6a2" providerId="ADAL" clId="{8CCF3B0F-58AC-4C43-AC64-EB82BF66CF7E}" dt="2022-03-30T17:53:06.340" v="999" actId="478"/>
          <ac:spMkLst>
            <pc:docMk/>
            <pc:sldMk cId="1609860039" sldId="343"/>
            <ac:spMk id="91" creationId="{BEA2E29C-6529-4DF8-BCA0-60665F0C220C}"/>
          </ac:spMkLst>
        </pc:spChg>
        <pc:spChg chg="del">
          <ac:chgData name="Zaimi, Yasmin /CA" userId="64fc7d6d-f894-4044-a0fe-8d72a795f6a2" providerId="ADAL" clId="{8CCF3B0F-58AC-4C43-AC64-EB82BF66CF7E}" dt="2022-03-30T17:53:06.340" v="999" actId="478"/>
          <ac:spMkLst>
            <pc:docMk/>
            <pc:sldMk cId="1609860039" sldId="343"/>
            <ac:spMk id="92" creationId="{03CA4621-FE89-4867-A50D-9AFB7BFF3DFC}"/>
          </ac:spMkLst>
        </pc:spChg>
        <pc:spChg chg="del">
          <ac:chgData name="Zaimi, Yasmin /CA" userId="64fc7d6d-f894-4044-a0fe-8d72a795f6a2" providerId="ADAL" clId="{8CCF3B0F-58AC-4C43-AC64-EB82BF66CF7E}" dt="2022-03-30T17:53:06.340" v="999" actId="478"/>
          <ac:spMkLst>
            <pc:docMk/>
            <pc:sldMk cId="1609860039" sldId="343"/>
            <ac:spMk id="93" creationId="{4F8962E1-EE98-4614-AD70-00A8943EF097}"/>
          </ac:spMkLst>
        </pc:spChg>
        <pc:spChg chg="del">
          <ac:chgData name="Zaimi, Yasmin /CA" userId="64fc7d6d-f894-4044-a0fe-8d72a795f6a2" providerId="ADAL" clId="{8CCF3B0F-58AC-4C43-AC64-EB82BF66CF7E}" dt="2022-03-30T17:53:06.340" v="999" actId="478"/>
          <ac:spMkLst>
            <pc:docMk/>
            <pc:sldMk cId="1609860039" sldId="343"/>
            <ac:spMk id="94" creationId="{A078A60E-0A49-4124-84CD-C10FB36118D1}"/>
          </ac:spMkLst>
        </pc:spChg>
        <pc:spChg chg="del">
          <ac:chgData name="Zaimi, Yasmin /CA" userId="64fc7d6d-f894-4044-a0fe-8d72a795f6a2" providerId="ADAL" clId="{8CCF3B0F-58AC-4C43-AC64-EB82BF66CF7E}" dt="2022-03-30T17:53:06.340" v="999" actId="478"/>
          <ac:spMkLst>
            <pc:docMk/>
            <pc:sldMk cId="1609860039" sldId="343"/>
            <ac:spMk id="96" creationId="{90090B17-127A-4B7E-92F0-4858D2258BD7}"/>
          </ac:spMkLst>
        </pc:spChg>
        <pc:spChg chg="del">
          <ac:chgData name="Zaimi, Yasmin /CA" userId="64fc7d6d-f894-4044-a0fe-8d72a795f6a2" providerId="ADAL" clId="{8CCF3B0F-58AC-4C43-AC64-EB82BF66CF7E}" dt="2022-03-30T17:53:06.340" v="999" actId="478"/>
          <ac:spMkLst>
            <pc:docMk/>
            <pc:sldMk cId="1609860039" sldId="343"/>
            <ac:spMk id="97" creationId="{BAC3F53B-0E38-4EC1-B65B-72ECEC54DAA0}"/>
          </ac:spMkLst>
        </pc:spChg>
        <pc:spChg chg="del">
          <ac:chgData name="Zaimi, Yasmin /CA" userId="64fc7d6d-f894-4044-a0fe-8d72a795f6a2" providerId="ADAL" clId="{8CCF3B0F-58AC-4C43-AC64-EB82BF66CF7E}" dt="2022-03-30T17:53:06.340" v="999" actId="478"/>
          <ac:spMkLst>
            <pc:docMk/>
            <pc:sldMk cId="1609860039" sldId="343"/>
            <ac:spMk id="98" creationId="{847FCACE-0C23-4A73-81F2-1235A4B54666}"/>
          </ac:spMkLst>
        </pc:spChg>
        <pc:spChg chg="del">
          <ac:chgData name="Zaimi, Yasmin /CA" userId="64fc7d6d-f894-4044-a0fe-8d72a795f6a2" providerId="ADAL" clId="{8CCF3B0F-58AC-4C43-AC64-EB82BF66CF7E}" dt="2022-03-30T17:53:06.340" v="999" actId="478"/>
          <ac:spMkLst>
            <pc:docMk/>
            <pc:sldMk cId="1609860039" sldId="343"/>
            <ac:spMk id="99" creationId="{1F4AAC91-752F-4EAA-80A0-3E14A0AA3606}"/>
          </ac:spMkLst>
        </pc:spChg>
        <pc:spChg chg="del">
          <ac:chgData name="Zaimi, Yasmin /CA" userId="64fc7d6d-f894-4044-a0fe-8d72a795f6a2" providerId="ADAL" clId="{8CCF3B0F-58AC-4C43-AC64-EB82BF66CF7E}" dt="2022-03-30T17:53:06.340" v="999" actId="478"/>
          <ac:spMkLst>
            <pc:docMk/>
            <pc:sldMk cId="1609860039" sldId="343"/>
            <ac:spMk id="100" creationId="{C1E7E811-BBF3-4FFC-AA26-DFA936DBA8E1}"/>
          </ac:spMkLst>
        </pc:spChg>
        <pc:spChg chg="del">
          <ac:chgData name="Zaimi, Yasmin /CA" userId="64fc7d6d-f894-4044-a0fe-8d72a795f6a2" providerId="ADAL" clId="{8CCF3B0F-58AC-4C43-AC64-EB82BF66CF7E}" dt="2022-03-30T17:53:06.340" v="999" actId="478"/>
          <ac:spMkLst>
            <pc:docMk/>
            <pc:sldMk cId="1609860039" sldId="343"/>
            <ac:spMk id="102" creationId="{0FADF619-8C28-4D2C-B364-FA8312CF29B1}"/>
          </ac:spMkLst>
        </pc:spChg>
        <pc:spChg chg="del">
          <ac:chgData name="Zaimi, Yasmin /CA" userId="64fc7d6d-f894-4044-a0fe-8d72a795f6a2" providerId="ADAL" clId="{8CCF3B0F-58AC-4C43-AC64-EB82BF66CF7E}" dt="2022-03-30T17:53:06.340" v="999" actId="478"/>
          <ac:spMkLst>
            <pc:docMk/>
            <pc:sldMk cId="1609860039" sldId="343"/>
            <ac:spMk id="103" creationId="{F51A9E40-CA92-4E53-A632-BA23D2C2924F}"/>
          </ac:spMkLst>
        </pc:spChg>
        <pc:spChg chg="del">
          <ac:chgData name="Zaimi, Yasmin /CA" userId="64fc7d6d-f894-4044-a0fe-8d72a795f6a2" providerId="ADAL" clId="{8CCF3B0F-58AC-4C43-AC64-EB82BF66CF7E}" dt="2022-03-30T17:53:06.340" v="999" actId="478"/>
          <ac:spMkLst>
            <pc:docMk/>
            <pc:sldMk cId="1609860039" sldId="343"/>
            <ac:spMk id="104" creationId="{EAFB0975-E8DC-4D12-95CE-E0BE5192C2A4}"/>
          </ac:spMkLst>
        </pc:spChg>
        <pc:spChg chg="del">
          <ac:chgData name="Zaimi, Yasmin /CA" userId="64fc7d6d-f894-4044-a0fe-8d72a795f6a2" providerId="ADAL" clId="{8CCF3B0F-58AC-4C43-AC64-EB82BF66CF7E}" dt="2022-03-30T17:53:06.340" v="999" actId="478"/>
          <ac:spMkLst>
            <pc:docMk/>
            <pc:sldMk cId="1609860039" sldId="343"/>
            <ac:spMk id="105" creationId="{45B10C07-4441-4192-8062-CD06AAB230CD}"/>
          </ac:spMkLst>
        </pc:spChg>
        <pc:spChg chg="del">
          <ac:chgData name="Zaimi, Yasmin /CA" userId="64fc7d6d-f894-4044-a0fe-8d72a795f6a2" providerId="ADAL" clId="{8CCF3B0F-58AC-4C43-AC64-EB82BF66CF7E}" dt="2022-03-30T17:53:06.340" v="999" actId="478"/>
          <ac:spMkLst>
            <pc:docMk/>
            <pc:sldMk cId="1609860039" sldId="343"/>
            <ac:spMk id="106" creationId="{3183C8B9-8DE2-43C8-95E9-05A34ADC6834}"/>
          </ac:spMkLst>
        </pc:spChg>
        <pc:spChg chg="del">
          <ac:chgData name="Zaimi, Yasmin /CA" userId="64fc7d6d-f894-4044-a0fe-8d72a795f6a2" providerId="ADAL" clId="{8CCF3B0F-58AC-4C43-AC64-EB82BF66CF7E}" dt="2022-03-30T17:53:06.340" v="999" actId="478"/>
          <ac:spMkLst>
            <pc:docMk/>
            <pc:sldMk cId="1609860039" sldId="343"/>
            <ac:spMk id="108" creationId="{72EABE60-8AA5-4A49-B4A0-3CD91D313362}"/>
          </ac:spMkLst>
        </pc:spChg>
        <pc:spChg chg="del">
          <ac:chgData name="Zaimi, Yasmin /CA" userId="64fc7d6d-f894-4044-a0fe-8d72a795f6a2" providerId="ADAL" clId="{8CCF3B0F-58AC-4C43-AC64-EB82BF66CF7E}" dt="2022-03-30T17:53:06.340" v="999" actId="478"/>
          <ac:spMkLst>
            <pc:docMk/>
            <pc:sldMk cId="1609860039" sldId="343"/>
            <ac:spMk id="109" creationId="{0C60B612-AD5B-46DC-825E-ED9076819586}"/>
          </ac:spMkLst>
        </pc:spChg>
        <pc:spChg chg="del">
          <ac:chgData name="Zaimi, Yasmin /CA" userId="64fc7d6d-f894-4044-a0fe-8d72a795f6a2" providerId="ADAL" clId="{8CCF3B0F-58AC-4C43-AC64-EB82BF66CF7E}" dt="2022-03-30T17:53:06.340" v="999" actId="478"/>
          <ac:spMkLst>
            <pc:docMk/>
            <pc:sldMk cId="1609860039" sldId="343"/>
            <ac:spMk id="110" creationId="{B5E52CB6-A934-40FA-AC6F-F6F7EE33B4EA}"/>
          </ac:spMkLst>
        </pc:spChg>
        <pc:spChg chg="del">
          <ac:chgData name="Zaimi, Yasmin /CA" userId="64fc7d6d-f894-4044-a0fe-8d72a795f6a2" providerId="ADAL" clId="{8CCF3B0F-58AC-4C43-AC64-EB82BF66CF7E}" dt="2022-03-30T17:53:06.340" v="999" actId="478"/>
          <ac:spMkLst>
            <pc:docMk/>
            <pc:sldMk cId="1609860039" sldId="343"/>
            <ac:spMk id="111" creationId="{979C33C1-4348-4E89-9DBE-EE05437D3795}"/>
          </ac:spMkLst>
        </pc:spChg>
        <pc:cxnChg chg="del">
          <ac:chgData name="Zaimi, Yasmin /CA" userId="64fc7d6d-f894-4044-a0fe-8d72a795f6a2" providerId="ADAL" clId="{8CCF3B0F-58AC-4C43-AC64-EB82BF66CF7E}" dt="2022-03-30T17:53:06.340" v="999" actId="478"/>
          <ac:cxnSpMkLst>
            <pc:docMk/>
            <pc:sldMk cId="1609860039" sldId="343"/>
            <ac:cxnSpMk id="9" creationId="{047115B9-7E3A-B747-AE13-F592D93C9FE7}"/>
          </ac:cxnSpMkLst>
        </pc:cxnChg>
        <pc:cxnChg chg="del">
          <ac:chgData name="Zaimi, Yasmin /CA" userId="64fc7d6d-f894-4044-a0fe-8d72a795f6a2" providerId="ADAL" clId="{8CCF3B0F-58AC-4C43-AC64-EB82BF66CF7E}" dt="2022-03-30T17:53:06.340" v="999" actId="478"/>
          <ac:cxnSpMkLst>
            <pc:docMk/>
            <pc:sldMk cId="1609860039" sldId="343"/>
            <ac:cxnSpMk id="48" creationId="{0A4803CE-A1D2-EF4E-81FD-045C2D2F5DF8}"/>
          </ac:cxnSpMkLst>
        </pc:cxnChg>
      </pc:sldChg>
      <pc:sldChg chg="addSp delSp modSp add mod">
        <pc:chgData name="Zaimi, Yasmin /CA" userId="64fc7d6d-f894-4044-a0fe-8d72a795f6a2" providerId="ADAL" clId="{8CCF3B0F-58AC-4C43-AC64-EB82BF66CF7E}" dt="2022-04-12T22:24:32.472" v="6051" actId="403"/>
        <pc:sldMkLst>
          <pc:docMk/>
          <pc:sldMk cId="1802204041" sldId="344"/>
        </pc:sldMkLst>
        <pc:spChg chg="add mod">
          <ac:chgData name="Zaimi, Yasmin /CA" userId="64fc7d6d-f894-4044-a0fe-8d72a795f6a2" providerId="ADAL" clId="{8CCF3B0F-58AC-4C43-AC64-EB82BF66CF7E}" dt="2022-04-12T22:24:32.472" v="6051" actId="403"/>
          <ac:spMkLst>
            <pc:docMk/>
            <pc:sldMk cId="1802204041" sldId="344"/>
            <ac:spMk id="4" creationId="{539B7A33-20BE-954A-B5B5-BA5DB1E242BA}"/>
          </ac:spMkLst>
        </pc:spChg>
        <pc:spChg chg="mod">
          <ac:chgData name="Zaimi, Yasmin /CA" userId="64fc7d6d-f894-4044-a0fe-8d72a795f6a2" providerId="ADAL" clId="{8CCF3B0F-58AC-4C43-AC64-EB82BF66CF7E}" dt="2022-04-01T15:42:49.989" v="5742" actId="20577"/>
          <ac:spMkLst>
            <pc:docMk/>
            <pc:sldMk cId="1802204041" sldId="344"/>
            <ac:spMk id="12" creationId="{8D06E98B-B0F2-AD48-8B53-6B5BFD40A794}"/>
          </ac:spMkLst>
        </pc:spChg>
        <pc:spChg chg="del">
          <ac:chgData name="Zaimi, Yasmin /CA" userId="64fc7d6d-f894-4044-a0fe-8d72a795f6a2" providerId="ADAL" clId="{8CCF3B0F-58AC-4C43-AC64-EB82BF66CF7E}" dt="2022-04-01T15:41:48.544" v="5643" actId="478"/>
          <ac:spMkLst>
            <pc:docMk/>
            <pc:sldMk cId="1802204041" sldId="344"/>
            <ac:spMk id="133" creationId="{047876E9-4579-5146-B67E-4871D9AD0176}"/>
          </ac:spMkLst>
        </pc:spChg>
        <pc:spChg chg="del">
          <ac:chgData name="Zaimi, Yasmin /CA" userId="64fc7d6d-f894-4044-a0fe-8d72a795f6a2" providerId="ADAL" clId="{8CCF3B0F-58AC-4C43-AC64-EB82BF66CF7E}" dt="2022-04-01T15:41:48.544" v="5643" actId="478"/>
          <ac:spMkLst>
            <pc:docMk/>
            <pc:sldMk cId="1802204041" sldId="344"/>
            <ac:spMk id="134" creationId="{2B333B79-581E-9D47-9BAC-E71F8D790AFB}"/>
          </ac:spMkLst>
        </pc:spChg>
        <pc:grpChg chg="del">
          <ac:chgData name="Zaimi, Yasmin /CA" userId="64fc7d6d-f894-4044-a0fe-8d72a795f6a2" providerId="ADAL" clId="{8CCF3B0F-58AC-4C43-AC64-EB82BF66CF7E}" dt="2022-04-01T15:41:45.726" v="5642" actId="478"/>
          <ac:grpSpMkLst>
            <pc:docMk/>
            <pc:sldMk cId="1802204041" sldId="344"/>
            <ac:grpSpMk id="14" creationId="{655BA06D-2DBC-DE4E-9473-3FDE15B89467}"/>
          </ac:grpSpMkLst>
        </pc:grpChg>
      </pc:sldChg>
      <pc:sldChg chg="new">
        <pc:chgData name="Zaimi, Yasmin /CA" userId="64fc7d6d-f894-4044-a0fe-8d72a795f6a2" providerId="ADAL" clId="{8CCF3B0F-58AC-4C43-AC64-EB82BF66CF7E}" dt="2022-04-12T22:24:49.770" v="6052" actId="680"/>
        <pc:sldMkLst>
          <pc:docMk/>
          <pc:sldMk cId="2270980743" sldId="345"/>
        </pc:sldMkLst>
      </pc:sldChg>
      <pc:sldChg chg="addSp delSp modSp add del mod ord">
        <pc:chgData name="Zaimi, Yasmin /CA" userId="64fc7d6d-f894-4044-a0fe-8d72a795f6a2" providerId="ADAL" clId="{8CCF3B0F-58AC-4C43-AC64-EB82BF66CF7E}" dt="2022-04-12T22:27:36.823" v="6181" actId="2696"/>
        <pc:sldMkLst>
          <pc:docMk/>
          <pc:sldMk cId="157247783" sldId="346"/>
        </pc:sldMkLst>
        <pc:spChg chg="del">
          <ac:chgData name="Zaimi, Yasmin /CA" userId="64fc7d6d-f894-4044-a0fe-8d72a795f6a2" providerId="ADAL" clId="{8CCF3B0F-58AC-4C43-AC64-EB82BF66CF7E}" dt="2022-04-12T22:25:48.948" v="6098" actId="478"/>
          <ac:spMkLst>
            <pc:docMk/>
            <pc:sldMk cId="157247783" sldId="346"/>
            <ac:spMk id="4" creationId="{6F39ADB7-3DAC-1D49-B113-BFFD22EBB97D}"/>
          </ac:spMkLst>
        </pc:spChg>
        <pc:spChg chg="add mod">
          <ac:chgData name="Zaimi, Yasmin /CA" userId="64fc7d6d-f894-4044-a0fe-8d72a795f6a2" providerId="ADAL" clId="{8CCF3B0F-58AC-4C43-AC64-EB82BF66CF7E}" dt="2022-04-12T22:25:48.948" v="6098" actId="478"/>
          <ac:spMkLst>
            <pc:docMk/>
            <pc:sldMk cId="157247783" sldId="346"/>
            <ac:spMk id="5" creationId="{22266A52-9ADD-B44B-9A39-A07D61BE3C15}"/>
          </ac:spMkLst>
        </pc:spChg>
        <pc:spChg chg="add mod">
          <ac:chgData name="Zaimi, Yasmin /CA" userId="64fc7d6d-f894-4044-a0fe-8d72a795f6a2" providerId="ADAL" clId="{8CCF3B0F-58AC-4C43-AC64-EB82BF66CF7E}" dt="2022-04-12T22:25:48.948" v="6098" actId="478"/>
          <ac:spMkLst>
            <pc:docMk/>
            <pc:sldMk cId="157247783" sldId="346"/>
            <ac:spMk id="8" creationId="{7F899347-95BE-7846-BB70-7803188FA4FF}"/>
          </ac:spMkLst>
        </pc:spChg>
        <pc:spChg chg="del">
          <ac:chgData name="Zaimi, Yasmin /CA" userId="64fc7d6d-f894-4044-a0fe-8d72a795f6a2" providerId="ADAL" clId="{8CCF3B0F-58AC-4C43-AC64-EB82BF66CF7E}" dt="2022-04-12T22:25:48.948" v="6098" actId="478"/>
          <ac:spMkLst>
            <pc:docMk/>
            <pc:sldMk cId="157247783" sldId="346"/>
            <ac:spMk id="10" creationId="{CAE98115-F052-DC41-8F8D-CC40A5211707}"/>
          </ac:spMkLst>
        </pc:spChg>
        <pc:spChg chg="add mod">
          <ac:chgData name="Zaimi, Yasmin /CA" userId="64fc7d6d-f894-4044-a0fe-8d72a795f6a2" providerId="ADAL" clId="{8CCF3B0F-58AC-4C43-AC64-EB82BF66CF7E}" dt="2022-04-12T22:25:48.948" v="6098" actId="478"/>
          <ac:spMkLst>
            <pc:docMk/>
            <pc:sldMk cId="157247783" sldId="346"/>
            <ac:spMk id="12" creationId="{DB5155EF-01FA-1B47-A152-FDFB8B28095F}"/>
          </ac:spMkLst>
        </pc:spChg>
        <pc:spChg chg="add mod">
          <ac:chgData name="Zaimi, Yasmin /CA" userId="64fc7d6d-f894-4044-a0fe-8d72a795f6a2" providerId="ADAL" clId="{8CCF3B0F-58AC-4C43-AC64-EB82BF66CF7E}" dt="2022-04-12T22:25:48.948" v="6098" actId="478"/>
          <ac:spMkLst>
            <pc:docMk/>
            <pc:sldMk cId="157247783" sldId="346"/>
            <ac:spMk id="14" creationId="{AADE8BD4-62FC-DE4B-8E99-B2974E6C93DC}"/>
          </ac:spMkLst>
        </pc:spChg>
        <pc:spChg chg="add mod">
          <ac:chgData name="Zaimi, Yasmin /CA" userId="64fc7d6d-f894-4044-a0fe-8d72a795f6a2" providerId="ADAL" clId="{8CCF3B0F-58AC-4C43-AC64-EB82BF66CF7E}" dt="2022-04-12T22:25:48.948" v="6098" actId="478"/>
          <ac:spMkLst>
            <pc:docMk/>
            <pc:sldMk cId="157247783" sldId="346"/>
            <ac:spMk id="16" creationId="{D3EB4824-497F-D147-A309-FCBE4F7068B1}"/>
          </ac:spMkLst>
        </pc:spChg>
        <pc:spChg chg="add mod">
          <ac:chgData name="Zaimi, Yasmin /CA" userId="64fc7d6d-f894-4044-a0fe-8d72a795f6a2" providerId="ADAL" clId="{8CCF3B0F-58AC-4C43-AC64-EB82BF66CF7E}" dt="2022-04-12T22:25:48.948" v="6098" actId="478"/>
          <ac:spMkLst>
            <pc:docMk/>
            <pc:sldMk cId="157247783" sldId="346"/>
            <ac:spMk id="18" creationId="{446ECDE0-AA28-7943-AF58-AB310D2D505E}"/>
          </ac:spMkLst>
        </pc:spChg>
        <pc:spChg chg="add mod">
          <ac:chgData name="Zaimi, Yasmin /CA" userId="64fc7d6d-f894-4044-a0fe-8d72a795f6a2" providerId="ADAL" clId="{8CCF3B0F-58AC-4C43-AC64-EB82BF66CF7E}" dt="2022-04-12T22:25:48.948" v="6098" actId="478"/>
          <ac:spMkLst>
            <pc:docMk/>
            <pc:sldMk cId="157247783" sldId="346"/>
            <ac:spMk id="20" creationId="{0A00191D-B606-544B-ADA4-878170278E09}"/>
          </ac:spMkLst>
        </pc:spChg>
        <pc:spChg chg="add mod">
          <ac:chgData name="Zaimi, Yasmin /CA" userId="64fc7d6d-f894-4044-a0fe-8d72a795f6a2" providerId="ADAL" clId="{8CCF3B0F-58AC-4C43-AC64-EB82BF66CF7E}" dt="2022-04-12T22:25:48.948" v="6098" actId="478"/>
          <ac:spMkLst>
            <pc:docMk/>
            <pc:sldMk cId="157247783" sldId="346"/>
            <ac:spMk id="22" creationId="{A97D3234-AD6D-5747-8E97-3E260E645B4A}"/>
          </ac:spMkLst>
        </pc:spChg>
        <pc:spChg chg="add mod">
          <ac:chgData name="Zaimi, Yasmin /CA" userId="64fc7d6d-f894-4044-a0fe-8d72a795f6a2" providerId="ADAL" clId="{8CCF3B0F-58AC-4C43-AC64-EB82BF66CF7E}" dt="2022-04-12T22:25:48.948" v="6098" actId="478"/>
          <ac:spMkLst>
            <pc:docMk/>
            <pc:sldMk cId="157247783" sldId="346"/>
            <ac:spMk id="24" creationId="{364A7E1D-A91E-1645-B048-CDE02292D094}"/>
          </ac:spMkLst>
        </pc:spChg>
        <pc:spChg chg="del">
          <ac:chgData name="Zaimi, Yasmin /CA" userId="64fc7d6d-f894-4044-a0fe-8d72a795f6a2" providerId="ADAL" clId="{8CCF3B0F-58AC-4C43-AC64-EB82BF66CF7E}" dt="2022-04-12T22:25:48.948" v="6098" actId="478"/>
          <ac:spMkLst>
            <pc:docMk/>
            <pc:sldMk cId="157247783" sldId="346"/>
            <ac:spMk id="49" creationId="{FCA2ED91-4DFC-7B48-BBBC-AECA7666B3C9}"/>
          </ac:spMkLst>
        </pc:spChg>
        <pc:spChg chg="mod">
          <ac:chgData name="Zaimi, Yasmin /CA" userId="64fc7d6d-f894-4044-a0fe-8d72a795f6a2" providerId="ADAL" clId="{8CCF3B0F-58AC-4C43-AC64-EB82BF66CF7E}" dt="2022-04-12T22:25:42.698" v="6097" actId="27636"/>
          <ac:spMkLst>
            <pc:docMk/>
            <pc:sldMk cId="157247783" sldId="346"/>
            <ac:spMk id="56" creationId="{0C273ED4-ECB9-244D-B673-C39A7832A037}"/>
          </ac:spMkLst>
        </pc:spChg>
        <pc:spChg chg="del">
          <ac:chgData name="Zaimi, Yasmin /CA" userId="64fc7d6d-f894-4044-a0fe-8d72a795f6a2" providerId="ADAL" clId="{8CCF3B0F-58AC-4C43-AC64-EB82BF66CF7E}" dt="2022-04-12T22:25:48.948" v="6098" actId="478"/>
          <ac:spMkLst>
            <pc:docMk/>
            <pc:sldMk cId="157247783" sldId="346"/>
            <ac:spMk id="76" creationId="{5DE1C881-C32C-4A23-958B-1E00A5EC798A}"/>
          </ac:spMkLst>
        </pc:spChg>
        <pc:spChg chg="del">
          <ac:chgData name="Zaimi, Yasmin /CA" userId="64fc7d6d-f894-4044-a0fe-8d72a795f6a2" providerId="ADAL" clId="{8CCF3B0F-58AC-4C43-AC64-EB82BF66CF7E}" dt="2022-04-12T22:25:48.948" v="6098" actId="478"/>
          <ac:spMkLst>
            <pc:docMk/>
            <pc:sldMk cId="157247783" sldId="346"/>
            <ac:spMk id="78" creationId="{D05DA109-5359-45BC-B53D-E143D3499E2C}"/>
          </ac:spMkLst>
        </pc:spChg>
        <pc:spChg chg="del">
          <ac:chgData name="Zaimi, Yasmin /CA" userId="64fc7d6d-f894-4044-a0fe-8d72a795f6a2" providerId="ADAL" clId="{8CCF3B0F-58AC-4C43-AC64-EB82BF66CF7E}" dt="2022-04-12T22:25:48.948" v="6098" actId="478"/>
          <ac:spMkLst>
            <pc:docMk/>
            <pc:sldMk cId="157247783" sldId="346"/>
            <ac:spMk id="79" creationId="{07CC2DCB-B5A2-48EC-8D86-5575118E4BDE}"/>
          </ac:spMkLst>
        </pc:spChg>
        <pc:spChg chg="del">
          <ac:chgData name="Zaimi, Yasmin /CA" userId="64fc7d6d-f894-4044-a0fe-8d72a795f6a2" providerId="ADAL" clId="{8CCF3B0F-58AC-4C43-AC64-EB82BF66CF7E}" dt="2022-04-12T22:25:48.948" v="6098" actId="478"/>
          <ac:spMkLst>
            <pc:docMk/>
            <pc:sldMk cId="157247783" sldId="346"/>
            <ac:spMk id="80" creationId="{B70FC0E4-CC78-44EC-8AD3-33F9D7B87B99}"/>
          </ac:spMkLst>
        </pc:spChg>
        <pc:spChg chg="del">
          <ac:chgData name="Zaimi, Yasmin /CA" userId="64fc7d6d-f894-4044-a0fe-8d72a795f6a2" providerId="ADAL" clId="{8CCF3B0F-58AC-4C43-AC64-EB82BF66CF7E}" dt="2022-04-12T22:25:48.948" v="6098" actId="478"/>
          <ac:spMkLst>
            <pc:docMk/>
            <pc:sldMk cId="157247783" sldId="346"/>
            <ac:spMk id="82" creationId="{25C42D93-E1BB-4E03-B10F-7FE52732665F}"/>
          </ac:spMkLst>
        </pc:spChg>
        <pc:spChg chg="del">
          <ac:chgData name="Zaimi, Yasmin /CA" userId="64fc7d6d-f894-4044-a0fe-8d72a795f6a2" providerId="ADAL" clId="{8CCF3B0F-58AC-4C43-AC64-EB82BF66CF7E}" dt="2022-04-12T22:25:48.948" v="6098" actId="478"/>
          <ac:spMkLst>
            <pc:docMk/>
            <pc:sldMk cId="157247783" sldId="346"/>
            <ac:spMk id="84" creationId="{62F0C651-D1FB-4C93-8338-5BA07C30B0C5}"/>
          </ac:spMkLst>
        </pc:spChg>
        <pc:spChg chg="del">
          <ac:chgData name="Zaimi, Yasmin /CA" userId="64fc7d6d-f894-4044-a0fe-8d72a795f6a2" providerId="ADAL" clId="{8CCF3B0F-58AC-4C43-AC64-EB82BF66CF7E}" dt="2022-04-12T22:25:48.948" v="6098" actId="478"/>
          <ac:spMkLst>
            <pc:docMk/>
            <pc:sldMk cId="157247783" sldId="346"/>
            <ac:spMk id="85" creationId="{684343BC-8B9C-401B-8E68-851410AB19B1}"/>
          </ac:spMkLst>
        </pc:spChg>
        <pc:spChg chg="del">
          <ac:chgData name="Zaimi, Yasmin /CA" userId="64fc7d6d-f894-4044-a0fe-8d72a795f6a2" providerId="ADAL" clId="{8CCF3B0F-58AC-4C43-AC64-EB82BF66CF7E}" dt="2022-04-12T22:25:48.948" v="6098" actId="478"/>
          <ac:spMkLst>
            <pc:docMk/>
            <pc:sldMk cId="157247783" sldId="346"/>
            <ac:spMk id="88" creationId="{B50791B4-2BCB-4EEA-B6C6-8A4D2AC4B060}"/>
          </ac:spMkLst>
        </pc:spChg>
        <pc:spChg chg="del">
          <ac:chgData name="Zaimi, Yasmin /CA" userId="64fc7d6d-f894-4044-a0fe-8d72a795f6a2" providerId="ADAL" clId="{8CCF3B0F-58AC-4C43-AC64-EB82BF66CF7E}" dt="2022-04-12T22:25:48.948" v="6098" actId="478"/>
          <ac:spMkLst>
            <pc:docMk/>
            <pc:sldMk cId="157247783" sldId="346"/>
            <ac:spMk id="90" creationId="{FC7B1C7D-07BD-410A-843E-7B36F696B9BD}"/>
          </ac:spMkLst>
        </pc:spChg>
        <pc:spChg chg="del">
          <ac:chgData name="Zaimi, Yasmin /CA" userId="64fc7d6d-f894-4044-a0fe-8d72a795f6a2" providerId="ADAL" clId="{8CCF3B0F-58AC-4C43-AC64-EB82BF66CF7E}" dt="2022-04-12T22:25:48.948" v="6098" actId="478"/>
          <ac:spMkLst>
            <pc:docMk/>
            <pc:sldMk cId="157247783" sldId="346"/>
            <ac:spMk id="91" creationId="{BEA2E29C-6529-4DF8-BCA0-60665F0C220C}"/>
          </ac:spMkLst>
        </pc:spChg>
        <pc:spChg chg="del">
          <ac:chgData name="Zaimi, Yasmin /CA" userId="64fc7d6d-f894-4044-a0fe-8d72a795f6a2" providerId="ADAL" clId="{8CCF3B0F-58AC-4C43-AC64-EB82BF66CF7E}" dt="2022-04-12T22:25:48.948" v="6098" actId="478"/>
          <ac:spMkLst>
            <pc:docMk/>
            <pc:sldMk cId="157247783" sldId="346"/>
            <ac:spMk id="92" creationId="{03CA4621-FE89-4867-A50D-9AFB7BFF3DFC}"/>
          </ac:spMkLst>
        </pc:spChg>
        <pc:spChg chg="del">
          <ac:chgData name="Zaimi, Yasmin /CA" userId="64fc7d6d-f894-4044-a0fe-8d72a795f6a2" providerId="ADAL" clId="{8CCF3B0F-58AC-4C43-AC64-EB82BF66CF7E}" dt="2022-04-12T22:25:48.948" v="6098" actId="478"/>
          <ac:spMkLst>
            <pc:docMk/>
            <pc:sldMk cId="157247783" sldId="346"/>
            <ac:spMk id="94" creationId="{A078A60E-0A49-4124-84CD-C10FB36118D1}"/>
          </ac:spMkLst>
        </pc:spChg>
        <pc:spChg chg="del">
          <ac:chgData name="Zaimi, Yasmin /CA" userId="64fc7d6d-f894-4044-a0fe-8d72a795f6a2" providerId="ADAL" clId="{8CCF3B0F-58AC-4C43-AC64-EB82BF66CF7E}" dt="2022-04-12T22:25:48.948" v="6098" actId="478"/>
          <ac:spMkLst>
            <pc:docMk/>
            <pc:sldMk cId="157247783" sldId="346"/>
            <ac:spMk id="96" creationId="{90090B17-127A-4B7E-92F0-4858D2258BD7}"/>
          </ac:spMkLst>
        </pc:spChg>
        <pc:spChg chg="del">
          <ac:chgData name="Zaimi, Yasmin /CA" userId="64fc7d6d-f894-4044-a0fe-8d72a795f6a2" providerId="ADAL" clId="{8CCF3B0F-58AC-4C43-AC64-EB82BF66CF7E}" dt="2022-04-12T22:25:48.948" v="6098" actId="478"/>
          <ac:spMkLst>
            <pc:docMk/>
            <pc:sldMk cId="157247783" sldId="346"/>
            <ac:spMk id="97" creationId="{BAC3F53B-0E38-4EC1-B65B-72ECEC54DAA0}"/>
          </ac:spMkLst>
        </pc:spChg>
        <pc:spChg chg="del">
          <ac:chgData name="Zaimi, Yasmin /CA" userId="64fc7d6d-f894-4044-a0fe-8d72a795f6a2" providerId="ADAL" clId="{8CCF3B0F-58AC-4C43-AC64-EB82BF66CF7E}" dt="2022-04-12T22:25:48.948" v="6098" actId="478"/>
          <ac:spMkLst>
            <pc:docMk/>
            <pc:sldMk cId="157247783" sldId="346"/>
            <ac:spMk id="98" creationId="{847FCACE-0C23-4A73-81F2-1235A4B54666}"/>
          </ac:spMkLst>
        </pc:spChg>
        <pc:spChg chg="del">
          <ac:chgData name="Zaimi, Yasmin /CA" userId="64fc7d6d-f894-4044-a0fe-8d72a795f6a2" providerId="ADAL" clId="{8CCF3B0F-58AC-4C43-AC64-EB82BF66CF7E}" dt="2022-04-12T22:25:48.948" v="6098" actId="478"/>
          <ac:spMkLst>
            <pc:docMk/>
            <pc:sldMk cId="157247783" sldId="346"/>
            <ac:spMk id="100" creationId="{C1E7E811-BBF3-4FFC-AA26-DFA936DBA8E1}"/>
          </ac:spMkLst>
        </pc:spChg>
        <pc:spChg chg="del">
          <ac:chgData name="Zaimi, Yasmin /CA" userId="64fc7d6d-f894-4044-a0fe-8d72a795f6a2" providerId="ADAL" clId="{8CCF3B0F-58AC-4C43-AC64-EB82BF66CF7E}" dt="2022-04-12T22:25:48.948" v="6098" actId="478"/>
          <ac:spMkLst>
            <pc:docMk/>
            <pc:sldMk cId="157247783" sldId="346"/>
            <ac:spMk id="102" creationId="{0FADF619-8C28-4D2C-B364-FA8312CF29B1}"/>
          </ac:spMkLst>
        </pc:spChg>
        <pc:spChg chg="del">
          <ac:chgData name="Zaimi, Yasmin /CA" userId="64fc7d6d-f894-4044-a0fe-8d72a795f6a2" providerId="ADAL" clId="{8CCF3B0F-58AC-4C43-AC64-EB82BF66CF7E}" dt="2022-04-12T22:25:48.948" v="6098" actId="478"/>
          <ac:spMkLst>
            <pc:docMk/>
            <pc:sldMk cId="157247783" sldId="346"/>
            <ac:spMk id="103" creationId="{F51A9E40-CA92-4E53-A632-BA23D2C2924F}"/>
          </ac:spMkLst>
        </pc:spChg>
        <pc:spChg chg="del">
          <ac:chgData name="Zaimi, Yasmin /CA" userId="64fc7d6d-f894-4044-a0fe-8d72a795f6a2" providerId="ADAL" clId="{8CCF3B0F-58AC-4C43-AC64-EB82BF66CF7E}" dt="2022-04-12T22:25:48.948" v="6098" actId="478"/>
          <ac:spMkLst>
            <pc:docMk/>
            <pc:sldMk cId="157247783" sldId="346"/>
            <ac:spMk id="104" creationId="{EAFB0975-E8DC-4D12-95CE-E0BE5192C2A4}"/>
          </ac:spMkLst>
        </pc:spChg>
        <pc:spChg chg="del">
          <ac:chgData name="Zaimi, Yasmin /CA" userId="64fc7d6d-f894-4044-a0fe-8d72a795f6a2" providerId="ADAL" clId="{8CCF3B0F-58AC-4C43-AC64-EB82BF66CF7E}" dt="2022-04-12T22:25:48.948" v="6098" actId="478"/>
          <ac:spMkLst>
            <pc:docMk/>
            <pc:sldMk cId="157247783" sldId="346"/>
            <ac:spMk id="106" creationId="{3183C8B9-8DE2-43C8-95E9-05A34ADC6834}"/>
          </ac:spMkLst>
        </pc:spChg>
        <pc:spChg chg="del">
          <ac:chgData name="Zaimi, Yasmin /CA" userId="64fc7d6d-f894-4044-a0fe-8d72a795f6a2" providerId="ADAL" clId="{8CCF3B0F-58AC-4C43-AC64-EB82BF66CF7E}" dt="2022-04-12T22:25:48.948" v="6098" actId="478"/>
          <ac:spMkLst>
            <pc:docMk/>
            <pc:sldMk cId="157247783" sldId="346"/>
            <ac:spMk id="108" creationId="{72EABE60-8AA5-4A49-B4A0-3CD91D313362}"/>
          </ac:spMkLst>
        </pc:spChg>
        <pc:spChg chg="del">
          <ac:chgData name="Zaimi, Yasmin /CA" userId="64fc7d6d-f894-4044-a0fe-8d72a795f6a2" providerId="ADAL" clId="{8CCF3B0F-58AC-4C43-AC64-EB82BF66CF7E}" dt="2022-04-12T22:25:48.948" v="6098" actId="478"/>
          <ac:spMkLst>
            <pc:docMk/>
            <pc:sldMk cId="157247783" sldId="346"/>
            <ac:spMk id="109" creationId="{0C60B612-AD5B-46DC-825E-ED9076819586}"/>
          </ac:spMkLst>
        </pc:spChg>
        <pc:spChg chg="del">
          <ac:chgData name="Zaimi, Yasmin /CA" userId="64fc7d6d-f894-4044-a0fe-8d72a795f6a2" providerId="ADAL" clId="{8CCF3B0F-58AC-4C43-AC64-EB82BF66CF7E}" dt="2022-04-12T22:25:48.948" v="6098" actId="478"/>
          <ac:spMkLst>
            <pc:docMk/>
            <pc:sldMk cId="157247783" sldId="346"/>
            <ac:spMk id="110" creationId="{B5E52CB6-A934-40FA-AC6F-F6F7EE33B4EA}"/>
          </ac:spMkLst>
        </pc:spChg>
        <pc:cxnChg chg="del">
          <ac:chgData name="Zaimi, Yasmin /CA" userId="64fc7d6d-f894-4044-a0fe-8d72a795f6a2" providerId="ADAL" clId="{8CCF3B0F-58AC-4C43-AC64-EB82BF66CF7E}" dt="2022-04-12T22:25:48.948" v="6098" actId="478"/>
          <ac:cxnSpMkLst>
            <pc:docMk/>
            <pc:sldMk cId="157247783" sldId="346"/>
            <ac:cxnSpMk id="9" creationId="{047115B9-7E3A-B747-AE13-F592D93C9FE7}"/>
          </ac:cxnSpMkLst>
        </pc:cxnChg>
        <pc:cxnChg chg="del">
          <ac:chgData name="Zaimi, Yasmin /CA" userId="64fc7d6d-f894-4044-a0fe-8d72a795f6a2" providerId="ADAL" clId="{8CCF3B0F-58AC-4C43-AC64-EB82BF66CF7E}" dt="2022-04-12T22:25:48.948" v="6098" actId="478"/>
          <ac:cxnSpMkLst>
            <pc:docMk/>
            <pc:sldMk cId="157247783" sldId="346"/>
            <ac:cxnSpMk id="42" creationId="{0648984D-CA66-EF4E-93A0-A4C4AF5A5551}"/>
          </ac:cxnSpMkLst>
        </pc:cxnChg>
        <pc:cxnChg chg="del">
          <ac:chgData name="Zaimi, Yasmin /CA" userId="64fc7d6d-f894-4044-a0fe-8d72a795f6a2" providerId="ADAL" clId="{8CCF3B0F-58AC-4C43-AC64-EB82BF66CF7E}" dt="2022-04-12T22:25:48.948" v="6098" actId="478"/>
          <ac:cxnSpMkLst>
            <pc:docMk/>
            <pc:sldMk cId="157247783" sldId="346"/>
            <ac:cxnSpMk id="48" creationId="{0A4803CE-A1D2-EF4E-81FD-045C2D2F5DF8}"/>
          </ac:cxnSpMkLst>
        </pc:cxnChg>
      </pc:sldChg>
      <pc:sldChg chg="addSp delSp modSp add mod ord addCm">
        <pc:chgData name="Zaimi, Yasmin /CA" userId="64fc7d6d-f894-4044-a0fe-8d72a795f6a2" providerId="ADAL" clId="{8CCF3B0F-58AC-4C43-AC64-EB82BF66CF7E}" dt="2022-04-13T17:53:17.581" v="6761" actId="20577"/>
        <pc:sldMkLst>
          <pc:docMk/>
          <pc:sldMk cId="1034712159" sldId="347"/>
        </pc:sldMkLst>
        <pc:spChg chg="add mod">
          <ac:chgData name="Zaimi, Yasmin /CA" userId="64fc7d6d-f894-4044-a0fe-8d72a795f6a2" providerId="ADAL" clId="{8CCF3B0F-58AC-4C43-AC64-EB82BF66CF7E}" dt="2022-04-12T22:32:13.002" v="6653" actId="122"/>
          <ac:spMkLst>
            <pc:docMk/>
            <pc:sldMk cId="1034712159" sldId="347"/>
            <ac:spMk id="5" creationId="{733AAF5F-F899-214D-9A9D-E2836ABD3B26}"/>
          </ac:spMkLst>
        </pc:spChg>
        <pc:spChg chg="mod">
          <ac:chgData name="Zaimi, Yasmin /CA" userId="64fc7d6d-f894-4044-a0fe-8d72a795f6a2" providerId="ADAL" clId="{8CCF3B0F-58AC-4C43-AC64-EB82BF66CF7E}" dt="2022-04-12T22:27:33.790" v="6180" actId="20577"/>
          <ac:spMkLst>
            <pc:docMk/>
            <pc:sldMk cId="1034712159" sldId="347"/>
            <ac:spMk id="12" creationId="{8D06E98B-B0F2-AD48-8B53-6B5BFD40A794}"/>
          </ac:spMkLst>
        </pc:spChg>
        <pc:spChg chg="add mod">
          <ac:chgData name="Zaimi, Yasmin /CA" userId="64fc7d6d-f894-4044-a0fe-8d72a795f6a2" providerId="ADAL" clId="{8CCF3B0F-58AC-4C43-AC64-EB82BF66CF7E}" dt="2022-04-12T22:32:18.323" v="6655" actId="1076"/>
          <ac:spMkLst>
            <pc:docMk/>
            <pc:sldMk cId="1034712159" sldId="347"/>
            <ac:spMk id="65" creationId="{ACC8F0E7-26B9-BE47-AB38-C14373E7E8DD}"/>
          </ac:spMkLst>
        </pc:spChg>
        <pc:spChg chg="add mod">
          <ac:chgData name="Zaimi, Yasmin /CA" userId="64fc7d6d-f894-4044-a0fe-8d72a795f6a2" providerId="ADAL" clId="{8CCF3B0F-58AC-4C43-AC64-EB82BF66CF7E}" dt="2022-04-12T22:32:24.622" v="6659" actId="113"/>
          <ac:spMkLst>
            <pc:docMk/>
            <pc:sldMk cId="1034712159" sldId="347"/>
            <ac:spMk id="67" creationId="{04E7FC43-017A-9241-AE7E-12D46E98FE70}"/>
          </ac:spMkLst>
        </pc:spChg>
        <pc:spChg chg="del">
          <ac:chgData name="Zaimi, Yasmin /CA" userId="64fc7d6d-f894-4044-a0fe-8d72a795f6a2" providerId="ADAL" clId="{8CCF3B0F-58AC-4C43-AC64-EB82BF66CF7E}" dt="2022-04-12T22:26:15.213" v="6106" actId="478"/>
          <ac:spMkLst>
            <pc:docMk/>
            <pc:sldMk cId="1034712159" sldId="347"/>
            <ac:spMk id="133" creationId="{047876E9-4579-5146-B67E-4871D9AD0176}"/>
          </ac:spMkLst>
        </pc:spChg>
        <pc:spChg chg="del">
          <ac:chgData name="Zaimi, Yasmin /CA" userId="64fc7d6d-f894-4044-a0fe-8d72a795f6a2" providerId="ADAL" clId="{8CCF3B0F-58AC-4C43-AC64-EB82BF66CF7E}" dt="2022-04-12T22:26:15.213" v="6106" actId="478"/>
          <ac:spMkLst>
            <pc:docMk/>
            <pc:sldMk cId="1034712159" sldId="347"/>
            <ac:spMk id="134" creationId="{2B333B79-581E-9D47-9BAC-E71F8D790AFB}"/>
          </ac:spMkLst>
        </pc:spChg>
        <pc:grpChg chg="del">
          <ac:chgData name="Zaimi, Yasmin /CA" userId="64fc7d6d-f894-4044-a0fe-8d72a795f6a2" providerId="ADAL" clId="{8CCF3B0F-58AC-4C43-AC64-EB82BF66CF7E}" dt="2022-04-12T22:26:12.004" v="6105" actId="478"/>
          <ac:grpSpMkLst>
            <pc:docMk/>
            <pc:sldMk cId="1034712159" sldId="347"/>
            <ac:grpSpMk id="14" creationId="{655BA06D-2DBC-DE4E-9473-3FDE15B89467}"/>
          </ac:grpSpMkLst>
        </pc:grpChg>
        <pc:graphicFrameChg chg="add mod modGraphic">
          <ac:chgData name="Zaimi, Yasmin /CA" userId="64fc7d6d-f894-4044-a0fe-8d72a795f6a2" providerId="ADAL" clId="{8CCF3B0F-58AC-4C43-AC64-EB82BF66CF7E}" dt="2022-04-13T17:53:17.581" v="6761" actId="20577"/>
          <ac:graphicFrameMkLst>
            <pc:docMk/>
            <pc:sldMk cId="1034712159" sldId="347"/>
            <ac:graphicFrameMk id="4" creationId="{15FDDB62-C7AA-F24F-83C9-A643EF46C6E2}"/>
          </ac:graphicFrameMkLst>
        </pc:graphicFrameChg>
      </pc:sldChg>
      <pc:sldChg chg="addSp delSp modSp add mod">
        <pc:chgData name="Zaimi, Yasmin /CA" userId="64fc7d6d-f894-4044-a0fe-8d72a795f6a2" providerId="ADAL" clId="{8CCF3B0F-58AC-4C43-AC64-EB82BF66CF7E}" dt="2022-04-13T18:06:28.690" v="7248" actId="1076"/>
        <pc:sldMkLst>
          <pc:docMk/>
          <pc:sldMk cId="1789288836" sldId="348"/>
        </pc:sldMkLst>
        <pc:spChg chg="add mod">
          <ac:chgData name="Zaimi, Yasmin /CA" userId="64fc7d6d-f894-4044-a0fe-8d72a795f6a2" providerId="ADAL" clId="{8CCF3B0F-58AC-4C43-AC64-EB82BF66CF7E}" dt="2022-04-13T18:03:35.540" v="7246" actId="1076"/>
          <ac:spMkLst>
            <pc:docMk/>
            <pc:sldMk cId="1789288836" sldId="348"/>
            <ac:spMk id="5" creationId="{40C973D8-11D9-A04D-8164-63FFA153C44D}"/>
          </ac:spMkLst>
        </pc:spChg>
        <pc:spChg chg="add mod">
          <ac:chgData name="Zaimi, Yasmin /CA" userId="64fc7d6d-f894-4044-a0fe-8d72a795f6a2" providerId="ADAL" clId="{8CCF3B0F-58AC-4C43-AC64-EB82BF66CF7E}" dt="2022-04-13T18:00:04.301" v="7235" actId="1076"/>
          <ac:spMkLst>
            <pc:docMk/>
            <pc:sldMk cId="1789288836" sldId="348"/>
            <ac:spMk id="6" creationId="{DC1E6B2A-BD91-BA43-B1AC-0EE9AF24863A}"/>
          </ac:spMkLst>
        </pc:spChg>
        <pc:spChg chg="mod">
          <ac:chgData name="Zaimi, Yasmin /CA" userId="64fc7d6d-f894-4044-a0fe-8d72a795f6a2" providerId="ADAL" clId="{8CCF3B0F-58AC-4C43-AC64-EB82BF66CF7E}" dt="2022-04-13T18:00:42.335" v="7245" actId="14100"/>
          <ac:spMkLst>
            <pc:docMk/>
            <pc:sldMk cId="1789288836" sldId="348"/>
            <ac:spMk id="12" creationId="{8D06E98B-B0F2-AD48-8B53-6B5BFD40A794}"/>
          </ac:spMkLst>
        </pc:spChg>
        <pc:graphicFrameChg chg="del">
          <ac:chgData name="Zaimi, Yasmin /CA" userId="64fc7d6d-f894-4044-a0fe-8d72a795f6a2" providerId="ADAL" clId="{8CCF3B0F-58AC-4C43-AC64-EB82BF66CF7E}" dt="2022-04-13T17:55:26.020" v="6782" actId="478"/>
          <ac:graphicFrameMkLst>
            <pc:docMk/>
            <pc:sldMk cId="1789288836" sldId="348"/>
            <ac:graphicFrameMk id="4" creationId="{15FDDB62-C7AA-F24F-83C9-A643EF46C6E2}"/>
          </ac:graphicFrameMkLst>
        </pc:graphicFrameChg>
        <pc:picChg chg="add mod">
          <ac:chgData name="Zaimi, Yasmin /CA" userId="64fc7d6d-f894-4044-a0fe-8d72a795f6a2" providerId="ADAL" clId="{8CCF3B0F-58AC-4C43-AC64-EB82BF66CF7E}" dt="2022-04-13T18:06:28.690" v="7248" actId="1076"/>
          <ac:picMkLst>
            <pc:docMk/>
            <pc:sldMk cId="1789288836" sldId="348"/>
            <ac:picMk id="1026" creationId="{04B050FD-A987-E540-9493-8B2348B11E8B}"/>
          </ac:picMkLst>
        </pc:picChg>
      </pc:sldChg>
      <pc:sldMasterChg chg="del delSldLayout">
        <pc:chgData name="Zaimi, Yasmin /CA" userId="64fc7d6d-f894-4044-a0fe-8d72a795f6a2" providerId="ADAL" clId="{8CCF3B0F-58AC-4C43-AC64-EB82BF66CF7E}" dt="2022-03-30T16:33:09.077" v="4" actId="2696"/>
        <pc:sldMasterMkLst>
          <pc:docMk/>
          <pc:sldMasterMk cId="2460954070" sldId="2147483660"/>
        </pc:sldMasterMkLst>
        <pc:sldLayoutChg chg="del">
          <pc:chgData name="Zaimi, Yasmin /CA" userId="64fc7d6d-f894-4044-a0fe-8d72a795f6a2" providerId="ADAL" clId="{8CCF3B0F-58AC-4C43-AC64-EB82BF66CF7E}" dt="2022-03-30T16:33:09.077" v="4" actId="2696"/>
          <pc:sldLayoutMkLst>
            <pc:docMk/>
            <pc:sldMasterMk cId="2460954070" sldId="2147483660"/>
            <pc:sldLayoutMk cId="2385387890" sldId="2147483661"/>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949138452" sldId="2147483662"/>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2591524520" sldId="2147483663"/>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1203092039" sldId="2147483664"/>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3733172339" sldId="2147483665"/>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3210312558" sldId="2147483666"/>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3146388984" sldId="2147483667"/>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3171841454" sldId="2147483668"/>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1718958274" sldId="2147483669"/>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2202905451" sldId="2147483670"/>
          </pc:sldLayoutMkLst>
        </pc:sldLayoutChg>
        <pc:sldLayoutChg chg="del">
          <pc:chgData name="Zaimi, Yasmin /CA" userId="64fc7d6d-f894-4044-a0fe-8d72a795f6a2" providerId="ADAL" clId="{8CCF3B0F-58AC-4C43-AC64-EB82BF66CF7E}" dt="2022-03-30T16:33:09.077" v="4" actId="2696"/>
          <pc:sldLayoutMkLst>
            <pc:docMk/>
            <pc:sldMasterMk cId="2460954070" sldId="2147483660"/>
            <pc:sldLayoutMk cId="3479445657" sldId="2147483671"/>
          </pc:sldLayoutMkLst>
        </pc:sldLayoutChg>
      </pc:sldMasterChg>
      <pc:sldMasterChg chg="addSldLayout delSldLayout">
        <pc:chgData name="Zaimi, Yasmin /CA" userId="64fc7d6d-f894-4044-a0fe-8d72a795f6a2" providerId="ADAL" clId="{8CCF3B0F-58AC-4C43-AC64-EB82BF66CF7E}" dt="2022-03-30T18:36:20.878" v="4938" actId="2696"/>
        <pc:sldMasterMkLst>
          <pc:docMk/>
          <pc:sldMasterMk cId="1183222762" sldId="2147483672"/>
        </pc:sldMasterMkLst>
        <pc:sldLayoutChg chg="add del">
          <pc:chgData name="Zaimi, Yasmin /CA" userId="64fc7d6d-f894-4044-a0fe-8d72a795f6a2" providerId="ADAL" clId="{8CCF3B0F-58AC-4C43-AC64-EB82BF66CF7E}" dt="2022-03-30T18:36:20.878" v="4938" actId="2696"/>
          <pc:sldLayoutMkLst>
            <pc:docMk/>
            <pc:sldMasterMk cId="1183222762" sldId="2147483672"/>
            <pc:sldLayoutMk cId="1652539580" sldId="2147483718"/>
          </pc:sldLayoutMkLst>
        </pc:sldLayoutChg>
      </pc:sldMasterChg>
    </pc:docChg>
  </pc:docChgLst>
  <pc:docChgLst>
    <pc:chgData name="Zaimi, Yasmin /CA" userId="S::yasmin.zaimi@sanofi.com::64fc7d6d-f894-4044-a0fe-8d72a795f6a2" providerId="AD" clId="Web-{387D8432-506A-C86F-E4A8-7258C9C391EF}"/>
    <pc:docChg chg="modSld">
      <pc:chgData name="Zaimi, Yasmin /CA" userId="S::yasmin.zaimi@sanofi.com::64fc7d6d-f894-4044-a0fe-8d72a795f6a2" providerId="AD" clId="Web-{387D8432-506A-C86F-E4A8-7258C9C391EF}" dt="2022-04-26T20:54:43.037" v="2039" actId="20577"/>
      <pc:docMkLst>
        <pc:docMk/>
      </pc:docMkLst>
      <pc:sldChg chg="modSp">
        <pc:chgData name="Zaimi, Yasmin /CA" userId="S::yasmin.zaimi@sanofi.com::64fc7d6d-f894-4044-a0fe-8d72a795f6a2" providerId="AD" clId="Web-{387D8432-506A-C86F-E4A8-7258C9C391EF}" dt="2022-04-26T19:37:48.844" v="160" actId="20577"/>
        <pc:sldMkLst>
          <pc:docMk/>
          <pc:sldMk cId="479673056" sldId="260"/>
        </pc:sldMkLst>
        <pc:spChg chg="mod">
          <ac:chgData name="Zaimi, Yasmin /CA" userId="S::yasmin.zaimi@sanofi.com::64fc7d6d-f894-4044-a0fe-8d72a795f6a2" providerId="AD" clId="Web-{387D8432-506A-C86F-E4A8-7258C9C391EF}" dt="2022-04-26T19:26:52.646" v="44" actId="20577"/>
          <ac:spMkLst>
            <pc:docMk/>
            <pc:sldMk cId="479673056" sldId="260"/>
            <ac:spMk id="87" creationId="{B409E7A4-4CBF-4CF6-B1A0-4DDC2452300C}"/>
          </ac:spMkLst>
        </pc:spChg>
        <pc:spChg chg="mod">
          <ac:chgData name="Zaimi, Yasmin /CA" userId="S::yasmin.zaimi@sanofi.com::64fc7d6d-f894-4044-a0fe-8d72a795f6a2" providerId="AD" clId="Web-{387D8432-506A-C86F-E4A8-7258C9C391EF}" dt="2022-04-26T19:37:10.686" v="151" actId="20577"/>
          <ac:spMkLst>
            <pc:docMk/>
            <pc:sldMk cId="479673056" sldId="260"/>
            <ac:spMk id="93" creationId="{4F8962E1-EE98-4614-AD70-00A8943EF097}"/>
          </ac:spMkLst>
        </pc:spChg>
        <pc:spChg chg="mod">
          <ac:chgData name="Zaimi, Yasmin /CA" userId="S::yasmin.zaimi@sanofi.com::64fc7d6d-f894-4044-a0fe-8d72a795f6a2" providerId="AD" clId="Web-{387D8432-506A-C86F-E4A8-7258C9C391EF}" dt="2022-04-26T19:36:32.527" v="149" actId="20577"/>
          <ac:spMkLst>
            <pc:docMk/>
            <pc:sldMk cId="479673056" sldId="260"/>
            <ac:spMk id="94" creationId="{A078A60E-0A49-4124-84CD-C10FB36118D1}"/>
          </ac:spMkLst>
        </pc:spChg>
        <pc:spChg chg="mod">
          <ac:chgData name="Zaimi, Yasmin /CA" userId="S::yasmin.zaimi@sanofi.com::64fc7d6d-f894-4044-a0fe-8d72a795f6a2" providerId="AD" clId="Web-{387D8432-506A-C86F-E4A8-7258C9C391EF}" dt="2022-04-26T19:26:09.565" v="22" actId="20577"/>
          <ac:spMkLst>
            <pc:docMk/>
            <pc:sldMk cId="479673056" sldId="260"/>
            <ac:spMk id="96" creationId="{90090B17-127A-4B7E-92F0-4858D2258BD7}"/>
          </ac:spMkLst>
        </pc:spChg>
        <pc:spChg chg="mod">
          <ac:chgData name="Zaimi, Yasmin /CA" userId="S::yasmin.zaimi@sanofi.com::64fc7d6d-f894-4044-a0fe-8d72a795f6a2" providerId="AD" clId="Web-{387D8432-506A-C86F-E4A8-7258C9C391EF}" dt="2022-04-26T19:37:30.953" v="152" actId="20577"/>
          <ac:spMkLst>
            <pc:docMk/>
            <pc:sldMk cId="479673056" sldId="260"/>
            <ac:spMk id="99" creationId="{1F4AAC91-752F-4EAA-80A0-3E14A0AA3606}"/>
          </ac:spMkLst>
        </pc:spChg>
        <pc:spChg chg="mod">
          <ac:chgData name="Zaimi, Yasmin /CA" userId="S::yasmin.zaimi@sanofi.com::64fc7d6d-f894-4044-a0fe-8d72a795f6a2" providerId="AD" clId="Web-{387D8432-506A-C86F-E4A8-7258C9C391EF}" dt="2022-04-26T19:37:48.844" v="160" actId="20577"/>
          <ac:spMkLst>
            <pc:docMk/>
            <pc:sldMk cId="479673056" sldId="260"/>
            <ac:spMk id="105" creationId="{45B10C07-4441-4192-8062-CD06AAB230CD}"/>
          </ac:spMkLst>
        </pc:spChg>
      </pc:sldChg>
      <pc:sldChg chg="addSp delSp modSp">
        <pc:chgData name="Zaimi, Yasmin /CA" userId="S::yasmin.zaimi@sanofi.com::64fc7d6d-f894-4044-a0fe-8d72a795f6a2" providerId="AD" clId="Web-{387D8432-506A-C86F-E4A8-7258C9C391EF}" dt="2022-04-26T20:10:19.110" v="1791"/>
        <pc:sldMkLst>
          <pc:docMk/>
          <pc:sldMk cId="3898709787" sldId="349"/>
        </pc:sldMkLst>
        <pc:spChg chg="add mod">
          <ac:chgData name="Zaimi, Yasmin /CA" userId="S::yasmin.zaimi@sanofi.com::64fc7d6d-f894-4044-a0fe-8d72a795f6a2" providerId="AD" clId="Web-{387D8432-506A-C86F-E4A8-7258C9C391EF}" dt="2022-04-26T19:48:16.338" v="165"/>
          <ac:spMkLst>
            <pc:docMk/>
            <pc:sldMk cId="3898709787" sldId="349"/>
            <ac:spMk id="3" creationId="{3088F727-2CDB-90A1-D43F-420CEC71AF49}"/>
          </ac:spMkLst>
        </pc:spChg>
        <pc:spChg chg="mod">
          <ac:chgData name="Zaimi, Yasmin /CA" userId="S::yasmin.zaimi@sanofi.com::64fc7d6d-f894-4044-a0fe-8d72a795f6a2" providerId="AD" clId="Web-{387D8432-506A-C86F-E4A8-7258C9C391EF}" dt="2022-04-26T19:54:19.642" v="665" actId="20577"/>
          <ac:spMkLst>
            <pc:docMk/>
            <pc:sldMk cId="3898709787" sldId="349"/>
            <ac:spMk id="41" creationId="{8E6FCEB4-97A5-4E87-BADD-4682C1E0D634}"/>
          </ac:spMkLst>
        </pc:spChg>
        <pc:spChg chg="del">
          <ac:chgData name="Zaimi, Yasmin /CA" userId="S::yasmin.zaimi@sanofi.com::64fc7d6d-f894-4044-a0fe-8d72a795f6a2" providerId="AD" clId="Web-{387D8432-506A-C86F-E4A8-7258C9C391EF}" dt="2022-04-26T19:48:16.338" v="165"/>
          <ac:spMkLst>
            <pc:docMk/>
            <pc:sldMk cId="3898709787" sldId="349"/>
            <ac:spMk id="46" creationId="{0BA93079-1119-4486-A7DF-E3183D628A95}"/>
          </ac:spMkLst>
        </pc:spChg>
        <pc:spChg chg="del">
          <ac:chgData name="Zaimi, Yasmin /CA" userId="S::yasmin.zaimi@sanofi.com::64fc7d6d-f894-4044-a0fe-8d72a795f6a2" providerId="AD" clId="Web-{387D8432-506A-C86F-E4A8-7258C9C391EF}" dt="2022-04-26T19:48:16.338" v="167"/>
          <ac:spMkLst>
            <pc:docMk/>
            <pc:sldMk cId="3898709787" sldId="349"/>
            <ac:spMk id="47" creationId="{5635BCE8-7ABF-4D1A-A421-6A2A2DBB6E6B}"/>
          </ac:spMkLst>
        </pc:spChg>
        <pc:spChg chg="del">
          <ac:chgData name="Zaimi, Yasmin /CA" userId="S::yasmin.zaimi@sanofi.com::64fc7d6d-f894-4044-a0fe-8d72a795f6a2" providerId="AD" clId="Web-{387D8432-506A-C86F-E4A8-7258C9C391EF}" dt="2022-04-26T19:48:16.338" v="166"/>
          <ac:spMkLst>
            <pc:docMk/>
            <pc:sldMk cId="3898709787" sldId="349"/>
            <ac:spMk id="48" creationId="{1510FE90-C623-41CE-82BA-0D7E999FC02B}"/>
          </ac:spMkLst>
        </pc:spChg>
        <pc:spChg chg="del">
          <ac:chgData name="Zaimi, Yasmin /CA" userId="S::yasmin.zaimi@sanofi.com::64fc7d6d-f894-4044-a0fe-8d72a795f6a2" providerId="AD" clId="Web-{387D8432-506A-C86F-E4A8-7258C9C391EF}" dt="2022-04-26T19:48:16.244" v="164"/>
          <ac:spMkLst>
            <pc:docMk/>
            <pc:sldMk cId="3898709787" sldId="349"/>
            <ac:spMk id="51" creationId="{9F32C05C-18A2-4199-A9A0-A58E6EACBFA6}"/>
          </ac:spMkLst>
        </pc:spChg>
        <pc:spChg chg="del">
          <ac:chgData name="Zaimi, Yasmin /CA" userId="S::yasmin.zaimi@sanofi.com::64fc7d6d-f894-4044-a0fe-8d72a795f6a2" providerId="AD" clId="Web-{387D8432-506A-C86F-E4A8-7258C9C391EF}" dt="2022-04-26T19:48:16.244" v="163"/>
          <ac:spMkLst>
            <pc:docMk/>
            <pc:sldMk cId="3898709787" sldId="349"/>
            <ac:spMk id="57" creationId="{E7AE1AE6-774A-459B-BD89-A112561DDF85}"/>
          </ac:spMkLst>
        </pc:spChg>
        <pc:spChg chg="del">
          <ac:chgData name="Zaimi, Yasmin /CA" userId="S::yasmin.zaimi@sanofi.com::64fc7d6d-f894-4044-a0fe-8d72a795f6a2" providerId="AD" clId="Web-{387D8432-506A-C86F-E4A8-7258C9C391EF}" dt="2022-04-26T19:48:16.244" v="162"/>
          <ac:spMkLst>
            <pc:docMk/>
            <pc:sldMk cId="3898709787" sldId="349"/>
            <ac:spMk id="58" creationId="{FA789D87-B942-4B92-84DF-0C958DB67CDB}"/>
          </ac:spMkLst>
        </pc:spChg>
        <pc:spChg chg="del">
          <ac:chgData name="Zaimi, Yasmin /CA" userId="S::yasmin.zaimi@sanofi.com::64fc7d6d-f894-4044-a0fe-8d72a795f6a2" providerId="AD" clId="Web-{387D8432-506A-C86F-E4A8-7258C9C391EF}" dt="2022-04-26T19:48:16.244" v="161"/>
          <ac:spMkLst>
            <pc:docMk/>
            <pc:sldMk cId="3898709787" sldId="349"/>
            <ac:spMk id="59" creationId="{D4255DC5-EA67-48D8-8A03-EDF38C02B080}"/>
          </ac:spMkLst>
        </pc:spChg>
        <pc:graphicFrameChg chg="add mod modGraphic">
          <ac:chgData name="Zaimi, Yasmin /CA" userId="S::yasmin.zaimi@sanofi.com::64fc7d6d-f894-4044-a0fe-8d72a795f6a2" providerId="AD" clId="Web-{387D8432-506A-C86F-E4A8-7258C9C391EF}" dt="2022-04-26T20:10:19.110" v="1791"/>
          <ac:graphicFrameMkLst>
            <pc:docMk/>
            <pc:sldMk cId="3898709787" sldId="349"/>
            <ac:graphicFrameMk id="4" creationId="{26397DB0-5DAE-8F4D-B0BA-83AD8C5870DF}"/>
          </ac:graphicFrameMkLst>
        </pc:graphicFrameChg>
      </pc:sldChg>
      <pc:sldChg chg="addSp modSp">
        <pc:chgData name="Zaimi, Yasmin /CA" userId="S::yasmin.zaimi@sanofi.com::64fc7d6d-f894-4044-a0fe-8d72a795f6a2" providerId="AD" clId="Web-{387D8432-506A-C86F-E4A8-7258C9C391EF}" dt="2022-04-26T20:49:01.951" v="2034" actId="20577"/>
        <pc:sldMkLst>
          <pc:docMk/>
          <pc:sldMk cId="1410626999" sldId="350"/>
        </pc:sldMkLst>
        <pc:spChg chg="mod">
          <ac:chgData name="Zaimi, Yasmin /CA" userId="S::yasmin.zaimi@sanofi.com::64fc7d6d-f894-4044-a0fe-8d72a795f6a2" providerId="AD" clId="Web-{387D8432-506A-C86F-E4A8-7258C9C391EF}" dt="2022-04-26T20:21:56.108" v="1851" actId="20577"/>
          <ac:spMkLst>
            <pc:docMk/>
            <pc:sldMk cId="1410626999" sldId="350"/>
            <ac:spMk id="13" creationId="{7899BB8C-091F-4496-AF3F-EC69D7B2A7C0}"/>
          </ac:spMkLst>
        </pc:spChg>
        <pc:spChg chg="mod">
          <ac:chgData name="Zaimi, Yasmin /CA" userId="S::yasmin.zaimi@sanofi.com::64fc7d6d-f894-4044-a0fe-8d72a795f6a2" providerId="AD" clId="Web-{387D8432-506A-C86F-E4A8-7258C9C391EF}" dt="2022-04-26T20:49:01.951" v="2034" actId="20577"/>
          <ac:spMkLst>
            <pc:docMk/>
            <pc:sldMk cId="1410626999" sldId="350"/>
            <ac:spMk id="18" creationId="{8081FF14-D6BD-4292-8894-3C20F962556A}"/>
          </ac:spMkLst>
        </pc:spChg>
        <pc:graphicFrameChg chg="mod modGraphic">
          <ac:chgData name="Zaimi, Yasmin /CA" userId="S::yasmin.zaimi@sanofi.com::64fc7d6d-f894-4044-a0fe-8d72a795f6a2" providerId="AD" clId="Web-{387D8432-506A-C86F-E4A8-7258C9C391EF}" dt="2022-04-26T20:14:01.624" v="1842"/>
          <ac:graphicFrameMkLst>
            <pc:docMk/>
            <pc:sldMk cId="1410626999" sldId="350"/>
            <ac:graphicFrameMk id="17" creationId="{1C1F804A-562A-4DF2-8007-367668DA6765}"/>
          </ac:graphicFrameMkLst>
        </pc:graphicFrameChg>
        <pc:picChg chg="add mod">
          <ac:chgData name="Zaimi, Yasmin /CA" userId="S::yasmin.zaimi@sanofi.com::64fc7d6d-f894-4044-a0fe-8d72a795f6a2" providerId="AD" clId="Web-{387D8432-506A-C86F-E4A8-7258C9C391EF}" dt="2022-04-26T20:12:34.462" v="1799" actId="14100"/>
          <ac:picMkLst>
            <pc:docMk/>
            <pc:sldMk cId="1410626999" sldId="350"/>
            <ac:picMk id="4" creationId="{D64DD1DB-606F-0E28-C8C2-F426F0F2B322}"/>
          </ac:picMkLst>
        </pc:picChg>
      </pc:sldChg>
      <pc:sldChg chg="modSp">
        <pc:chgData name="Zaimi, Yasmin /CA" userId="S::yasmin.zaimi@sanofi.com::64fc7d6d-f894-4044-a0fe-8d72a795f6a2" providerId="AD" clId="Web-{387D8432-506A-C86F-E4A8-7258C9C391EF}" dt="2022-04-26T20:54:43.037" v="2039" actId="20577"/>
        <pc:sldMkLst>
          <pc:docMk/>
          <pc:sldMk cId="583229110" sldId="351"/>
        </pc:sldMkLst>
        <pc:spChg chg="mod">
          <ac:chgData name="Zaimi, Yasmin /CA" userId="S::yasmin.zaimi@sanofi.com::64fc7d6d-f894-4044-a0fe-8d72a795f6a2" providerId="AD" clId="Web-{387D8432-506A-C86F-E4A8-7258C9C391EF}" dt="2022-04-26T20:54:43.037" v="2039" actId="20577"/>
          <ac:spMkLst>
            <pc:docMk/>
            <pc:sldMk cId="583229110" sldId="351"/>
            <ac:spMk id="41" creationId="{6CBE4190-6F29-4945-BE3E-4D1B35E4F8C2}"/>
          </ac:spMkLst>
        </pc:spChg>
      </pc:sldChg>
    </pc:docChg>
  </pc:docChgLst>
  <pc:docChgLst>
    <pc:chgData name="Jankovic, Dimitrije /CA" userId="8deed45e-64e7-4441-aa8e-bf8a2c5fc71a" providerId="ADAL" clId="{072D46D6-E15D-4832-827A-4C05CBD97991}"/>
    <pc:docChg chg="modSld">
      <pc:chgData name="Jankovic, Dimitrije /CA" userId="8deed45e-64e7-4441-aa8e-bf8a2c5fc71a" providerId="ADAL" clId="{072D46D6-E15D-4832-827A-4C05CBD97991}" dt="2022-05-02T19:55:00.607" v="114" actId="20577"/>
      <pc:docMkLst>
        <pc:docMk/>
      </pc:docMkLst>
      <pc:sldChg chg="addSp modSp mod">
        <pc:chgData name="Jankovic, Dimitrije /CA" userId="8deed45e-64e7-4441-aa8e-bf8a2c5fc71a" providerId="ADAL" clId="{072D46D6-E15D-4832-827A-4C05CBD97991}" dt="2022-05-02T19:55:00.607" v="114" actId="20577"/>
        <pc:sldMkLst>
          <pc:docMk/>
          <pc:sldMk cId="479673056" sldId="260"/>
        </pc:sldMkLst>
        <pc:spChg chg="mod">
          <ac:chgData name="Jankovic, Dimitrije /CA" userId="8deed45e-64e7-4441-aa8e-bf8a2c5fc71a" providerId="ADAL" clId="{072D46D6-E15D-4832-827A-4C05CBD97991}" dt="2022-05-02T19:54:26.495" v="112" actId="242"/>
          <ac:spMkLst>
            <pc:docMk/>
            <pc:sldMk cId="479673056" sldId="260"/>
            <ac:spMk id="4" creationId="{6F39ADB7-3DAC-1D49-B113-BFFD22EBB97D}"/>
          </ac:spMkLst>
        </pc:spChg>
        <pc:spChg chg="mod">
          <ac:chgData name="Jankovic, Dimitrije /CA" userId="8deed45e-64e7-4441-aa8e-bf8a2c5fc71a" providerId="ADAL" clId="{072D46D6-E15D-4832-827A-4C05CBD97991}" dt="2022-05-02T19:54:26.495" v="112" actId="242"/>
          <ac:spMkLst>
            <pc:docMk/>
            <pc:sldMk cId="479673056" sldId="260"/>
            <ac:spMk id="10" creationId="{CAE98115-F052-DC41-8F8D-CC40A5211707}"/>
          </ac:spMkLst>
        </pc:spChg>
        <pc:spChg chg="add mod">
          <ac:chgData name="Jankovic, Dimitrije /CA" userId="8deed45e-64e7-4441-aa8e-bf8a2c5fc71a" providerId="ADAL" clId="{072D46D6-E15D-4832-827A-4C05CBD97991}" dt="2022-05-02T19:54:26.495" v="112" actId="242"/>
          <ac:spMkLst>
            <pc:docMk/>
            <pc:sldMk cId="479673056" sldId="260"/>
            <ac:spMk id="42" creationId="{0400BD3F-08ED-4D73-A24E-D130BFD28C39}"/>
          </ac:spMkLst>
        </pc:spChg>
        <pc:spChg chg="mod">
          <ac:chgData name="Jankovic, Dimitrije /CA" userId="8deed45e-64e7-4441-aa8e-bf8a2c5fc71a" providerId="ADAL" clId="{072D46D6-E15D-4832-827A-4C05CBD97991}" dt="2022-05-02T19:54:26.495" v="112" actId="242"/>
          <ac:spMkLst>
            <pc:docMk/>
            <pc:sldMk cId="479673056" sldId="260"/>
            <ac:spMk id="44" creationId="{3AAFEAD5-14D4-48FA-8801-814BD7F135EB}"/>
          </ac:spMkLst>
        </pc:spChg>
        <pc:spChg chg="mod">
          <ac:chgData name="Jankovic, Dimitrije /CA" userId="8deed45e-64e7-4441-aa8e-bf8a2c5fc71a" providerId="ADAL" clId="{072D46D6-E15D-4832-827A-4C05CBD97991}" dt="2022-05-02T19:54:26.495" v="112" actId="242"/>
          <ac:spMkLst>
            <pc:docMk/>
            <pc:sldMk cId="479673056" sldId="260"/>
            <ac:spMk id="49" creationId="{FCA2ED91-4DFC-7B48-BBBC-AECA7666B3C9}"/>
          </ac:spMkLst>
        </pc:spChg>
        <pc:spChg chg="mod">
          <ac:chgData name="Jankovic, Dimitrije /CA" userId="8deed45e-64e7-4441-aa8e-bf8a2c5fc71a" providerId="ADAL" clId="{072D46D6-E15D-4832-827A-4C05CBD97991}" dt="2022-05-02T19:54:26.495" v="112" actId="242"/>
          <ac:spMkLst>
            <pc:docMk/>
            <pc:sldMk cId="479673056" sldId="260"/>
            <ac:spMk id="76" creationId="{5DE1C881-C32C-4A23-958B-1E00A5EC798A}"/>
          </ac:spMkLst>
        </pc:spChg>
        <pc:spChg chg="mod">
          <ac:chgData name="Jankovic, Dimitrije /CA" userId="8deed45e-64e7-4441-aa8e-bf8a2c5fc71a" providerId="ADAL" clId="{072D46D6-E15D-4832-827A-4C05CBD97991}" dt="2022-05-02T19:54:26.495" v="112" actId="242"/>
          <ac:spMkLst>
            <pc:docMk/>
            <pc:sldMk cId="479673056" sldId="260"/>
            <ac:spMk id="78" creationId="{D05DA109-5359-45BC-B53D-E143D3499E2C}"/>
          </ac:spMkLst>
        </pc:spChg>
        <pc:spChg chg="mod">
          <ac:chgData name="Jankovic, Dimitrije /CA" userId="8deed45e-64e7-4441-aa8e-bf8a2c5fc71a" providerId="ADAL" clId="{072D46D6-E15D-4832-827A-4C05CBD97991}" dt="2022-05-02T19:54:26.495" v="112" actId="242"/>
          <ac:spMkLst>
            <pc:docMk/>
            <pc:sldMk cId="479673056" sldId="260"/>
            <ac:spMk id="79" creationId="{07CC2DCB-B5A2-48EC-8D86-5575118E4BDE}"/>
          </ac:spMkLst>
        </pc:spChg>
        <pc:spChg chg="mod">
          <ac:chgData name="Jankovic, Dimitrije /CA" userId="8deed45e-64e7-4441-aa8e-bf8a2c5fc71a" providerId="ADAL" clId="{072D46D6-E15D-4832-827A-4C05CBD97991}" dt="2022-05-02T19:54:26.495" v="112" actId="242"/>
          <ac:spMkLst>
            <pc:docMk/>
            <pc:sldMk cId="479673056" sldId="260"/>
            <ac:spMk id="80" creationId="{B70FC0E4-CC78-44EC-8AD3-33F9D7B87B99}"/>
          </ac:spMkLst>
        </pc:spChg>
        <pc:spChg chg="mod">
          <ac:chgData name="Jankovic, Dimitrije /CA" userId="8deed45e-64e7-4441-aa8e-bf8a2c5fc71a" providerId="ADAL" clId="{072D46D6-E15D-4832-827A-4C05CBD97991}" dt="2022-05-02T19:54:26.495" v="112" actId="242"/>
          <ac:spMkLst>
            <pc:docMk/>
            <pc:sldMk cId="479673056" sldId="260"/>
            <ac:spMk id="81" creationId="{AB38AAED-FD4F-4B03-97D7-6C57816CF3FB}"/>
          </ac:spMkLst>
        </pc:spChg>
        <pc:spChg chg="mod">
          <ac:chgData name="Jankovic, Dimitrije /CA" userId="8deed45e-64e7-4441-aa8e-bf8a2c5fc71a" providerId="ADAL" clId="{072D46D6-E15D-4832-827A-4C05CBD97991}" dt="2022-05-02T19:54:26.495" v="112" actId="242"/>
          <ac:spMkLst>
            <pc:docMk/>
            <pc:sldMk cId="479673056" sldId="260"/>
            <ac:spMk id="82" creationId="{25C42D93-E1BB-4E03-B10F-7FE52732665F}"/>
          </ac:spMkLst>
        </pc:spChg>
        <pc:spChg chg="mod">
          <ac:chgData name="Jankovic, Dimitrije /CA" userId="8deed45e-64e7-4441-aa8e-bf8a2c5fc71a" providerId="ADAL" clId="{072D46D6-E15D-4832-827A-4C05CBD97991}" dt="2022-05-02T19:54:26.495" v="112" actId="242"/>
          <ac:spMkLst>
            <pc:docMk/>
            <pc:sldMk cId="479673056" sldId="260"/>
            <ac:spMk id="84" creationId="{62F0C651-D1FB-4C93-8338-5BA07C30B0C5}"/>
          </ac:spMkLst>
        </pc:spChg>
        <pc:spChg chg="mod">
          <ac:chgData name="Jankovic, Dimitrije /CA" userId="8deed45e-64e7-4441-aa8e-bf8a2c5fc71a" providerId="ADAL" clId="{072D46D6-E15D-4832-827A-4C05CBD97991}" dt="2022-05-02T19:54:26.495" v="112" actId="242"/>
          <ac:spMkLst>
            <pc:docMk/>
            <pc:sldMk cId="479673056" sldId="260"/>
            <ac:spMk id="85" creationId="{684343BC-8B9C-401B-8E68-851410AB19B1}"/>
          </ac:spMkLst>
        </pc:spChg>
        <pc:spChg chg="mod">
          <ac:chgData name="Jankovic, Dimitrije /CA" userId="8deed45e-64e7-4441-aa8e-bf8a2c5fc71a" providerId="ADAL" clId="{072D46D6-E15D-4832-827A-4C05CBD97991}" dt="2022-05-02T19:54:26.495" v="112" actId="242"/>
          <ac:spMkLst>
            <pc:docMk/>
            <pc:sldMk cId="479673056" sldId="260"/>
            <ac:spMk id="87" creationId="{B409E7A4-4CBF-4CF6-B1A0-4DDC2452300C}"/>
          </ac:spMkLst>
        </pc:spChg>
        <pc:spChg chg="mod">
          <ac:chgData name="Jankovic, Dimitrije /CA" userId="8deed45e-64e7-4441-aa8e-bf8a2c5fc71a" providerId="ADAL" clId="{072D46D6-E15D-4832-827A-4C05CBD97991}" dt="2022-05-02T19:54:26.495" v="112" actId="242"/>
          <ac:spMkLst>
            <pc:docMk/>
            <pc:sldMk cId="479673056" sldId="260"/>
            <ac:spMk id="88" creationId="{B50791B4-2BCB-4EEA-B6C6-8A4D2AC4B060}"/>
          </ac:spMkLst>
        </pc:spChg>
        <pc:spChg chg="mod">
          <ac:chgData name="Jankovic, Dimitrije /CA" userId="8deed45e-64e7-4441-aa8e-bf8a2c5fc71a" providerId="ADAL" clId="{072D46D6-E15D-4832-827A-4C05CBD97991}" dt="2022-05-02T19:55:00.607" v="114" actId="20577"/>
          <ac:spMkLst>
            <pc:docMk/>
            <pc:sldMk cId="479673056" sldId="260"/>
            <ac:spMk id="90" creationId="{FC7B1C7D-07BD-410A-843E-7B36F696B9BD}"/>
          </ac:spMkLst>
        </pc:spChg>
        <pc:spChg chg="mod">
          <ac:chgData name="Jankovic, Dimitrije /CA" userId="8deed45e-64e7-4441-aa8e-bf8a2c5fc71a" providerId="ADAL" clId="{072D46D6-E15D-4832-827A-4C05CBD97991}" dt="2022-05-02T19:54:26.495" v="112" actId="242"/>
          <ac:spMkLst>
            <pc:docMk/>
            <pc:sldMk cId="479673056" sldId="260"/>
            <ac:spMk id="91" creationId="{BEA2E29C-6529-4DF8-BCA0-60665F0C220C}"/>
          </ac:spMkLst>
        </pc:spChg>
        <pc:spChg chg="mod">
          <ac:chgData name="Jankovic, Dimitrije /CA" userId="8deed45e-64e7-4441-aa8e-bf8a2c5fc71a" providerId="ADAL" clId="{072D46D6-E15D-4832-827A-4C05CBD97991}" dt="2022-05-02T19:54:26.495" v="112" actId="242"/>
          <ac:spMkLst>
            <pc:docMk/>
            <pc:sldMk cId="479673056" sldId="260"/>
            <ac:spMk id="92" creationId="{03CA4621-FE89-4867-A50D-9AFB7BFF3DFC}"/>
          </ac:spMkLst>
        </pc:spChg>
        <pc:spChg chg="mod">
          <ac:chgData name="Jankovic, Dimitrije /CA" userId="8deed45e-64e7-4441-aa8e-bf8a2c5fc71a" providerId="ADAL" clId="{072D46D6-E15D-4832-827A-4C05CBD97991}" dt="2022-05-02T19:54:26.495" v="112" actId="242"/>
          <ac:spMkLst>
            <pc:docMk/>
            <pc:sldMk cId="479673056" sldId="260"/>
            <ac:spMk id="93" creationId="{4F8962E1-EE98-4614-AD70-00A8943EF097}"/>
          </ac:spMkLst>
        </pc:spChg>
        <pc:spChg chg="mod">
          <ac:chgData name="Jankovic, Dimitrije /CA" userId="8deed45e-64e7-4441-aa8e-bf8a2c5fc71a" providerId="ADAL" clId="{072D46D6-E15D-4832-827A-4C05CBD97991}" dt="2022-05-02T19:54:26.495" v="112" actId="242"/>
          <ac:spMkLst>
            <pc:docMk/>
            <pc:sldMk cId="479673056" sldId="260"/>
            <ac:spMk id="94" creationId="{A078A60E-0A49-4124-84CD-C10FB36118D1}"/>
          </ac:spMkLst>
        </pc:spChg>
        <pc:spChg chg="mod">
          <ac:chgData name="Jankovic, Dimitrije /CA" userId="8deed45e-64e7-4441-aa8e-bf8a2c5fc71a" providerId="ADAL" clId="{072D46D6-E15D-4832-827A-4C05CBD97991}" dt="2022-05-02T19:54:26.495" v="112" actId="242"/>
          <ac:spMkLst>
            <pc:docMk/>
            <pc:sldMk cId="479673056" sldId="260"/>
            <ac:spMk id="96" creationId="{90090B17-127A-4B7E-92F0-4858D2258BD7}"/>
          </ac:spMkLst>
        </pc:spChg>
        <pc:spChg chg="mod">
          <ac:chgData name="Jankovic, Dimitrije /CA" userId="8deed45e-64e7-4441-aa8e-bf8a2c5fc71a" providerId="ADAL" clId="{072D46D6-E15D-4832-827A-4C05CBD97991}" dt="2022-05-02T19:54:26.495" v="112" actId="242"/>
          <ac:spMkLst>
            <pc:docMk/>
            <pc:sldMk cId="479673056" sldId="260"/>
            <ac:spMk id="97" creationId="{BAC3F53B-0E38-4EC1-B65B-72ECEC54DAA0}"/>
          </ac:spMkLst>
        </pc:spChg>
        <pc:spChg chg="mod">
          <ac:chgData name="Jankovic, Dimitrije /CA" userId="8deed45e-64e7-4441-aa8e-bf8a2c5fc71a" providerId="ADAL" clId="{072D46D6-E15D-4832-827A-4C05CBD97991}" dt="2022-05-02T19:54:26.495" v="112" actId="242"/>
          <ac:spMkLst>
            <pc:docMk/>
            <pc:sldMk cId="479673056" sldId="260"/>
            <ac:spMk id="98" creationId="{847FCACE-0C23-4A73-81F2-1235A4B54666}"/>
          </ac:spMkLst>
        </pc:spChg>
        <pc:spChg chg="mod">
          <ac:chgData name="Jankovic, Dimitrije /CA" userId="8deed45e-64e7-4441-aa8e-bf8a2c5fc71a" providerId="ADAL" clId="{072D46D6-E15D-4832-827A-4C05CBD97991}" dt="2022-05-02T19:54:26.495" v="112" actId="242"/>
          <ac:spMkLst>
            <pc:docMk/>
            <pc:sldMk cId="479673056" sldId="260"/>
            <ac:spMk id="99" creationId="{1F4AAC91-752F-4EAA-80A0-3E14A0AA3606}"/>
          </ac:spMkLst>
        </pc:spChg>
        <pc:spChg chg="mod">
          <ac:chgData name="Jankovic, Dimitrije /CA" userId="8deed45e-64e7-4441-aa8e-bf8a2c5fc71a" providerId="ADAL" clId="{072D46D6-E15D-4832-827A-4C05CBD97991}" dt="2022-05-02T19:54:26.495" v="112" actId="242"/>
          <ac:spMkLst>
            <pc:docMk/>
            <pc:sldMk cId="479673056" sldId="260"/>
            <ac:spMk id="100" creationId="{C1E7E811-BBF3-4FFC-AA26-DFA936DBA8E1}"/>
          </ac:spMkLst>
        </pc:spChg>
        <pc:spChg chg="mod">
          <ac:chgData name="Jankovic, Dimitrije /CA" userId="8deed45e-64e7-4441-aa8e-bf8a2c5fc71a" providerId="ADAL" clId="{072D46D6-E15D-4832-827A-4C05CBD97991}" dt="2022-05-02T19:54:26.495" v="112" actId="242"/>
          <ac:spMkLst>
            <pc:docMk/>
            <pc:sldMk cId="479673056" sldId="260"/>
            <ac:spMk id="102" creationId="{0FADF619-8C28-4D2C-B364-FA8312CF29B1}"/>
          </ac:spMkLst>
        </pc:spChg>
        <pc:spChg chg="mod">
          <ac:chgData name="Jankovic, Dimitrije /CA" userId="8deed45e-64e7-4441-aa8e-bf8a2c5fc71a" providerId="ADAL" clId="{072D46D6-E15D-4832-827A-4C05CBD97991}" dt="2022-05-02T19:54:26.495" v="112" actId="242"/>
          <ac:spMkLst>
            <pc:docMk/>
            <pc:sldMk cId="479673056" sldId="260"/>
            <ac:spMk id="103" creationId="{F51A9E40-CA92-4E53-A632-BA23D2C2924F}"/>
          </ac:spMkLst>
        </pc:spChg>
        <pc:spChg chg="mod">
          <ac:chgData name="Jankovic, Dimitrije /CA" userId="8deed45e-64e7-4441-aa8e-bf8a2c5fc71a" providerId="ADAL" clId="{072D46D6-E15D-4832-827A-4C05CBD97991}" dt="2022-05-02T19:54:26.495" v="112" actId="242"/>
          <ac:spMkLst>
            <pc:docMk/>
            <pc:sldMk cId="479673056" sldId="260"/>
            <ac:spMk id="104" creationId="{EAFB0975-E8DC-4D12-95CE-E0BE5192C2A4}"/>
          </ac:spMkLst>
        </pc:spChg>
        <pc:spChg chg="mod">
          <ac:chgData name="Jankovic, Dimitrije /CA" userId="8deed45e-64e7-4441-aa8e-bf8a2c5fc71a" providerId="ADAL" clId="{072D46D6-E15D-4832-827A-4C05CBD97991}" dt="2022-05-02T19:54:26.495" v="112" actId="242"/>
          <ac:spMkLst>
            <pc:docMk/>
            <pc:sldMk cId="479673056" sldId="260"/>
            <ac:spMk id="105" creationId="{45B10C07-4441-4192-8062-CD06AAB230CD}"/>
          </ac:spMkLst>
        </pc:spChg>
        <pc:spChg chg="mod">
          <ac:chgData name="Jankovic, Dimitrije /CA" userId="8deed45e-64e7-4441-aa8e-bf8a2c5fc71a" providerId="ADAL" clId="{072D46D6-E15D-4832-827A-4C05CBD97991}" dt="2022-05-02T19:54:26.495" v="112" actId="242"/>
          <ac:spMkLst>
            <pc:docMk/>
            <pc:sldMk cId="479673056" sldId="260"/>
            <ac:spMk id="106" creationId="{3183C8B9-8DE2-43C8-95E9-05A34ADC6834}"/>
          </ac:spMkLst>
        </pc:spChg>
        <pc:spChg chg="mod">
          <ac:chgData name="Jankovic, Dimitrije /CA" userId="8deed45e-64e7-4441-aa8e-bf8a2c5fc71a" providerId="ADAL" clId="{072D46D6-E15D-4832-827A-4C05CBD97991}" dt="2022-05-02T19:54:26.495" v="112" actId="242"/>
          <ac:spMkLst>
            <pc:docMk/>
            <pc:sldMk cId="479673056" sldId="260"/>
            <ac:spMk id="108" creationId="{72EABE60-8AA5-4A49-B4A0-3CD91D313362}"/>
          </ac:spMkLst>
        </pc:spChg>
        <pc:spChg chg="mod">
          <ac:chgData name="Jankovic, Dimitrije /CA" userId="8deed45e-64e7-4441-aa8e-bf8a2c5fc71a" providerId="ADAL" clId="{072D46D6-E15D-4832-827A-4C05CBD97991}" dt="2022-05-02T19:54:26.495" v="112" actId="242"/>
          <ac:spMkLst>
            <pc:docMk/>
            <pc:sldMk cId="479673056" sldId="260"/>
            <ac:spMk id="109" creationId="{0C60B612-AD5B-46DC-825E-ED9076819586}"/>
          </ac:spMkLst>
        </pc:spChg>
        <pc:spChg chg="mod">
          <ac:chgData name="Jankovic, Dimitrije /CA" userId="8deed45e-64e7-4441-aa8e-bf8a2c5fc71a" providerId="ADAL" clId="{072D46D6-E15D-4832-827A-4C05CBD97991}" dt="2022-05-02T19:54:26.495" v="112" actId="242"/>
          <ac:spMkLst>
            <pc:docMk/>
            <pc:sldMk cId="479673056" sldId="260"/>
            <ac:spMk id="110" creationId="{B5E52CB6-A934-40FA-AC6F-F6F7EE33B4EA}"/>
          </ac:spMkLst>
        </pc:spChg>
        <pc:spChg chg="mod">
          <ac:chgData name="Jankovic, Dimitrije /CA" userId="8deed45e-64e7-4441-aa8e-bf8a2c5fc71a" providerId="ADAL" clId="{072D46D6-E15D-4832-827A-4C05CBD97991}" dt="2022-05-02T19:54:26.495" v="112" actId="242"/>
          <ac:spMkLst>
            <pc:docMk/>
            <pc:sldMk cId="479673056" sldId="260"/>
            <ac:spMk id="111" creationId="{979C33C1-4348-4E89-9DBE-EE05437D3795}"/>
          </ac:spMkLst>
        </pc:spChg>
        <pc:cxnChg chg="ord">
          <ac:chgData name="Jankovic, Dimitrije /CA" userId="8deed45e-64e7-4441-aa8e-bf8a2c5fc71a" providerId="ADAL" clId="{072D46D6-E15D-4832-827A-4C05CBD97991}" dt="2022-05-02T19:53:20.938" v="103" actId="167"/>
          <ac:cxnSpMkLst>
            <pc:docMk/>
            <pc:sldMk cId="479673056" sldId="260"/>
            <ac:cxnSpMk id="43" creationId="{E4A7C9E6-D236-4897-AB36-927080260FA0}"/>
          </ac:cxnSpMkLst>
        </pc:cxnChg>
      </pc:sldChg>
      <pc:sldChg chg="modSp mod">
        <pc:chgData name="Jankovic, Dimitrije /CA" userId="8deed45e-64e7-4441-aa8e-bf8a2c5fc71a" providerId="ADAL" clId="{072D46D6-E15D-4832-827A-4C05CBD97991}" dt="2022-05-02T19:13:26.628" v="5" actId="20577"/>
        <pc:sldMkLst>
          <pc:docMk/>
          <pc:sldMk cId="3898709787" sldId="349"/>
        </pc:sldMkLst>
        <pc:graphicFrameChg chg="modGraphic">
          <ac:chgData name="Jankovic, Dimitrije /CA" userId="8deed45e-64e7-4441-aa8e-bf8a2c5fc71a" providerId="ADAL" clId="{072D46D6-E15D-4832-827A-4C05CBD97991}" dt="2022-05-02T19:13:26.628" v="5" actId="20577"/>
          <ac:graphicFrameMkLst>
            <pc:docMk/>
            <pc:sldMk cId="3898709787" sldId="349"/>
            <ac:graphicFrameMk id="4" creationId="{26397DB0-5DAE-8F4D-B0BA-83AD8C5870DF}"/>
          </ac:graphicFrameMkLst>
        </pc:graphicFrameChg>
      </pc:sldChg>
    </pc:docChg>
  </pc:docChgLst>
  <pc:docChgLst>
    <pc:chgData name="Rufino, Brandon /CA" userId="18eaddc4-48a0-47bc-92be-998b91914ae2" providerId="ADAL" clId="{7E7A66BE-11B7-486F-A27C-A7AFB9489FA7}"/>
    <pc:docChg chg="undo redo custSel addSld delSld modSld">
      <pc:chgData name="Rufino, Brandon /CA" userId="18eaddc4-48a0-47bc-92be-998b91914ae2" providerId="ADAL" clId="{7E7A66BE-11B7-486F-A27C-A7AFB9489FA7}" dt="2022-05-08T22:34:06.601" v="3111"/>
      <pc:docMkLst>
        <pc:docMk/>
      </pc:docMkLst>
      <pc:sldChg chg="addSp modSp mod">
        <pc:chgData name="Rufino, Brandon /CA" userId="18eaddc4-48a0-47bc-92be-998b91914ae2" providerId="ADAL" clId="{7E7A66BE-11B7-486F-A27C-A7AFB9489FA7}" dt="2022-05-08T18:50:12.667" v="3088" actId="13926"/>
        <pc:sldMkLst>
          <pc:docMk/>
          <pc:sldMk cId="1802204041" sldId="344"/>
        </pc:sldMkLst>
        <pc:graphicFrameChg chg="add mod modGraphic">
          <ac:chgData name="Rufino, Brandon /CA" userId="18eaddc4-48a0-47bc-92be-998b91914ae2" providerId="ADAL" clId="{7E7A66BE-11B7-486F-A27C-A7AFB9489FA7}" dt="2022-05-06T18:19:43.340" v="432"/>
          <ac:graphicFrameMkLst>
            <pc:docMk/>
            <pc:sldMk cId="1802204041" sldId="344"/>
            <ac:graphicFrameMk id="5" creationId="{52988142-4943-4264-98A3-80D8CBB98C8B}"/>
          </ac:graphicFrameMkLst>
        </pc:graphicFrameChg>
        <pc:graphicFrameChg chg="mod modGraphic">
          <ac:chgData name="Rufino, Brandon /CA" userId="18eaddc4-48a0-47bc-92be-998b91914ae2" providerId="ADAL" clId="{7E7A66BE-11B7-486F-A27C-A7AFB9489FA7}" dt="2022-05-08T18:50:12.667" v="3088" actId="13926"/>
          <ac:graphicFrameMkLst>
            <pc:docMk/>
            <pc:sldMk cId="1802204041" sldId="344"/>
            <ac:graphicFrameMk id="7" creationId="{C7C7E5D7-4CBA-EC84-5FF3-25CF06D4ABA0}"/>
          </ac:graphicFrameMkLst>
        </pc:graphicFrameChg>
      </pc:sldChg>
      <pc:sldChg chg="addSp modSp add del mod">
        <pc:chgData name="Rufino, Brandon /CA" userId="18eaddc4-48a0-47bc-92be-998b91914ae2" providerId="ADAL" clId="{7E7A66BE-11B7-486F-A27C-A7AFB9489FA7}" dt="2022-05-08T18:50:22.960" v="3089" actId="47"/>
        <pc:sldMkLst>
          <pc:docMk/>
          <pc:sldMk cId="1919746610" sldId="355"/>
        </pc:sldMkLst>
        <pc:spChg chg="mod">
          <ac:chgData name="Rufino, Brandon /CA" userId="18eaddc4-48a0-47bc-92be-998b91914ae2" providerId="ADAL" clId="{7E7A66BE-11B7-486F-A27C-A7AFB9489FA7}" dt="2022-05-06T18:53:48.934" v="799" actId="1076"/>
          <ac:spMkLst>
            <pc:docMk/>
            <pc:sldMk cId="1919746610" sldId="355"/>
            <ac:spMk id="2" creationId="{9AE21902-6272-469C-A805-0A34A6B8DB8E}"/>
          </ac:spMkLst>
        </pc:spChg>
        <pc:spChg chg="add mod">
          <ac:chgData name="Rufino, Brandon /CA" userId="18eaddc4-48a0-47bc-92be-998b91914ae2" providerId="ADAL" clId="{7E7A66BE-11B7-486F-A27C-A7AFB9489FA7}" dt="2022-05-06T18:53:29.575" v="796" actId="1076"/>
          <ac:spMkLst>
            <pc:docMk/>
            <pc:sldMk cId="1919746610" sldId="355"/>
            <ac:spMk id="3" creationId="{ECE153A4-7B18-4CE8-B719-64BF853DDD3A}"/>
          </ac:spMkLst>
        </pc:spChg>
        <pc:spChg chg="mod">
          <ac:chgData name="Rufino, Brandon /CA" userId="18eaddc4-48a0-47bc-92be-998b91914ae2" providerId="ADAL" clId="{7E7A66BE-11B7-486F-A27C-A7AFB9489FA7}" dt="2022-05-06T18:53:34.570" v="797" actId="1076"/>
          <ac:spMkLst>
            <pc:docMk/>
            <pc:sldMk cId="1919746610" sldId="355"/>
            <ac:spMk id="6" creationId="{95609EE8-7ABB-1046-89C3-ABFEF56EC5D4}"/>
          </ac:spMkLst>
        </pc:spChg>
        <pc:spChg chg="mod">
          <ac:chgData name="Rufino, Brandon /CA" userId="18eaddc4-48a0-47bc-92be-998b91914ae2" providerId="ADAL" clId="{7E7A66BE-11B7-486F-A27C-A7AFB9489FA7}" dt="2022-05-06T18:53:51.025" v="800" actId="14100"/>
          <ac:spMkLst>
            <pc:docMk/>
            <pc:sldMk cId="1919746610" sldId="355"/>
            <ac:spMk id="56" creationId="{0C273ED4-ECB9-244D-B673-C39A7832A037}"/>
          </ac:spMkLst>
        </pc:spChg>
      </pc:sldChg>
      <pc:sldChg chg="addSp delSp modSp new mod modNotesTx">
        <pc:chgData name="Rufino, Brandon /CA" userId="18eaddc4-48a0-47bc-92be-998b91914ae2" providerId="ADAL" clId="{7E7A66BE-11B7-486F-A27C-A7AFB9489FA7}" dt="2022-05-08T22:34:06.601" v="3111"/>
        <pc:sldMkLst>
          <pc:docMk/>
          <pc:sldMk cId="960581742" sldId="356"/>
        </pc:sldMkLst>
        <pc:spChg chg="mod">
          <ac:chgData name="Rufino, Brandon /CA" userId="18eaddc4-48a0-47bc-92be-998b91914ae2" providerId="ADAL" clId="{7E7A66BE-11B7-486F-A27C-A7AFB9489FA7}" dt="2022-05-08T17:26:25.451" v="1028" actId="20577"/>
          <ac:spMkLst>
            <pc:docMk/>
            <pc:sldMk cId="960581742" sldId="356"/>
            <ac:spMk id="4" creationId="{418C0DDC-1819-465A-A928-470C9091F17B}"/>
          </ac:spMkLst>
        </pc:spChg>
        <pc:spChg chg="del">
          <ac:chgData name="Rufino, Brandon /CA" userId="18eaddc4-48a0-47bc-92be-998b91914ae2" providerId="ADAL" clId="{7E7A66BE-11B7-486F-A27C-A7AFB9489FA7}" dt="2022-05-08T17:24:57.245" v="869" actId="478"/>
          <ac:spMkLst>
            <pc:docMk/>
            <pc:sldMk cId="960581742" sldId="356"/>
            <ac:spMk id="5" creationId="{E8B7FA3E-2233-4E53-BE23-74CF08955150}"/>
          </ac:spMkLst>
        </pc:spChg>
        <pc:spChg chg="mod">
          <ac:chgData name="Rufino, Brandon /CA" userId="18eaddc4-48a0-47bc-92be-998b91914ae2" providerId="ADAL" clId="{7E7A66BE-11B7-486F-A27C-A7AFB9489FA7}" dt="2022-05-08T17:26:02.579" v="956" actId="1076"/>
          <ac:spMkLst>
            <pc:docMk/>
            <pc:sldMk cId="960581742" sldId="356"/>
            <ac:spMk id="6" creationId="{6616AB9C-DD68-4415-A1AD-55C45BE2E016}"/>
          </ac:spMkLst>
        </pc:spChg>
        <pc:spChg chg="mod">
          <ac:chgData name="Rufino, Brandon /CA" userId="18eaddc4-48a0-47bc-92be-998b91914ae2" providerId="ADAL" clId="{7E7A66BE-11B7-486F-A27C-A7AFB9489FA7}" dt="2022-05-08T17:22:34.021" v="835" actId="20577"/>
          <ac:spMkLst>
            <pc:docMk/>
            <pc:sldMk cId="960581742" sldId="356"/>
            <ac:spMk id="7" creationId="{8CBFC024-72EB-4B0D-82CF-92BA533195D1}"/>
          </ac:spMkLst>
        </pc:spChg>
        <pc:spChg chg="add mod">
          <ac:chgData name="Rufino, Brandon /CA" userId="18eaddc4-48a0-47bc-92be-998b91914ae2" providerId="ADAL" clId="{7E7A66BE-11B7-486F-A27C-A7AFB9489FA7}" dt="2022-05-08T17:27:02.829" v="1041" actId="1076"/>
          <ac:spMkLst>
            <pc:docMk/>
            <pc:sldMk cId="960581742" sldId="356"/>
            <ac:spMk id="9" creationId="{8DD8FC8E-E07E-4437-A817-F77E0F07BA8B}"/>
          </ac:spMkLst>
        </pc:spChg>
        <pc:spChg chg="add mod">
          <ac:chgData name="Rufino, Brandon /CA" userId="18eaddc4-48a0-47bc-92be-998b91914ae2" providerId="ADAL" clId="{7E7A66BE-11B7-486F-A27C-A7AFB9489FA7}" dt="2022-05-08T18:51:39.540" v="3103" actId="1076"/>
          <ac:spMkLst>
            <pc:docMk/>
            <pc:sldMk cId="960581742" sldId="356"/>
            <ac:spMk id="10" creationId="{DEB7F814-947A-4A9B-AD2C-C02428CF614B}"/>
          </ac:spMkLst>
        </pc:spChg>
        <pc:spChg chg="add mod">
          <ac:chgData name="Rufino, Brandon /CA" userId="18eaddc4-48a0-47bc-92be-998b91914ae2" providerId="ADAL" clId="{7E7A66BE-11B7-486F-A27C-A7AFB9489FA7}" dt="2022-05-08T18:51:37.320" v="3102" actId="1076"/>
          <ac:spMkLst>
            <pc:docMk/>
            <pc:sldMk cId="960581742" sldId="356"/>
            <ac:spMk id="12" creationId="{449B9F64-2ACB-4519-A32C-845A56B4A3CF}"/>
          </ac:spMkLst>
        </pc:spChg>
        <pc:graphicFrameChg chg="add mod modGraphic">
          <ac:chgData name="Rufino, Brandon /CA" userId="18eaddc4-48a0-47bc-92be-998b91914ae2" providerId="ADAL" clId="{7E7A66BE-11B7-486F-A27C-A7AFB9489FA7}" dt="2022-05-08T22:34:06.601" v="3111"/>
          <ac:graphicFrameMkLst>
            <pc:docMk/>
            <pc:sldMk cId="960581742" sldId="356"/>
            <ac:graphicFrameMk id="8" creationId="{BC43934B-554C-4804-A749-989891152791}"/>
          </ac:graphicFrameMkLst>
        </pc:graphicFrameChg>
      </pc:sldChg>
    </pc:docChg>
  </pc:docChgLst>
  <pc:docChgLst>
    <pc:chgData name="Jankovic, Dimitrije /CA" userId="8deed45e-64e7-4441-aa8e-bf8a2c5fc71a" providerId="ADAL" clId="{86008196-2D8C-434E-97BA-2497A47E7458}"/>
    <pc:docChg chg="undo custSel addSld delSld modSld sldOrd">
      <pc:chgData name="Jankovic, Dimitrije /CA" userId="8deed45e-64e7-4441-aa8e-bf8a2c5fc71a" providerId="ADAL" clId="{86008196-2D8C-434E-97BA-2497A47E7458}" dt="2022-04-13T18:25:18.551" v="1303" actId="14100"/>
      <pc:docMkLst>
        <pc:docMk/>
      </pc:docMkLst>
      <pc:sldChg chg="addSp delSp modSp mod">
        <pc:chgData name="Jankovic, Dimitrije /CA" userId="8deed45e-64e7-4441-aa8e-bf8a2c5fc71a" providerId="ADAL" clId="{86008196-2D8C-434E-97BA-2497A47E7458}" dt="2022-04-13T18:18:13.969" v="1299" actId="20577"/>
        <pc:sldMkLst>
          <pc:docMk/>
          <pc:sldMk cId="479673056" sldId="260"/>
        </pc:sldMkLst>
        <pc:spChg chg="mod">
          <ac:chgData name="Jankovic, Dimitrije /CA" userId="8deed45e-64e7-4441-aa8e-bf8a2c5fc71a" providerId="ADAL" clId="{86008196-2D8C-434E-97BA-2497A47E7458}" dt="2022-04-13T11:58:11.553" v="907" actId="20577"/>
          <ac:spMkLst>
            <pc:docMk/>
            <pc:sldMk cId="479673056" sldId="260"/>
            <ac:spMk id="4" creationId="{6F39ADB7-3DAC-1D49-B113-BFFD22EBB97D}"/>
          </ac:spMkLst>
        </pc:spChg>
        <pc:spChg chg="add mod">
          <ac:chgData name="Jankovic, Dimitrije /CA" userId="8deed45e-64e7-4441-aa8e-bf8a2c5fc71a" providerId="ADAL" clId="{86008196-2D8C-434E-97BA-2497A47E7458}" dt="2022-04-13T11:58:31.622" v="915" actId="1076"/>
          <ac:spMkLst>
            <pc:docMk/>
            <pc:sldMk cId="479673056" sldId="260"/>
            <ac:spMk id="44" creationId="{3AAFEAD5-14D4-48FA-8801-814BD7F135EB}"/>
          </ac:spMkLst>
        </pc:spChg>
        <pc:spChg chg="mod">
          <ac:chgData name="Jankovic, Dimitrije /CA" userId="8deed45e-64e7-4441-aa8e-bf8a2c5fc71a" providerId="ADAL" clId="{86008196-2D8C-434E-97BA-2497A47E7458}" dt="2022-04-13T11:57:56.687" v="905" actId="20577"/>
          <ac:spMkLst>
            <pc:docMk/>
            <pc:sldMk cId="479673056" sldId="260"/>
            <ac:spMk id="79" creationId="{07CC2DCB-B5A2-48EC-8D86-5575118E4BDE}"/>
          </ac:spMkLst>
        </pc:spChg>
        <pc:spChg chg="mod">
          <ac:chgData name="Jankovic, Dimitrije /CA" userId="8deed45e-64e7-4441-aa8e-bf8a2c5fc71a" providerId="ADAL" clId="{86008196-2D8C-434E-97BA-2497A47E7458}" dt="2022-04-13T11:58:15.193" v="908"/>
          <ac:spMkLst>
            <pc:docMk/>
            <pc:sldMk cId="479673056" sldId="260"/>
            <ac:spMk id="81" creationId="{AB38AAED-FD4F-4B03-97D7-6C57816CF3FB}"/>
          </ac:spMkLst>
        </pc:spChg>
        <pc:spChg chg="mod">
          <ac:chgData name="Jankovic, Dimitrije /CA" userId="8deed45e-64e7-4441-aa8e-bf8a2c5fc71a" providerId="ADAL" clId="{86008196-2D8C-434E-97BA-2497A47E7458}" dt="2022-04-13T18:13:31.446" v="1263" actId="20577"/>
          <ac:spMkLst>
            <pc:docMk/>
            <pc:sldMk cId="479673056" sldId="260"/>
            <ac:spMk id="87" creationId="{B409E7A4-4CBF-4CF6-B1A0-4DDC2452300C}"/>
          </ac:spMkLst>
        </pc:spChg>
        <pc:spChg chg="mod">
          <ac:chgData name="Jankovic, Dimitrije /CA" userId="8deed45e-64e7-4441-aa8e-bf8a2c5fc71a" providerId="ADAL" clId="{86008196-2D8C-434E-97BA-2497A47E7458}" dt="2022-04-13T18:18:09.445" v="1296"/>
          <ac:spMkLst>
            <pc:docMk/>
            <pc:sldMk cId="479673056" sldId="260"/>
            <ac:spMk id="96" creationId="{90090B17-127A-4B7E-92F0-4858D2258BD7}"/>
          </ac:spMkLst>
        </pc:spChg>
        <pc:spChg chg="mod">
          <ac:chgData name="Jankovic, Dimitrije /CA" userId="8deed45e-64e7-4441-aa8e-bf8a2c5fc71a" providerId="ADAL" clId="{86008196-2D8C-434E-97BA-2497A47E7458}" dt="2022-04-13T18:16:51.409" v="1294" actId="404"/>
          <ac:spMkLst>
            <pc:docMk/>
            <pc:sldMk cId="479673056" sldId="260"/>
            <ac:spMk id="99" creationId="{1F4AAC91-752F-4EAA-80A0-3E14A0AA3606}"/>
          </ac:spMkLst>
        </pc:spChg>
        <pc:spChg chg="mod">
          <ac:chgData name="Jankovic, Dimitrije /CA" userId="8deed45e-64e7-4441-aa8e-bf8a2c5fc71a" providerId="ADAL" clId="{86008196-2D8C-434E-97BA-2497A47E7458}" dt="2022-04-13T18:18:13.969" v="1299" actId="20577"/>
          <ac:spMkLst>
            <pc:docMk/>
            <pc:sldMk cId="479673056" sldId="260"/>
            <ac:spMk id="102" creationId="{0FADF619-8C28-4D2C-B364-FA8312CF29B1}"/>
          </ac:spMkLst>
        </pc:spChg>
        <pc:spChg chg="mod">
          <ac:chgData name="Jankovic, Dimitrije /CA" userId="8deed45e-64e7-4441-aa8e-bf8a2c5fc71a" providerId="ADAL" clId="{86008196-2D8C-434E-97BA-2497A47E7458}" dt="2022-04-13T11:58:18.279" v="909" actId="21"/>
          <ac:spMkLst>
            <pc:docMk/>
            <pc:sldMk cId="479673056" sldId="260"/>
            <ac:spMk id="104" creationId="{EAFB0975-E8DC-4D12-95CE-E0BE5192C2A4}"/>
          </ac:spMkLst>
        </pc:spChg>
        <pc:spChg chg="mod">
          <ac:chgData name="Jankovic, Dimitrije /CA" userId="8deed45e-64e7-4441-aa8e-bf8a2c5fc71a" providerId="ADAL" clId="{86008196-2D8C-434E-97BA-2497A47E7458}" dt="2022-04-13T11:58:22.084" v="913" actId="20577"/>
          <ac:spMkLst>
            <pc:docMk/>
            <pc:sldMk cId="479673056" sldId="260"/>
            <ac:spMk id="105" creationId="{45B10C07-4441-4192-8062-CD06AAB230CD}"/>
          </ac:spMkLst>
        </pc:spChg>
        <pc:cxnChg chg="del">
          <ac:chgData name="Jankovic, Dimitrije /CA" userId="8deed45e-64e7-4441-aa8e-bf8a2c5fc71a" providerId="ADAL" clId="{86008196-2D8C-434E-97BA-2497A47E7458}" dt="2022-04-13T11:09:09.486" v="8" actId="478"/>
          <ac:cxnSpMkLst>
            <pc:docMk/>
            <pc:sldMk cId="479673056" sldId="260"/>
            <ac:cxnSpMk id="42" creationId="{0648984D-CA66-EF4E-93A0-A4C4AF5A5551}"/>
          </ac:cxnSpMkLst>
        </pc:cxnChg>
        <pc:cxnChg chg="add mod">
          <ac:chgData name="Jankovic, Dimitrije /CA" userId="8deed45e-64e7-4441-aa8e-bf8a2c5fc71a" providerId="ADAL" clId="{86008196-2D8C-434E-97BA-2497A47E7458}" dt="2022-04-13T11:58:35.447" v="916" actId="14100"/>
          <ac:cxnSpMkLst>
            <pc:docMk/>
            <pc:sldMk cId="479673056" sldId="260"/>
            <ac:cxnSpMk id="43" creationId="{E4A7C9E6-D236-4897-AB36-927080260FA0}"/>
          </ac:cxnSpMkLst>
        </pc:cxnChg>
        <pc:cxnChg chg="mod">
          <ac:chgData name="Jankovic, Dimitrije /CA" userId="8deed45e-64e7-4441-aa8e-bf8a2c5fc71a" providerId="ADAL" clId="{86008196-2D8C-434E-97BA-2497A47E7458}" dt="2022-04-13T11:57:23.760" v="843" actId="14100"/>
          <ac:cxnSpMkLst>
            <pc:docMk/>
            <pc:sldMk cId="479673056" sldId="260"/>
            <ac:cxnSpMk id="48" creationId="{0A4803CE-A1D2-EF4E-81FD-045C2D2F5DF8}"/>
          </ac:cxnSpMkLst>
        </pc:cxnChg>
      </pc:sldChg>
      <pc:sldChg chg="modSp mod">
        <pc:chgData name="Jankovic, Dimitrije /CA" userId="8deed45e-64e7-4441-aa8e-bf8a2c5fc71a" providerId="ADAL" clId="{86008196-2D8C-434E-97BA-2497A47E7458}" dt="2022-04-13T16:42:56.022" v="1262" actId="1036"/>
        <pc:sldMkLst>
          <pc:docMk/>
          <pc:sldMk cId="1469120475" sldId="341"/>
        </pc:sldMkLst>
        <pc:spChg chg="mod">
          <ac:chgData name="Jankovic, Dimitrije /CA" userId="8deed45e-64e7-4441-aa8e-bf8a2c5fc71a" providerId="ADAL" clId="{86008196-2D8C-434E-97BA-2497A47E7458}" dt="2022-04-13T16:42:56.022" v="1262" actId="1036"/>
          <ac:spMkLst>
            <pc:docMk/>
            <pc:sldMk cId="1469120475" sldId="341"/>
            <ac:spMk id="13" creationId="{2D26472C-6D42-B74A-ADE9-9A2ECECE7F07}"/>
          </ac:spMkLst>
        </pc:spChg>
        <pc:spChg chg="mod">
          <ac:chgData name="Jankovic, Dimitrije /CA" userId="8deed45e-64e7-4441-aa8e-bf8a2c5fc71a" providerId="ADAL" clId="{86008196-2D8C-434E-97BA-2497A47E7458}" dt="2022-04-13T16:42:56.022" v="1262" actId="1036"/>
          <ac:spMkLst>
            <pc:docMk/>
            <pc:sldMk cId="1469120475" sldId="341"/>
            <ac:spMk id="20" creationId="{DBD571AC-AE57-5748-8249-655D27CBD39F}"/>
          </ac:spMkLst>
        </pc:spChg>
        <pc:spChg chg="mod">
          <ac:chgData name="Jankovic, Dimitrije /CA" userId="8deed45e-64e7-4441-aa8e-bf8a2c5fc71a" providerId="ADAL" clId="{86008196-2D8C-434E-97BA-2497A47E7458}" dt="2022-04-13T16:42:56.022" v="1262" actId="1036"/>
          <ac:spMkLst>
            <pc:docMk/>
            <pc:sldMk cId="1469120475" sldId="341"/>
            <ac:spMk id="24" creationId="{4955B476-3C79-6443-B4AF-11891B6E2CD5}"/>
          </ac:spMkLst>
        </pc:spChg>
        <pc:spChg chg="mod">
          <ac:chgData name="Jankovic, Dimitrije /CA" userId="8deed45e-64e7-4441-aa8e-bf8a2c5fc71a" providerId="ADAL" clId="{86008196-2D8C-434E-97BA-2497A47E7458}" dt="2022-04-13T16:42:56.022" v="1262" actId="1036"/>
          <ac:spMkLst>
            <pc:docMk/>
            <pc:sldMk cId="1469120475" sldId="341"/>
            <ac:spMk id="28" creationId="{4D887CE2-E52B-484B-8115-1FA265024577}"/>
          </ac:spMkLst>
        </pc:spChg>
        <pc:spChg chg="mod">
          <ac:chgData name="Jankovic, Dimitrije /CA" userId="8deed45e-64e7-4441-aa8e-bf8a2c5fc71a" providerId="ADAL" clId="{86008196-2D8C-434E-97BA-2497A47E7458}" dt="2022-04-13T16:42:56.022" v="1262" actId="1036"/>
          <ac:spMkLst>
            <pc:docMk/>
            <pc:sldMk cId="1469120475" sldId="341"/>
            <ac:spMk id="40" creationId="{55F58B57-0A91-C549-A424-0826C02F9D2F}"/>
          </ac:spMkLst>
        </pc:spChg>
        <pc:spChg chg="mod">
          <ac:chgData name="Jankovic, Dimitrije /CA" userId="8deed45e-64e7-4441-aa8e-bf8a2c5fc71a" providerId="ADAL" clId="{86008196-2D8C-434E-97BA-2497A47E7458}" dt="2022-04-13T16:42:56.022" v="1262" actId="1036"/>
          <ac:spMkLst>
            <pc:docMk/>
            <pc:sldMk cId="1469120475" sldId="341"/>
            <ac:spMk id="41" creationId="{E9FE5303-E6B6-134C-AD9D-282E0F6A6A7E}"/>
          </ac:spMkLst>
        </pc:spChg>
        <pc:spChg chg="mod">
          <ac:chgData name="Jankovic, Dimitrije /CA" userId="8deed45e-64e7-4441-aa8e-bf8a2c5fc71a" providerId="ADAL" clId="{86008196-2D8C-434E-97BA-2497A47E7458}" dt="2022-04-13T16:42:56.022" v="1262" actId="1036"/>
          <ac:spMkLst>
            <pc:docMk/>
            <pc:sldMk cId="1469120475" sldId="341"/>
            <ac:spMk id="42" creationId="{13E3F34E-A950-2742-A477-111B8B619B74}"/>
          </ac:spMkLst>
        </pc:spChg>
        <pc:spChg chg="mod">
          <ac:chgData name="Jankovic, Dimitrije /CA" userId="8deed45e-64e7-4441-aa8e-bf8a2c5fc71a" providerId="ADAL" clId="{86008196-2D8C-434E-97BA-2497A47E7458}" dt="2022-04-13T16:42:56.022" v="1262" actId="1036"/>
          <ac:spMkLst>
            <pc:docMk/>
            <pc:sldMk cId="1469120475" sldId="341"/>
            <ac:spMk id="45" creationId="{746EEC91-1810-F74C-AF7D-89BD09C00742}"/>
          </ac:spMkLst>
        </pc:spChg>
      </pc:sldChg>
      <pc:sldChg chg="modSp mod delCm">
        <pc:chgData name="Jankovic, Dimitrije /CA" userId="8deed45e-64e7-4441-aa8e-bf8a2c5fc71a" providerId="ADAL" clId="{86008196-2D8C-434E-97BA-2497A47E7458}" dt="2022-04-13T18:25:18.551" v="1303" actId="14100"/>
        <pc:sldMkLst>
          <pc:docMk/>
          <pc:sldMk cId="1034712159" sldId="347"/>
        </pc:sldMkLst>
        <pc:graphicFrameChg chg="mod modGraphic">
          <ac:chgData name="Jankovic, Dimitrije /CA" userId="8deed45e-64e7-4441-aa8e-bf8a2c5fc71a" providerId="ADAL" clId="{86008196-2D8C-434E-97BA-2497A47E7458}" dt="2022-04-13T18:25:18.551" v="1303" actId="14100"/>
          <ac:graphicFrameMkLst>
            <pc:docMk/>
            <pc:sldMk cId="1034712159" sldId="347"/>
            <ac:graphicFrameMk id="4" creationId="{15FDDB62-C7AA-F24F-83C9-A643EF46C6E2}"/>
          </ac:graphicFrameMkLst>
        </pc:graphicFrameChg>
      </pc:sldChg>
      <pc:sldChg chg="delSp modSp new add del mod ord">
        <pc:chgData name="Jankovic, Dimitrije /CA" userId="8deed45e-64e7-4441-aa8e-bf8a2c5fc71a" providerId="ADAL" clId="{86008196-2D8C-434E-97BA-2497A47E7458}" dt="2022-04-13T16:42:32.355" v="1206" actId="47"/>
        <pc:sldMkLst>
          <pc:docMk/>
          <pc:sldMk cId="1725919565" sldId="348"/>
        </pc:sldMkLst>
        <pc:spChg chg="del">
          <ac:chgData name="Jankovic, Dimitrije /CA" userId="8deed45e-64e7-4441-aa8e-bf8a2c5fc71a" providerId="ADAL" clId="{86008196-2D8C-434E-97BA-2497A47E7458}" dt="2022-04-13T16:42:04.742" v="1166" actId="478"/>
          <ac:spMkLst>
            <pc:docMk/>
            <pc:sldMk cId="1725919565" sldId="348"/>
            <ac:spMk id="4" creationId="{7AC5BCE3-7F46-4751-AFA9-A8BE8E71575A}"/>
          </ac:spMkLst>
        </pc:spChg>
        <pc:spChg chg="mod">
          <ac:chgData name="Jankovic, Dimitrije /CA" userId="8deed45e-64e7-4441-aa8e-bf8a2c5fc71a" providerId="ADAL" clId="{86008196-2D8C-434E-97BA-2497A47E7458}" dt="2022-04-13T16:41:09.057" v="988" actId="20577"/>
          <ac:spMkLst>
            <pc:docMk/>
            <pc:sldMk cId="1725919565" sldId="348"/>
            <ac:spMk id="7" creationId="{B2EB52C6-3D07-48FD-B426-BE1AEFF106E2}"/>
          </ac:spMkLst>
        </pc:spChg>
        <pc:spChg chg="mod">
          <ac:chgData name="Jankovic, Dimitrije /CA" userId="8deed45e-64e7-4441-aa8e-bf8a2c5fc71a" providerId="ADAL" clId="{86008196-2D8C-434E-97BA-2497A47E7458}" dt="2022-04-13T16:41:59.839" v="1165" actId="113"/>
          <ac:spMkLst>
            <pc:docMk/>
            <pc:sldMk cId="1725919565" sldId="348"/>
            <ac:spMk id="8" creationId="{7BA2DDBA-C859-4584-91E7-3F2C9A863D0C}"/>
          </ac:spMkLst>
        </pc:spChg>
      </pc:sldChg>
    </pc:docChg>
  </pc:docChgLst>
  <pc:docChgLst>
    <pc:chgData name="Jankovic, Dimitrije /CA" userId="S::dimitrije.jankovic@sanofi.com::8deed45e-64e7-4441-aa8e-bf8a2c5fc71a" providerId="AD" clId="Web-{D950973A-AA6D-F775-50E3-02E3E71CCE0C}"/>
    <pc:docChg chg="modSld">
      <pc:chgData name="Jankovic, Dimitrije /CA" userId="S::dimitrije.jankovic@sanofi.com::8deed45e-64e7-4441-aa8e-bf8a2c5fc71a" providerId="AD" clId="Web-{D950973A-AA6D-F775-50E3-02E3E71CCE0C}" dt="2022-05-02T15:24:09.669" v="11" actId="20577"/>
      <pc:docMkLst>
        <pc:docMk/>
      </pc:docMkLst>
      <pc:sldChg chg="modSp">
        <pc:chgData name="Jankovic, Dimitrije /CA" userId="S::dimitrije.jankovic@sanofi.com::8deed45e-64e7-4441-aa8e-bf8a2c5fc71a" providerId="AD" clId="Web-{D950973A-AA6D-F775-50E3-02E3E71CCE0C}" dt="2022-05-02T15:24:09.669" v="11" actId="20577"/>
        <pc:sldMkLst>
          <pc:docMk/>
          <pc:sldMk cId="479673056" sldId="260"/>
        </pc:sldMkLst>
        <pc:spChg chg="mod">
          <ac:chgData name="Jankovic, Dimitrije /CA" userId="S::dimitrije.jankovic@sanofi.com::8deed45e-64e7-4441-aa8e-bf8a2c5fc71a" providerId="AD" clId="Web-{D950973A-AA6D-F775-50E3-02E3E71CCE0C}" dt="2022-05-02T15:23:38.042" v="0" actId="20577"/>
          <ac:spMkLst>
            <pc:docMk/>
            <pc:sldMk cId="479673056" sldId="260"/>
            <ac:spMk id="90" creationId="{FC7B1C7D-07BD-410A-843E-7B36F696B9BD}"/>
          </ac:spMkLst>
        </pc:spChg>
        <pc:spChg chg="mod">
          <ac:chgData name="Jankovic, Dimitrije /CA" userId="S::dimitrije.jankovic@sanofi.com::8deed45e-64e7-4441-aa8e-bf8a2c5fc71a" providerId="AD" clId="Web-{D950973A-AA6D-F775-50E3-02E3E71CCE0C}" dt="2022-05-02T15:24:09.669" v="11" actId="20577"/>
          <ac:spMkLst>
            <pc:docMk/>
            <pc:sldMk cId="479673056" sldId="260"/>
            <ac:spMk id="96" creationId="{90090B17-127A-4B7E-92F0-4858D2258BD7}"/>
          </ac:spMkLst>
        </pc:spChg>
      </pc:sldChg>
    </pc:docChg>
  </pc:docChgLst>
  <pc:docChgLst>
    <pc:chgData name="Rufino, Brandon /CA" userId="S::brandon.rufino@sanofi.com::18eaddc4-48a0-47bc-92be-998b91914ae2" providerId="AD" clId="Web-{D5CBDB76-BA45-B7E2-D673-885736B9C1BF}"/>
    <pc:docChg chg="modSld">
      <pc:chgData name="Rufino, Brandon /CA" userId="S::brandon.rufino@sanofi.com::18eaddc4-48a0-47bc-92be-998b91914ae2" providerId="AD" clId="Web-{D5CBDB76-BA45-B7E2-D673-885736B9C1BF}" dt="2022-05-02T19:37:36.207" v="160"/>
      <pc:docMkLst>
        <pc:docMk/>
      </pc:docMkLst>
      <pc:sldChg chg="modSp">
        <pc:chgData name="Rufino, Brandon /CA" userId="S::brandon.rufino@sanofi.com::18eaddc4-48a0-47bc-92be-998b91914ae2" providerId="AD" clId="Web-{D5CBDB76-BA45-B7E2-D673-885736B9C1BF}" dt="2022-05-02T19:37:36.207" v="160"/>
        <pc:sldMkLst>
          <pc:docMk/>
          <pc:sldMk cId="3898709787" sldId="349"/>
        </pc:sldMkLst>
        <pc:graphicFrameChg chg="mod modGraphic">
          <ac:chgData name="Rufino, Brandon /CA" userId="S::brandon.rufino@sanofi.com::18eaddc4-48a0-47bc-92be-998b91914ae2" providerId="AD" clId="Web-{D5CBDB76-BA45-B7E2-D673-885736B9C1BF}" dt="2022-05-02T19:37:36.207" v="160"/>
          <ac:graphicFrameMkLst>
            <pc:docMk/>
            <pc:sldMk cId="3898709787" sldId="349"/>
            <ac:graphicFrameMk id="4" creationId="{26397DB0-5DAE-8F4D-B0BA-83AD8C5870DF}"/>
          </ac:graphicFrameMkLst>
        </pc:graphicFrameChg>
      </pc:sldChg>
    </pc:docChg>
  </pc:docChgLst>
</pc:chgInfo>
</file>

<file path=ppt/comments/modernComment_162_3A128148.xml><?xml version="1.0" encoding="utf-8"?>
<p188:cmLst xmlns:a="http://schemas.openxmlformats.org/drawingml/2006/main" xmlns:r="http://schemas.openxmlformats.org/officeDocument/2006/relationships" xmlns:p188="http://schemas.microsoft.com/office/powerpoint/2018/8/main">
  <p188:cm id="{4111FC21-3531-B042-AB3F-5BC2271AD191}" authorId="{34689492-5A59-A9AC-0936-198A92E51863}" created="2022-04-28T16:18:05.336">
    <pc:sldMkLst xmlns:pc="http://schemas.microsoft.com/office/powerpoint/2013/main/command">
      <pc:docMk/>
      <pc:sldMk cId="974291272" sldId="354"/>
    </pc:sldMkLst>
    <p188:txBody>
      <a:bodyPr/>
      <a:lstStyle/>
      <a:p>
        <a:r>
          <a:rPr lang="en-US"/>
          <a:t>[@Jankovic, Dimitrije /CA] [@Rufino, Brandon /CA] [@Rawal, Pranav /CA] [@Rajan, Faisal /CA] here are the personas for our workshop later - we can move them into the MURAL if we’re all good. Feel free to review + add</a:t>
        </a:r>
      </a:p>
    </p188:txBody>
  </p188:cm>
</p188:cmLst>
</file>

<file path=ppt/comments/modernComment_164_3941506E.xml><?xml version="1.0" encoding="utf-8"?>
<p188:cmLst xmlns:a="http://schemas.openxmlformats.org/drawingml/2006/main" xmlns:r="http://schemas.openxmlformats.org/officeDocument/2006/relationships" xmlns:p188="http://schemas.microsoft.com/office/powerpoint/2018/8/main">
  <p188:cm id="{AB9FB3A4-E6A7-1945-803B-B438F88EF9B4}" authorId="{34689492-5A59-A9AC-0936-198A92E51863}" created="2022-05-09T17:28:20.807">
    <pc:sldMkLst xmlns:pc="http://schemas.microsoft.com/office/powerpoint/2013/main/command">
      <pc:docMk/>
      <pc:sldMk cId="960581742" sldId="356"/>
    </pc:sldMkLst>
    <p188:txBody>
      <a:bodyPr/>
      <a:lstStyle/>
      <a:p>
        <a:r>
          <a:rPr lang="en-US"/>
          <a:t>[@Rufino, Brandon /CA]this looks fantastic! Thanks for building
[@Rawal, Pranav /CA]let’s use this as a template for the other co-ops as well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57731-6F37-8A47-8937-3244DBD2029C}"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7A0B3-055B-B849-AA42-275C14FCFB40}" type="slidenum">
              <a:rPr lang="en-US" smtClean="0"/>
              <a:t>‹#›</a:t>
            </a:fld>
            <a:endParaRPr lang="en-US"/>
          </a:p>
        </p:txBody>
      </p:sp>
    </p:spTree>
    <p:extLst>
      <p:ext uri="{BB962C8B-B14F-4D97-AF65-F5344CB8AC3E}">
        <p14:creationId xmlns:p14="http://schemas.microsoft.com/office/powerpoint/2010/main" val="12974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demy.com/course/python-coding/"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udemy.com/course/statistics-for-data-science-and-business-analysis/" TargetMode="External"/><Relationship Id="rId4" Type="http://schemas.openxmlformats.org/officeDocument/2006/relationships/hyperlink" Target="https://www.udemy.com/course/python-for-statistical-analysi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demy.com/course/python-coding/"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udemy.com/course/statistics-for-data-science-and-business-analysis/" TargetMode="External"/><Relationship Id="rId4" Type="http://schemas.openxmlformats.org/officeDocument/2006/relationships/hyperlink" Target="https://www.udemy.com/course/python-for-statistical-analysi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demy.com/course/python-codin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udemy.com/course/statistics-for-data-science-and-business-analysis/" TargetMode="External"/><Relationship Id="rId4" Type="http://schemas.openxmlformats.org/officeDocument/2006/relationships/hyperlink" Target="https://www.udemy.com/course/python-for-statistical-analysi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python introduction, I am torn between </a:t>
            </a:r>
            <a:r>
              <a:rPr lang="en-US">
                <a:hlinkClick r:id="rId3"/>
              </a:rPr>
              <a:t>Python A-Z™: Python For Data Science With Real Exercises! | Udemy</a:t>
            </a:r>
            <a:r>
              <a:rPr lang="en-US"/>
              <a:t> and </a:t>
            </a:r>
            <a:r>
              <a:rPr lang="en-US">
                <a:hlinkClick r:id="rId4"/>
              </a:rPr>
              <a:t>Python for Statistical Analysis | Udemy</a:t>
            </a:r>
            <a:r>
              <a:rPr lang="en-US"/>
              <a:t> and </a:t>
            </a:r>
            <a:r>
              <a:rPr lang="en-US">
                <a:hlinkClick r:id="rId5"/>
              </a:rPr>
              <a:t>https://www.udemy.com/course/statistics-for-data-science-and-business-analysis/</a:t>
            </a:r>
            <a:endParaRPr lang="en-US"/>
          </a:p>
          <a:p>
            <a:endParaRPr lang="en-US"/>
          </a:p>
        </p:txBody>
      </p:sp>
      <p:sp>
        <p:nvSpPr>
          <p:cNvPr id="4" name="Slide Number Placeholder 3"/>
          <p:cNvSpPr>
            <a:spLocks noGrp="1"/>
          </p:cNvSpPr>
          <p:nvPr>
            <p:ph type="sldNum" sz="quarter" idx="5"/>
          </p:nvPr>
        </p:nvSpPr>
        <p:spPr/>
        <p:txBody>
          <a:bodyPr/>
          <a:lstStyle/>
          <a:p>
            <a:fld id="{0447A0B3-055B-B849-AA42-275C14FCFB40}" type="slidenum">
              <a:rPr lang="en-US" smtClean="0"/>
              <a:t>5</a:t>
            </a:fld>
            <a:endParaRPr lang="en-US"/>
          </a:p>
        </p:txBody>
      </p:sp>
    </p:spTree>
    <p:extLst>
      <p:ext uri="{BB962C8B-B14F-4D97-AF65-F5344CB8AC3E}">
        <p14:creationId xmlns:p14="http://schemas.microsoft.com/office/powerpoint/2010/main" val="264468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python introduction, I am torn between </a:t>
            </a:r>
            <a:r>
              <a:rPr lang="en-US">
                <a:hlinkClick r:id="rId3"/>
              </a:rPr>
              <a:t>Python A-Z™: Python For Data Science With Real Exercises! | Udemy</a:t>
            </a:r>
            <a:r>
              <a:rPr lang="en-US"/>
              <a:t> and </a:t>
            </a:r>
            <a:r>
              <a:rPr lang="en-US">
                <a:hlinkClick r:id="rId4"/>
              </a:rPr>
              <a:t>Python for Statistical Analysis | Udemy</a:t>
            </a:r>
            <a:r>
              <a:rPr lang="en-US"/>
              <a:t> and </a:t>
            </a:r>
            <a:r>
              <a:rPr lang="en-US">
                <a:hlinkClick r:id="rId5"/>
              </a:rPr>
              <a:t>https://www.udemy.com/course/statistics-for-data-science-and-business-analysis/</a:t>
            </a:r>
            <a:endParaRPr lang="en-US"/>
          </a:p>
          <a:p>
            <a:endParaRPr lang="en-US"/>
          </a:p>
        </p:txBody>
      </p:sp>
      <p:sp>
        <p:nvSpPr>
          <p:cNvPr id="4" name="Slide Number Placeholder 3"/>
          <p:cNvSpPr>
            <a:spLocks noGrp="1"/>
          </p:cNvSpPr>
          <p:nvPr>
            <p:ph type="sldNum" sz="quarter" idx="5"/>
          </p:nvPr>
        </p:nvSpPr>
        <p:spPr/>
        <p:txBody>
          <a:bodyPr/>
          <a:lstStyle/>
          <a:p>
            <a:fld id="{0447A0B3-055B-B849-AA42-275C14FCFB40}" type="slidenum">
              <a:rPr lang="en-US" smtClean="0"/>
              <a:t>6</a:t>
            </a:fld>
            <a:endParaRPr lang="en-US"/>
          </a:p>
        </p:txBody>
      </p:sp>
    </p:spTree>
    <p:extLst>
      <p:ext uri="{BB962C8B-B14F-4D97-AF65-F5344CB8AC3E}">
        <p14:creationId xmlns:p14="http://schemas.microsoft.com/office/powerpoint/2010/main" val="343217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python introduction, I am torn between </a:t>
            </a:r>
            <a:r>
              <a:rPr lang="en-US">
                <a:hlinkClick r:id="rId3"/>
              </a:rPr>
              <a:t>Python A-Z™: Python For Data Science With Real Exercises! | Udemy</a:t>
            </a:r>
            <a:r>
              <a:rPr lang="en-US"/>
              <a:t> and </a:t>
            </a:r>
            <a:r>
              <a:rPr lang="en-US">
                <a:hlinkClick r:id="rId4"/>
              </a:rPr>
              <a:t>Python for Statistical Analysis | Udemy</a:t>
            </a:r>
            <a:r>
              <a:rPr lang="en-US"/>
              <a:t> and </a:t>
            </a:r>
            <a:r>
              <a:rPr lang="en-US">
                <a:hlinkClick r:id="rId5"/>
              </a:rPr>
              <a:t>https://www.udemy.com/course/statistics-for-data-science-and-business-analysis/</a:t>
            </a:r>
            <a:endParaRPr lang="en-US"/>
          </a:p>
          <a:p>
            <a:endParaRPr lang="en-US"/>
          </a:p>
        </p:txBody>
      </p:sp>
      <p:sp>
        <p:nvSpPr>
          <p:cNvPr id="4" name="Slide Number Placeholder 3"/>
          <p:cNvSpPr>
            <a:spLocks noGrp="1"/>
          </p:cNvSpPr>
          <p:nvPr>
            <p:ph type="sldNum" sz="quarter" idx="5"/>
          </p:nvPr>
        </p:nvSpPr>
        <p:spPr/>
        <p:txBody>
          <a:bodyPr/>
          <a:lstStyle/>
          <a:p>
            <a:fld id="{0447A0B3-055B-B849-AA42-275C14FCFB40}" type="slidenum">
              <a:rPr lang="en-US" smtClean="0"/>
              <a:t>7</a:t>
            </a:fld>
            <a:endParaRPr lang="en-US"/>
          </a:p>
        </p:txBody>
      </p:sp>
    </p:spTree>
    <p:extLst>
      <p:ext uri="{BB962C8B-B14F-4D97-AF65-F5344CB8AC3E}">
        <p14:creationId xmlns:p14="http://schemas.microsoft.com/office/powerpoint/2010/main" val="2606695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ogo (Light)">
    <p:spTree>
      <p:nvGrpSpPr>
        <p:cNvPr id="1" name=""/>
        <p:cNvGrpSpPr/>
        <p:nvPr/>
      </p:nvGrpSpPr>
      <p:grpSpPr>
        <a:xfrm>
          <a:off x="0" y="0"/>
          <a:ext cx="0" cy="0"/>
          <a:chOff x="0" y="0"/>
          <a:chExt cx="0" cy="0"/>
        </a:xfrm>
      </p:grpSpPr>
      <p:grpSp>
        <p:nvGrpSpPr>
          <p:cNvPr id="9" name="Graphique 7">
            <a:extLst>
              <a:ext uri="{FF2B5EF4-FFF2-40B4-BE49-F238E27FC236}">
                <a16:creationId xmlns:a16="http://schemas.microsoft.com/office/drawing/2014/main" id="{5569CE8B-04AF-468F-B800-7ECF09FD6C99}"/>
              </a:ext>
            </a:extLst>
          </p:cNvPr>
          <p:cNvGrpSpPr>
            <a:grpSpLocks noChangeAspect="1"/>
          </p:cNvGrpSpPr>
          <p:nvPr userDrawn="1"/>
        </p:nvGrpSpPr>
        <p:grpSpPr>
          <a:xfrm>
            <a:off x="4315443" y="2970600"/>
            <a:ext cx="3561116" cy="916800"/>
            <a:chOff x="4767702" y="-472136"/>
            <a:chExt cx="745525" cy="191931"/>
          </a:xfrm>
          <a:solidFill>
            <a:srgbClr val="FFFFFF"/>
          </a:solidFill>
        </p:grpSpPr>
        <p:sp>
          <p:nvSpPr>
            <p:cNvPr id="10" name="Forme libre : forme 9">
              <a:extLst>
                <a:ext uri="{FF2B5EF4-FFF2-40B4-BE49-F238E27FC236}">
                  <a16:creationId xmlns:a16="http://schemas.microsoft.com/office/drawing/2014/main" id="{A862ADC4-857D-4471-A871-BD1A38FB23C1}"/>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11" name="Forme libre : forme 10">
              <a:extLst>
                <a:ext uri="{FF2B5EF4-FFF2-40B4-BE49-F238E27FC236}">
                  <a16:creationId xmlns:a16="http://schemas.microsoft.com/office/drawing/2014/main" id="{3473CDDD-9034-4972-B890-4C267C13F06F}"/>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12" name="Forme libre : forme 11">
              <a:extLst>
                <a:ext uri="{FF2B5EF4-FFF2-40B4-BE49-F238E27FC236}">
                  <a16:creationId xmlns:a16="http://schemas.microsoft.com/office/drawing/2014/main" id="{FA4CC508-0E53-4122-BCBD-4E37F1B71C30}"/>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3907053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Large">
    <p:bg>
      <p:bgPr>
        <a:solidFill>
          <a:srgbClr val="F5F3F8"/>
        </a:solidFill>
        <a:effectLst/>
      </p:bgPr>
    </p:bg>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208746F7-3CD2-431F-B427-E3AA9BF36F6B}"/>
              </a:ext>
            </a:extLst>
          </p:cNvPr>
          <p:cNvSpPr>
            <a:spLocks noGrp="1"/>
          </p:cNvSpPr>
          <p:nvPr>
            <p:ph type="ftr" sz="quarter" idx="21"/>
          </p:nvPr>
        </p:nvSpPr>
        <p:spPr/>
        <p:txBody>
          <a:bodyPr/>
          <a:lstStyle/>
          <a:p>
            <a:r>
              <a:rPr lang="en-US" noProof="0"/>
              <a:t>internal use</a:t>
            </a:r>
          </a:p>
        </p:txBody>
      </p:sp>
      <p:sp>
        <p:nvSpPr>
          <p:cNvPr id="8" name="Espace réservé du numéro de diapositive 7">
            <a:extLst>
              <a:ext uri="{FF2B5EF4-FFF2-40B4-BE49-F238E27FC236}">
                <a16:creationId xmlns:a16="http://schemas.microsoft.com/office/drawing/2014/main" id="{D76DFA8B-7FBD-4F98-B6B6-233EDD2317EE}"/>
              </a:ext>
            </a:extLst>
          </p:cNvPr>
          <p:cNvSpPr>
            <a:spLocks noGrp="1"/>
          </p:cNvSpPr>
          <p:nvPr>
            <p:ph type="sldNum" sz="quarter" idx="22"/>
          </p:nvPr>
        </p:nvSpPr>
        <p:spPr/>
        <p:txBody>
          <a:bodyPr/>
          <a:lstStyle/>
          <a:p>
            <a:fld id="{6B54B0F7-55DD-40D6-B7F4-70B586885C0B}" type="slidenum">
              <a:rPr lang="en-US" noProof="0" smtClean="0"/>
              <a:pPr/>
              <a:t>‹#›</a:t>
            </a:fld>
            <a:endParaRPr lang="en-US" noProof="0"/>
          </a:p>
        </p:txBody>
      </p:sp>
      <p:sp>
        <p:nvSpPr>
          <p:cNvPr id="97" name="Espace réservé du texte 17">
            <a:extLst>
              <a:ext uri="{FF2B5EF4-FFF2-40B4-BE49-F238E27FC236}">
                <a16:creationId xmlns:a16="http://schemas.microsoft.com/office/drawing/2014/main" id="{9CDF02F4-4E8C-4E89-B7C0-915F018992FE}"/>
              </a:ext>
            </a:extLst>
          </p:cNvPr>
          <p:cNvSpPr>
            <a:spLocks noGrp="1"/>
          </p:cNvSpPr>
          <p:nvPr>
            <p:ph type="body" sz="quarter" idx="26" hasCustomPrompt="1"/>
          </p:nvPr>
        </p:nvSpPr>
        <p:spPr>
          <a:xfrm>
            <a:off x="1143071" y="1960151"/>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99" name="Espace réservé du texte 17">
            <a:extLst>
              <a:ext uri="{FF2B5EF4-FFF2-40B4-BE49-F238E27FC236}">
                <a16:creationId xmlns:a16="http://schemas.microsoft.com/office/drawing/2014/main" id="{E9841E24-6A28-4ABC-A6CA-596885012B8B}"/>
              </a:ext>
            </a:extLst>
          </p:cNvPr>
          <p:cNvSpPr>
            <a:spLocks noGrp="1"/>
          </p:cNvSpPr>
          <p:nvPr>
            <p:ph type="body" sz="quarter" idx="28" hasCustomPrompt="1"/>
          </p:nvPr>
        </p:nvSpPr>
        <p:spPr>
          <a:xfrm>
            <a:off x="1143071" y="2753672"/>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01" name="Espace réservé du texte 17">
            <a:extLst>
              <a:ext uri="{FF2B5EF4-FFF2-40B4-BE49-F238E27FC236}">
                <a16:creationId xmlns:a16="http://schemas.microsoft.com/office/drawing/2014/main" id="{E6201C6B-3D61-415D-A81D-394F193593E8}"/>
              </a:ext>
            </a:extLst>
          </p:cNvPr>
          <p:cNvSpPr>
            <a:spLocks noGrp="1"/>
          </p:cNvSpPr>
          <p:nvPr>
            <p:ph type="body" sz="quarter" idx="31" hasCustomPrompt="1"/>
          </p:nvPr>
        </p:nvSpPr>
        <p:spPr>
          <a:xfrm>
            <a:off x="1143071" y="3541323"/>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03" name="Espace réservé du texte 17">
            <a:extLst>
              <a:ext uri="{FF2B5EF4-FFF2-40B4-BE49-F238E27FC236}">
                <a16:creationId xmlns:a16="http://schemas.microsoft.com/office/drawing/2014/main" id="{E49EEF33-C71E-40D1-9265-9BA472F3F6C0}"/>
              </a:ext>
            </a:extLst>
          </p:cNvPr>
          <p:cNvSpPr>
            <a:spLocks noGrp="1"/>
          </p:cNvSpPr>
          <p:nvPr>
            <p:ph type="body" sz="quarter" idx="33" hasCustomPrompt="1"/>
          </p:nvPr>
        </p:nvSpPr>
        <p:spPr>
          <a:xfrm>
            <a:off x="1143071" y="4334844"/>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05" name="Espace réservé du texte 17">
            <a:extLst>
              <a:ext uri="{FF2B5EF4-FFF2-40B4-BE49-F238E27FC236}">
                <a16:creationId xmlns:a16="http://schemas.microsoft.com/office/drawing/2014/main" id="{C11A4F59-2FB0-4630-BFDA-22FD2B557649}"/>
              </a:ext>
            </a:extLst>
          </p:cNvPr>
          <p:cNvSpPr>
            <a:spLocks noGrp="1"/>
          </p:cNvSpPr>
          <p:nvPr>
            <p:ph type="body" sz="quarter" idx="36" hasCustomPrompt="1"/>
          </p:nvPr>
        </p:nvSpPr>
        <p:spPr>
          <a:xfrm>
            <a:off x="1143071" y="5128365"/>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17" name="Espace réservé du texte 17">
            <a:extLst>
              <a:ext uri="{FF2B5EF4-FFF2-40B4-BE49-F238E27FC236}">
                <a16:creationId xmlns:a16="http://schemas.microsoft.com/office/drawing/2014/main" id="{BC549DD2-19EC-48CD-B888-45BB704C4174}"/>
              </a:ext>
            </a:extLst>
          </p:cNvPr>
          <p:cNvSpPr>
            <a:spLocks noGrp="1"/>
          </p:cNvSpPr>
          <p:nvPr>
            <p:ph type="body" sz="quarter" idx="55" hasCustomPrompt="1"/>
          </p:nvPr>
        </p:nvSpPr>
        <p:spPr>
          <a:xfrm>
            <a:off x="6628593" y="1960151"/>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19" name="Espace réservé du texte 17">
            <a:extLst>
              <a:ext uri="{FF2B5EF4-FFF2-40B4-BE49-F238E27FC236}">
                <a16:creationId xmlns:a16="http://schemas.microsoft.com/office/drawing/2014/main" id="{3F60EFF9-C152-4B38-A6F0-B6187C82AB3A}"/>
              </a:ext>
            </a:extLst>
          </p:cNvPr>
          <p:cNvSpPr>
            <a:spLocks noGrp="1"/>
          </p:cNvSpPr>
          <p:nvPr>
            <p:ph type="body" sz="quarter" idx="57" hasCustomPrompt="1"/>
          </p:nvPr>
        </p:nvSpPr>
        <p:spPr>
          <a:xfrm>
            <a:off x="6628593" y="2753672"/>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21" name="Espace réservé du texte 17">
            <a:extLst>
              <a:ext uri="{FF2B5EF4-FFF2-40B4-BE49-F238E27FC236}">
                <a16:creationId xmlns:a16="http://schemas.microsoft.com/office/drawing/2014/main" id="{79245E80-9388-4650-8049-250CA8CADB14}"/>
              </a:ext>
            </a:extLst>
          </p:cNvPr>
          <p:cNvSpPr>
            <a:spLocks noGrp="1"/>
          </p:cNvSpPr>
          <p:nvPr>
            <p:ph type="body" sz="quarter" idx="59" hasCustomPrompt="1"/>
          </p:nvPr>
        </p:nvSpPr>
        <p:spPr>
          <a:xfrm>
            <a:off x="6628593" y="3541323"/>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23" name="Espace réservé du texte 17">
            <a:extLst>
              <a:ext uri="{FF2B5EF4-FFF2-40B4-BE49-F238E27FC236}">
                <a16:creationId xmlns:a16="http://schemas.microsoft.com/office/drawing/2014/main" id="{38029C0C-186F-4AA6-979B-ED3F5FBAE0CE}"/>
              </a:ext>
            </a:extLst>
          </p:cNvPr>
          <p:cNvSpPr>
            <a:spLocks noGrp="1"/>
          </p:cNvSpPr>
          <p:nvPr>
            <p:ph type="body" sz="quarter" idx="61" hasCustomPrompt="1"/>
          </p:nvPr>
        </p:nvSpPr>
        <p:spPr>
          <a:xfrm>
            <a:off x="6628593" y="4334844"/>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25" name="Espace réservé du texte 17">
            <a:extLst>
              <a:ext uri="{FF2B5EF4-FFF2-40B4-BE49-F238E27FC236}">
                <a16:creationId xmlns:a16="http://schemas.microsoft.com/office/drawing/2014/main" id="{59A7AD2F-F568-4503-8FF8-3611A660ED34}"/>
              </a:ext>
            </a:extLst>
          </p:cNvPr>
          <p:cNvSpPr>
            <a:spLocks noGrp="1"/>
          </p:cNvSpPr>
          <p:nvPr>
            <p:ph type="body" sz="quarter" idx="63" hasCustomPrompt="1"/>
          </p:nvPr>
        </p:nvSpPr>
        <p:spPr>
          <a:xfrm>
            <a:off x="6628593" y="5128365"/>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71" name="Espace réservé du texte 17">
            <a:extLst>
              <a:ext uri="{FF2B5EF4-FFF2-40B4-BE49-F238E27FC236}">
                <a16:creationId xmlns:a16="http://schemas.microsoft.com/office/drawing/2014/main" id="{F76009EF-0F43-4873-91C8-26C6B0F441B3}"/>
              </a:ext>
            </a:extLst>
          </p:cNvPr>
          <p:cNvSpPr>
            <a:spLocks noGrp="1"/>
          </p:cNvSpPr>
          <p:nvPr>
            <p:ph type="body" sz="quarter" idx="83"/>
          </p:nvPr>
        </p:nvSpPr>
        <p:spPr>
          <a:xfrm>
            <a:off x="1890217" y="2311400"/>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2" name="Espace réservé du texte 17">
            <a:extLst>
              <a:ext uri="{FF2B5EF4-FFF2-40B4-BE49-F238E27FC236}">
                <a16:creationId xmlns:a16="http://schemas.microsoft.com/office/drawing/2014/main" id="{992C4267-8843-489C-BDA2-A7781B549C30}"/>
              </a:ext>
            </a:extLst>
          </p:cNvPr>
          <p:cNvSpPr>
            <a:spLocks noGrp="1"/>
          </p:cNvSpPr>
          <p:nvPr>
            <p:ph type="body" sz="quarter" idx="84"/>
          </p:nvPr>
        </p:nvSpPr>
        <p:spPr>
          <a:xfrm>
            <a:off x="1889033" y="1957990"/>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3" name="Espace réservé du texte 17">
            <a:extLst>
              <a:ext uri="{FF2B5EF4-FFF2-40B4-BE49-F238E27FC236}">
                <a16:creationId xmlns:a16="http://schemas.microsoft.com/office/drawing/2014/main" id="{9CA0A737-645E-4692-BFD7-8713830985A3}"/>
              </a:ext>
            </a:extLst>
          </p:cNvPr>
          <p:cNvSpPr>
            <a:spLocks noGrp="1"/>
          </p:cNvSpPr>
          <p:nvPr>
            <p:ph type="body" sz="quarter" idx="85"/>
          </p:nvPr>
        </p:nvSpPr>
        <p:spPr>
          <a:xfrm>
            <a:off x="1890217" y="3111067"/>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4" name="Espace réservé du texte 17">
            <a:extLst>
              <a:ext uri="{FF2B5EF4-FFF2-40B4-BE49-F238E27FC236}">
                <a16:creationId xmlns:a16="http://schemas.microsoft.com/office/drawing/2014/main" id="{EA07FC7D-0F48-467E-8265-8D2A4C7B25A5}"/>
              </a:ext>
            </a:extLst>
          </p:cNvPr>
          <p:cNvSpPr>
            <a:spLocks noGrp="1"/>
          </p:cNvSpPr>
          <p:nvPr>
            <p:ph type="body" sz="quarter" idx="86"/>
          </p:nvPr>
        </p:nvSpPr>
        <p:spPr>
          <a:xfrm>
            <a:off x="1889033" y="2757656"/>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5" name="Espace réservé du texte 17">
            <a:extLst>
              <a:ext uri="{FF2B5EF4-FFF2-40B4-BE49-F238E27FC236}">
                <a16:creationId xmlns:a16="http://schemas.microsoft.com/office/drawing/2014/main" id="{DABC94A2-3D6D-4C3B-99A1-FC80D5B47E01}"/>
              </a:ext>
            </a:extLst>
          </p:cNvPr>
          <p:cNvSpPr>
            <a:spLocks noGrp="1"/>
          </p:cNvSpPr>
          <p:nvPr>
            <p:ph type="body" sz="quarter" idx="87"/>
          </p:nvPr>
        </p:nvSpPr>
        <p:spPr>
          <a:xfrm>
            <a:off x="1890217" y="3894737"/>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6" name="Espace réservé du texte 17">
            <a:extLst>
              <a:ext uri="{FF2B5EF4-FFF2-40B4-BE49-F238E27FC236}">
                <a16:creationId xmlns:a16="http://schemas.microsoft.com/office/drawing/2014/main" id="{B4BCF212-97F3-4F17-A4AF-E597DA1C4089}"/>
              </a:ext>
            </a:extLst>
          </p:cNvPr>
          <p:cNvSpPr>
            <a:spLocks noGrp="1"/>
          </p:cNvSpPr>
          <p:nvPr>
            <p:ph type="body" sz="quarter" idx="88"/>
          </p:nvPr>
        </p:nvSpPr>
        <p:spPr>
          <a:xfrm>
            <a:off x="1889033" y="3541327"/>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7" name="Espace réservé du texte 17">
            <a:extLst>
              <a:ext uri="{FF2B5EF4-FFF2-40B4-BE49-F238E27FC236}">
                <a16:creationId xmlns:a16="http://schemas.microsoft.com/office/drawing/2014/main" id="{F13BA32F-5E1A-4B20-A528-9672446426DC}"/>
              </a:ext>
            </a:extLst>
          </p:cNvPr>
          <p:cNvSpPr>
            <a:spLocks noGrp="1"/>
          </p:cNvSpPr>
          <p:nvPr>
            <p:ph type="body" sz="quarter" idx="89"/>
          </p:nvPr>
        </p:nvSpPr>
        <p:spPr>
          <a:xfrm>
            <a:off x="1890217" y="4686405"/>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8" name="Espace réservé du texte 17">
            <a:extLst>
              <a:ext uri="{FF2B5EF4-FFF2-40B4-BE49-F238E27FC236}">
                <a16:creationId xmlns:a16="http://schemas.microsoft.com/office/drawing/2014/main" id="{920DB0B3-FD86-49D8-8F01-632DB0B0FF76}"/>
              </a:ext>
            </a:extLst>
          </p:cNvPr>
          <p:cNvSpPr>
            <a:spLocks noGrp="1"/>
          </p:cNvSpPr>
          <p:nvPr>
            <p:ph type="body" sz="quarter" idx="90"/>
          </p:nvPr>
        </p:nvSpPr>
        <p:spPr>
          <a:xfrm>
            <a:off x="1889033" y="4332995"/>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79" name="Espace réservé du texte 17">
            <a:extLst>
              <a:ext uri="{FF2B5EF4-FFF2-40B4-BE49-F238E27FC236}">
                <a16:creationId xmlns:a16="http://schemas.microsoft.com/office/drawing/2014/main" id="{4D5C3EB0-17A1-481A-8460-030803714A3D}"/>
              </a:ext>
            </a:extLst>
          </p:cNvPr>
          <p:cNvSpPr>
            <a:spLocks noGrp="1"/>
          </p:cNvSpPr>
          <p:nvPr>
            <p:ph type="body" sz="quarter" idx="91"/>
          </p:nvPr>
        </p:nvSpPr>
        <p:spPr>
          <a:xfrm>
            <a:off x="1890217" y="5485760"/>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80" name="Espace réservé du texte 17">
            <a:extLst>
              <a:ext uri="{FF2B5EF4-FFF2-40B4-BE49-F238E27FC236}">
                <a16:creationId xmlns:a16="http://schemas.microsoft.com/office/drawing/2014/main" id="{0BC088B8-2A7D-4727-84F1-67BE7254C140}"/>
              </a:ext>
            </a:extLst>
          </p:cNvPr>
          <p:cNvSpPr>
            <a:spLocks noGrp="1"/>
          </p:cNvSpPr>
          <p:nvPr>
            <p:ph type="body" sz="quarter" idx="92"/>
          </p:nvPr>
        </p:nvSpPr>
        <p:spPr>
          <a:xfrm>
            <a:off x="1889033" y="5132350"/>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1" name="Espace réservé du texte 17">
            <a:extLst>
              <a:ext uri="{FF2B5EF4-FFF2-40B4-BE49-F238E27FC236}">
                <a16:creationId xmlns:a16="http://schemas.microsoft.com/office/drawing/2014/main" id="{5599C94B-1830-4681-A21C-C4AE3554868C}"/>
              </a:ext>
            </a:extLst>
          </p:cNvPr>
          <p:cNvSpPr>
            <a:spLocks noGrp="1"/>
          </p:cNvSpPr>
          <p:nvPr>
            <p:ph type="body" sz="quarter" idx="93"/>
          </p:nvPr>
        </p:nvSpPr>
        <p:spPr>
          <a:xfrm>
            <a:off x="7376332" y="2311400"/>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2" name="Espace réservé du texte 17">
            <a:extLst>
              <a:ext uri="{FF2B5EF4-FFF2-40B4-BE49-F238E27FC236}">
                <a16:creationId xmlns:a16="http://schemas.microsoft.com/office/drawing/2014/main" id="{81F4A82C-0719-446F-8204-BD600D39DFA6}"/>
              </a:ext>
            </a:extLst>
          </p:cNvPr>
          <p:cNvSpPr>
            <a:spLocks noGrp="1"/>
          </p:cNvSpPr>
          <p:nvPr>
            <p:ph type="body" sz="quarter" idx="94"/>
          </p:nvPr>
        </p:nvSpPr>
        <p:spPr>
          <a:xfrm>
            <a:off x="7375148" y="1957990"/>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3" name="Espace réservé du texte 17">
            <a:extLst>
              <a:ext uri="{FF2B5EF4-FFF2-40B4-BE49-F238E27FC236}">
                <a16:creationId xmlns:a16="http://schemas.microsoft.com/office/drawing/2014/main" id="{EF8088A7-1D02-466E-84F0-04D764E0DC4A}"/>
              </a:ext>
            </a:extLst>
          </p:cNvPr>
          <p:cNvSpPr>
            <a:spLocks noGrp="1"/>
          </p:cNvSpPr>
          <p:nvPr>
            <p:ph type="body" sz="quarter" idx="95"/>
          </p:nvPr>
        </p:nvSpPr>
        <p:spPr>
          <a:xfrm>
            <a:off x="7376332" y="3111067"/>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4" name="Espace réservé du texte 17">
            <a:extLst>
              <a:ext uri="{FF2B5EF4-FFF2-40B4-BE49-F238E27FC236}">
                <a16:creationId xmlns:a16="http://schemas.microsoft.com/office/drawing/2014/main" id="{134577A3-254A-436C-A36C-9D09814B41BB}"/>
              </a:ext>
            </a:extLst>
          </p:cNvPr>
          <p:cNvSpPr>
            <a:spLocks noGrp="1"/>
          </p:cNvSpPr>
          <p:nvPr>
            <p:ph type="body" sz="quarter" idx="96"/>
          </p:nvPr>
        </p:nvSpPr>
        <p:spPr>
          <a:xfrm>
            <a:off x="7375148" y="2757656"/>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5" name="Espace réservé du texte 17">
            <a:extLst>
              <a:ext uri="{FF2B5EF4-FFF2-40B4-BE49-F238E27FC236}">
                <a16:creationId xmlns:a16="http://schemas.microsoft.com/office/drawing/2014/main" id="{694AA9F3-9F80-43B9-A7BA-A659EBF77CF5}"/>
              </a:ext>
            </a:extLst>
          </p:cNvPr>
          <p:cNvSpPr>
            <a:spLocks noGrp="1"/>
          </p:cNvSpPr>
          <p:nvPr>
            <p:ph type="body" sz="quarter" idx="97"/>
          </p:nvPr>
        </p:nvSpPr>
        <p:spPr>
          <a:xfrm>
            <a:off x="7376332" y="3894737"/>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6" name="Espace réservé du texte 17">
            <a:extLst>
              <a:ext uri="{FF2B5EF4-FFF2-40B4-BE49-F238E27FC236}">
                <a16:creationId xmlns:a16="http://schemas.microsoft.com/office/drawing/2014/main" id="{3123C134-847A-48A6-8622-283EBB3AFAB9}"/>
              </a:ext>
            </a:extLst>
          </p:cNvPr>
          <p:cNvSpPr>
            <a:spLocks noGrp="1"/>
          </p:cNvSpPr>
          <p:nvPr>
            <p:ph type="body" sz="quarter" idx="98"/>
          </p:nvPr>
        </p:nvSpPr>
        <p:spPr>
          <a:xfrm>
            <a:off x="7375148" y="3541327"/>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7" name="Espace réservé du texte 17">
            <a:extLst>
              <a:ext uri="{FF2B5EF4-FFF2-40B4-BE49-F238E27FC236}">
                <a16:creationId xmlns:a16="http://schemas.microsoft.com/office/drawing/2014/main" id="{EF32F629-964F-4E14-B1A1-6D678560527F}"/>
              </a:ext>
            </a:extLst>
          </p:cNvPr>
          <p:cNvSpPr>
            <a:spLocks noGrp="1"/>
          </p:cNvSpPr>
          <p:nvPr>
            <p:ph type="body" sz="quarter" idx="99"/>
          </p:nvPr>
        </p:nvSpPr>
        <p:spPr>
          <a:xfrm>
            <a:off x="7376332" y="4686405"/>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8" name="Espace réservé du texte 17">
            <a:extLst>
              <a:ext uri="{FF2B5EF4-FFF2-40B4-BE49-F238E27FC236}">
                <a16:creationId xmlns:a16="http://schemas.microsoft.com/office/drawing/2014/main" id="{A0F44CD8-F3DD-47F9-9C0A-6B207499E86A}"/>
              </a:ext>
            </a:extLst>
          </p:cNvPr>
          <p:cNvSpPr>
            <a:spLocks noGrp="1"/>
          </p:cNvSpPr>
          <p:nvPr>
            <p:ph type="body" sz="quarter" idx="100"/>
          </p:nvPr>
        </p:nvSpPr>
        <p:spPr>
          <a:xfrm>
            <a:off x="7375148" y="4332995"/>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99" name="Espace réservé du texte 17">
            <a:extLst>
              <a:ext uri="{FF2B5EF4-FFF2-40B4-BE49-F238E27FC236}">
                <a16:creationId xmlns:a16="http://schemas.microsoft.com/office/drawing/2014/main" id="{816D3008-850F-471B-9C7E-0D97399B5925}"/>
              </a:ext>
            </a:extLst>
          </p:cNvPr>
          <p:cNvSpPr>
            <a:spLocks noGrp="1"/>
          </p:cNvSpPr>
          <p:nvPr>
            <p:ph type="body" sz="quarter" idx="101"/>
          </p:nvPr>
        </p:nvSpPr>
        <p:spPr>
          <a:xfrm>
            <a:off x="7376332" y="5485760"/>
            <a:ext cx="3984145"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00" name="Espace réservé du texte 17">
            <a:extLst>
              <a:ext uri="{FF2B5EF4-FFF2-40B4-BE49-F238E27FC236}">
                <a16:creationId xmlns:a16="http://schemas.microsoft.com/office/drawing/2014/main" id="{D3020D71-C5F3-42BA-8874-B40E24DB7F68}"/>
              </a:ext>
            </a:extLst>
          </p:cNvPr>
          <p:cNvSpPr>
            <a:spLocks noGrp="1"/>
          </p:cNvSpPr>
          <p:nvPr>
            <p:ph type="body" sz="quarter" idx="102"/>
          </p:nvPr>
        </p:nvSpPr>
        <p:spPr>
          <a:xfrm>
            <a:off x="7375148" y="5132350"/>
            <a:ext cx="3984145"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 name="Title 2">
            <a:extLst>
              <a:ext uri="{FF2B5EF4-FFF2-40B4-BE49-F238E27FC236}">
                <a16:creationId xmlns:a16="http://schemas.microsoft.com/office/drawing/2014/main" id="{83399648-618D-47E8-91C9-BB5481D9892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8365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ter (Light)">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D97075C2-D640-40B7-B715-DE36BBB3FC4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98963" y="4159250"/>
            <a:ext cx="1271271" cy="1257300"/>
          </a:xfrm>
          <a:prstGeom prst="rect">
            <a:avLst/>
          </a:prstGeom>
        </p:spPr>
      </p:pic>
      <p:sp>
        <p:nvSpPr>
          <p:cNvPr id="7" name="Espace réservé du texte 17">
            <a:extLst>
              <a:ext uri="{FF2B5EF4-FFF2-40B4-BE49-F238E27FC236}">
                <a16:creationId xmlns:a16="http://schemas.microsoft.com/office/drawing/2014/main" id="{1CE40FF4-616D-467E-AEDB-B9934FB2C80A}"/>
              </a:ext>
            </a:extLst>
          </p:cNvPr>
          <p:cNvSpPr>
            <a:spLocks noGrp="1"/>
          </p:cNvSpPr>
          <p:nvPr>
            <p:ph type="body" sz="quarter" idx="22" hasCustomPrompt="1"/>
          </p:nvPr>
        </p:nvSpPr>
        <p:spPr>
          <a:xfrm>
            <a:off x="1158241" y="3020997"/>
            <a:ext cx="1118105" cy="443199"/>
          </a:xfrm>
        </p:spPr>
        <p:txBody>
          <a:bodyPr vert="horz" lIns="0" tIns="0" rIns="0" bIns="0" rtlCol="0">
            <a:noAutofit/>
          </a:bodyPr>
          <a:lstStyle>
            <a:lvl1pPr>
              <a:defRPr lang="en-US" sz="3200" b="1" noProof="0" dirty="0">
                <a:solidFill>
                  <a:schemeClr val="tx1"/>
                </a:solidFill>
              </a:defRPr>
            </a:lvl1pPr>
          </a:lstStyle>
          <a:p>
            <a:pPr lvl="0" algn="r">
              <a:lnSpc>
                <a:spcPct val="90000"/>
              </a:lnSpc>
            </a:pPr>
            <a:r>
              <a:rPr lang="en-US" noProof="0"/>
              <a:t>00</a:t>
            </a:r>
          </a:p>
        </p:txBody>
      </p:sp>
      <p:sp>
        <p:nvSpPr>
          <p:cNvPr id="8" name="Espace réservé du texte 17">
            <a:extLst>
              <a:ext uri="{FF2B5EF4-FFF2-40B4-BE49-F238E27FC236}">
                <a16:creationId xmlns:a16="http://schemas.microsoft.com/office/drawing/2014/main" id="{2C7B456D-17FA-4CA6-A94C-1F15CC23B221}"/>
              </a:ext>
            </a:extLst>
          </p:cNvPr>
          <p:cNvSpPr>
            <a:spLocks noGrp="1"/>
          </p:cNvSpPr>
          <p:nvPr>
            <p:ph type="body" sz="quarter" idx="23"/>
          </p:nvPr>
        </p:nvSpPr>
        <p:spPr>
          <a:xfrm>
            <a:off x="2679091" y="3020997"/>
            <a:ext cx="6517348" cy="443199"/>
          </a:xfrm>
        </p:spPr>
        <p:txBody>
          <a:bodyPr/>
          <a:lstStyle>
            <a:lvl1pPr>
              <a:lnSpc>
                <a:spcPct val="90000"/>
              </a:lnSpc>
              <a:defRPr lang="fr-FR" sz="3200" b="1" i="0" kern="1200" dirty="0" err="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9" name="Espace réservé du texte 17">
            <a:extLst>
              <a:ext uri="{FF2B5EF4-FFF2-40B4-BE49-F238E27FC236}">
                <a16:creationId xmlns:a16="http://schemas.microsoft.com/office/drawing/2014/main" id="{A4BDC3FC-500C-4A36-AFD2-52224706F782}"/>
              </a:ext>
            </a:extLst>
          </p:cNvPr>
          <p:cNvSpPr>
            <a:spLocks noGrp="1"/>
          </p:cNvSpPr>
          <p:nvPr>
            <p:ph type="body" sz="quarter" idx="24"/>
          </p:nvPr>
        </p:nvSpPr>
        <p:spPr>
          <a:xfrm>
            <a:off x="2679091" y="3980878"/>
            <a:ext cx="6517348" cy="315415"/>
          </a:xfrm>
        </p:spPr>
        <p:txBody>
          <a:bodyPr/>
          <a:lstStyle>
            <a:lvl1pPr>
              <a:lnSpc>
                <a:spcPct val="90000"/>
              </a:lnSpc>
              <a:defRPr lang="fr-FR" sz="1867"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10" name="Espace réservé du texte 17">
            <a:extLst>
              <a:ext uri="{FF2B5EF4-FFF2-40B4-BE49-F238E27FC236}">
                <a16:creationId xmlns:a16="http://schemas.microsoft.com/office/drawing/2014/main" id="{A97CE5D1-697D-4C34-8623-6B2871AE2E2D}"/>
              </a:ext>
            </a:extLst>
          </p:cNvPr>
          <p:cNvSpPr>
            <a:spLocks noGrp="1"/>
          </p:cNvSpPr>
          <p:nvPr>
            <p:ph type="body" sz="quarter" idx="25"/>
          </p:nvPr>
        </p:nvSpPr>
        <p:spPr>
          <a:xfrm>
            <a:off x="2679091" y="3554158"/>
            <a:ext cx="6517348" cy="315415"/>
          </a:xfrm>
        </p:spPr>
        <p:txBody>
          <a:bodyPr/>
          <a:lstStyle>
            <a:lvl1pPr>
              <a:lnSpc>
                <a:spcPct val="90000"/>
              </a:lnSpc>
              <a:defRPr lang="fr-FR" sz="1867"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nSpc>
                <a:spcPct val="90000"/>
              </a:lnSpc>
              <a:spcBef>
                <a:spcPts val="800"/>
              </a:spcBef>
              <a:buFont typeface="Arial" panose="020B0604020202020204" pitchFamily="34" charset="0"/>
              <a:buNone/>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Tree>
    <p:extLst>
      <p:ext uri="{BB962C8B-B14F-4D97-AF65-F5344CB8AC3E}">
        <p14:creationId xmlns:p14="http://schemas.microsoft.com/office/powerpoint/2010/main" val="1325364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hapter (Light) Option 2">
    <p:bg>
      <p:bgPr>
        <a:solidFill>
          <a:schemeClr val="bg1"/>
        </a:solidFill>
        <a:effectLst/>
      </p:bgPr>
    </p:bg>
    <p:spTree>
      <p:nvGrpSpPr>
        <p:cNvPr id="1" name=""/>
        <p:cNvGrpSpPr/>
        <p:nvPr/>
      </p:nvGrpSpPr>
      <p:grpSpPr>
        <a:xfrm>
          <a:off x="0" y="0"/>
          <a:ext cx="0" cy="0"/>
          <a:chOff x="0" y="0"/>
          <a:chExt cx="0" cy="0"/>
        </a:xfrm>
      </p:grpSpPr>
      <p:sp>
        <p:nvSpPr>
          <p:cNvPr id="14" name="Espace réservé du texte 17">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1158241" y="3020997"/>
            <a:ext cx="1118105" cy="443199"/>
          </a:xfrm>
        </p:spPr>
        <p:txBody>
          <a:bodyPr vert="horz" lIns="0" tIns="0" rIns="0" bIns="0" rtlCol="0">
            <a:noAutofit/>
          </a:bodyPr>
          <a:lstStyle>
            <a:lvl1pPr algn="r">
              <a:defRPr lang="en-US" sz="3200" b="1" noProof="0" dirty="0">
                <a:solidFill>
                  <a:schemeClr val="tx1"/>
                </a:solidFill>
              </a:defRPr>
            </a:lvl1pPr>
          </a:lstStyle>
          <a:p>
            <a:pPr lvl="0">
              <a:lnSpc>
                <a:spcPct val="90000"/>
              </a:lnSpc>
            </a:pPr>
            <a:r>
              <a:rPr lang="en-US" noProof="0"/>
              <a:t>00</a:t>
            </a:r>
          </a:p>
        </p:txBody>
      </p:sp>
      <p:sp>
        <p:nvSpPr>
          <p:cNvPr id="15" name="Espace réservé du texte 17">
            <a:extLst>
              <a:ext uri="{FF2B5EF4-FFF2-40B4-BE49-F238E27FC236}">
                <a16:creationId xmlns:a16="http://schemas.microsoft.com/office/drawing/2014/main" id="{26F07BC6-BD1D-4953-9F45-D190CB67B241}"/>
              </a:ext>
            </a:extLst>
          </p:cNvPr>
          <p:cNvSpPr>
            <a:spLocks noGrp="1"/>
          </p:cNvSpPr>
          <p:nvPr>
            <p:ph type="body" sz="quarter" idx="23"/>
          </p:nvPr>
        </p:nvSpPr>
        <p:spPr>
          <a:xfrm>
            <a:off x="2679091" y="3020997"/>
            <a:ext cx="6517348" cy="443199"/>
          </a:xfrm>
        </p:spPr>
        <p:txBody>
          <a:bodyPr/>
          <a:lstStyle>
            <a:lvl1pPr>
              <a:lnSpc>
                <a:spcPct val="90000"/>
              </a:lnSpc>
              <a:defRPr lang="fr-FR" sz="3200" b="1" i="0" kern="1200" dirty="0" err="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Espace réservé du texte 17">
            <a:extLst>
              <a:ext uri="{FF2B5EF4-FFF2-40B4-BE49-F238E27FC236}">
                <a16:creationId xmlns:a16="http://schemas.microsoft.com/office/drawing/2014/main" id="{FB6BFF7B-8B97-443F-8D19-A75C20F978D1}"/>
              </a:ext>
            </a:extLst>
          </p:cNvPr>
          <p:cNvSpPr>
            <a:spLocks noGrp="1"/>
          </p:cNvSpPr>
          <p:nvPr>
            <p:ph type="body" sz="quarter" idx="24"/>
          </p:nvPr>
        </p:nvSpPr>
        <p:spPr>
          <a:xfrm>
            <a:off x="2679091" y="3980878"/>
            <a:ext cx="6517348" cy="315415"/>
          </a:xfrm>
        </p:spPr>
        <p:txBody>
          <a:bodyPr/>
          <a:lstStyle>
            <a:lvl1pPr>
              <a:lnSpc>
                <a:spcPct val="90000"/>
              </a:lnSpc>
              <a:defRPr lang="fr-FR" sz="1867"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7" name="Espace réservé du texte 17">
            <a:extLst>
              <a:ext uri="{FF2B5EF4-FFF2-40B4-BE49-F238E27FC236}">
                <a16:creationId xmlns:a16="http://schemas.microsoft.com/office/drawing/2014/main" id="{DA36FF3D-AF0A-45ED-BF39-F628AE9DBF56}"/>
              </a:ext>
            </a:extLst>
          </p:cNvPr>
          <p:cNvSpPr>
            <a:spLocks noGrp="1"/>
          </p:cNvSpPr>
          <p:nvPr>
            <p:ph type="body" sz="quarter" idx="25"/>
          </p:nvPr>
        </p:nvSpPr>
        <p:spPr>
          <a:xfrm>
            <a:off x="2679091" y="3554158"/>
            <a:ext cx="6517348" cy="315415"/>
          </a:xfrm>
        </p:spPr>
        <p:txBody>
          <a:bodyPr/>
          <a:lstStyle>
            <a:lvl1pPr>
              <a:lnSpc>
                <a:spcPct val="90000"/>
              </a:lnSpc>
              <a:defRPr lang="fr-FR" sz="1867"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pic>
        <p:nvPicPr>
          <p:cNvPr id="8" name="Graphique 4">
            <a:extLst>
              <a:ext uri="{FF2B5EF4-FFF2-40B4-BE49-F238E27FC236}">
                <a16:creationId xmlns:a16="http://schemas.microsoft.com/office/drawing/2014/main" id="{8304C7AB-4C03-445E-AB02-650736116614}"/>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216013" y="964399"/>
            <a:ext cx="1271271" cy="1257300"/>
          </a:xfrm>
          <a:prstGeom prst="rect">
            <a:avLst/>
          </a:prstGeom>
        </p:spPr>
      </p:pic>
    </p:spTree>
    <p:extLst>
      <p:ext uri="{BB962C8B-B14F-4D97-AF65-F5344CB8AC3E}">
        <p14:creationId xmlns:p14="http://schemas.microsoft.com/office/powerpoint/2010/main" val="291461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ter (Light) Option 3">
    <p:bg>
      <p:bgPr>
        <a:solidFill>
          <a:schemeClr val="bg1"/>
        </a:solidFill>
        <a:effectLst/>
      </p:bgPr>
    </p:bg>
    <p:spTree>
      <p:nvGrpSpPr>
        <p:cNvPr id="1" name=""/>
        <p:cNvGrpSpPr/>
        <p:nvPr/>
      </p:nvGrpSpPr>
      <p:grpSpPr>
        <a:xfrm>
          <a:off x="0" y="0"/>
          <a:ext cx="0" cy="0"/>
          <a:chOff x="0" y="0"/>
          <a:chExt cx="0" cy="0"/>
        </a:xfrm>
      </p:grpSpPr>
      <p:sp>
        <p:nvSpPr>
          <p:cNvPr id="14" name="Espace réservé du texte 17">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1158241" y="3020997"/>
            <a:ext cx="1118105" cy="443199"/>
          </a:xfrm>
        </p:spPr>
        <p:txBody>
          <a:bodyPr vert="horz" lIns="0" tIns="0" rIns="0" bIns="0" rtlCol="0">
            <a:noAutofit/>
          </a:bodyPr>
          <a:lstStyle>
            <a:lvl1pPr algn="r">
              <a:defRPr lang="en-US" sz="3200" b="1" noProof="0" dirty="0">
                <a:solidFill>
                  <a:schemeClr val="tx1"/>
                </a:solidFill>
              </a:defRPr>
            </a:lvl1pPr>
          </a:lstStyle>
          <a:p>
            <a:pPr lvl="0">
              <a:lnSpc>
                <a:spcPct val="90000"/>
              </a:lnSpc>
            </a:pPr>
            <a:r>
              <a:rPr lang="en-US" noProof="0"/>
              <a:t>00</a:t>
            </a:r>
          </a:p>
        </p:txBody>
      </p:sp>
      <p:sp>
        <p:nvSpPr>
          <p:cNvPr id="15" name="Espace réservé du texte 17">
            <a:extLst>
              <a:ext uri="{FF2B5EF4-FFF2-40B4-BE49-F238E27FC236}">
                <a16:creationId xmlns:a16="http://schemas.microsoft.com/office/drawing/2014/main" id="{26F07BC6-BD1D-4953-9F45-D190CB67B241}"/>
              </a:ext>
            </a:extLst>
          </p:cNvPr>
          <p:cNvSpPr>
            <a:spLocks noGrp="1"/>
          </p:cNvSpPr>
          <p:nvPr>
            <p:ph type="body" sz="quarter" idx="23"/>
          </p:nvPr>
        </p:nvSpPr>
        <p:spPr>
          <a:xfrm>
            <a:off x="2679091" y="3020997"/>
            <a:ext cx="6517348" cy="443199"/>
          </a:xfrm>
        </p:spPr>
        <p:txBody>
          <a:bodyPr/>
          <a:lstStyle>
            <a:lvl1pPr>
              <a:lnSpc>
                <a:spcPct val="90000"/>
              </a:lnSpc>
              <a:defRPr lang="fr-FR" sz="3200" b="1" i="0" kern="1200" dirty="0" err="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Espace réservé du texte 17">
            <a:extLst>
              <a:ext uri="{FF2B5EF4-FFF2-40B4-BE49-F238E27FC236}">
                <a16:creationId xmlns:a16="http://schemas.microsoft.com/office/drawing/2014/main" id="{FB6BFF7B-8B97-443F-8D19-A75C20F978D1}"/>
              </a:ext>
            </a:extLst>
          </p:cNvPr>
          <p:cNvSpPr>
            <a:spLocks noGrp="1"/>
          </p:cNvSpPr>
          <p:nvPr>
            <p:ph type="body" sz="quarter" idx="24"/>
          </p:nvPr>
        </p:nvSpPr>
        <p:spPr>
          <a:xfrm>
            <a:off x="2679091" y="3980878"/>
            <a:ext cx="6517348" cy="315415"/>
          </a:xfrm>
        </p:spPr>
        <p:txBody>
          <a:bodyPr/>
          <a:lstStyle>
            <a:lvl1pPr>
              <a:lnSpc>
                <a:spcPct val="90000"/>
              </a:lnSpc>
              <a:defRPr lang="fr-FR" sz="1867"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7" name="Espace réservé du texte 17">
            <a:extLst>
              <a:ext uri="{FF2B5EF4-FFF2-40B4-BE49-F238E27FC236}">
                <a16:creationId xmlns:a16="http://schemas.microsoft.com/office/drawing/2014/main" id="{DA36FF3D-AF0A-45ED-BF39-F628AE9DBF56}"/>
              </a:ext>
            </a:extLst>
          </p:cNvPr>
          <p:cNvSpPr>
            <a:spLocks noGrp="1"/>
          </p:cNvSpPr>
          <p:nvPr>
            <p:ph type="body" sz="quarter" idx="25"/>
          </p:nvPr>
        </p:nvSpPr>
        <p:spPr>
          <a:xfrm>
            <a:off x="2679091" y="3554158"/>
            <a:ext cx="6517348" cy="315415"/>
          </a:xfrm>
        </p:spPr>
        <p:txBody>
          <a:bodyPr/>
          <a:lstStyle>
            <a:lvl1pPr>
              <a:lnSpc>
                <a:spcPct val="90000"/>
              </a:lnSpc>
              <a:defRPr lang="fr-FR" sz="1867"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pic>
        <p:nvPicPr>
          <p:cNvPr id="8" name="Graphique 4">
            <a:extLst>
              <a:ext uri="{FF2B5EF4-FFF2-40B4-BE49-F238E27FC236}">
                <a16:creationId xmlns:a16="http://schemas.microsoft.com/office/drawing/2014/main" id="{47A4CFED-9962-48A7-8ED7-BCB4523B3A34}"/>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6607" y="5024590"/>
            <a:ext cx="1271271" cy="1257300"/>
          </a:xfrm>
          <a:prstGeom prst="rect">
            <a:avLst/>
          </a:prstGeom>
        </p:spPr>
      </p:pic>
    </p:spTree>
    <p:extLst>
      <p:ext uri="{BB962C8B-B14F-4D97-AF65-F5344CB8AC3E}">
        <p14:creationId xmlns:p14="http://schemas.microsoft.com/office/powerpoint/2010/main" val="2050031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Dark)">
    <p:bg>
      <p:bgPr>
        <a:solidFill>
          <a:srgbClr val="1E034A"/>
        </a:solidFill>
        <a:effectLst/>
      </p:bgPr>
    </p:bg>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D97075C2-D640-40B7-B715-DE36BBB3FC4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98963" y="4159250"/>
            <a:ext cx="1271271" cy="1257300"/>
          </a:xfrm>
          <a:prstGeom prst="rect">
            <a:avLst/>
          </a:prstGeom>
        </p:spPr>
      </p:pic>
      <p:sp>
        <p:nvSpPr>
          <p:cNvPr id="14" name="Espace réservé du texte 17">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1158241" y="3020997"/>
            <a:ext cx="1118105" cy="443199"/>
          </a:xfrm>
        </p:spPr>
        <p:txBody>
          <a:bodyPr vert="horz" lIns="0" tIns="0" rIns="0" bIns="0" rtlCol="0">
            <a:noAutofit/>
          </a:bodyPr>
          <a:lstStyle>
            <a:lvl1pPr algn="r">
              <a:defRPr lang="en-US" sz="3200" b="1" noProof="0" dirty="0">
                <a:solidFill>
                  <a:schemeClr val="bg2"/>
                </a:solidFill>
              </a:defRPr>
            </a:lvl1pPr>
          </a:lstStyle>
          <a:p>
            <a:pPr lvl="0">
              <a:lnSpc>
                <a:spcPct val="90000"/>
              </a:lnSpc>
            </a:pPr>
            <a:r>
              <a:rPr lang="en-US" noProof="0"/>
              <a:t>00</a:t>
            </a:r>
          </a:p>
        </p:txBody>
      </p:sp>
      <p:sp>
        <p:nvSpPr>
          <p:cNvPr id="15" name="Espace réservé du texte 17">
            <a:extLst>
              <a:ext uri="{FF2B5EF4-FFF2-40B4-BE49-F238E27FC236}">
                <a16:creationId xmlns:a16="http://schemas.microsoft.com/office/drawing/2014/main" id="{26F07BC6-BD1D-4953-9F45-D190CB67B241}"/>
              </a:ext>
            </a:extLst>
          </p:cNvPr>
          <p:cNvSpPr>
            <a:spLocks noGrp="1"/>
          </p:cNvSpPr>
          <p:nvPr>
            <p:ph type="body" sz="quarter" idx="23"/>
          </p:nvPr>
        </p:nvSpPr>
        <p:spPr>
          <a:xfrm>
            <a:off x="2679091" y="3020997"/>
            <a:ext cx="6517348" cy="443199"/>
          </a:xfrm>
        </p:spPr>
        <p:txBody>
          <a:bodyPr/>
          <a:lstStyle>
            <a:lvl1pPr>
              <a:lnSpc>
                <a:spcPct val="90000"/>
              </a:lnSpc>
              <a:defRPr lang="fr-FR" sz="3200" b="1" i="0"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Espace réservé du texte 17">
            <a:extLst>
              <a:ext uri="{FF2B5EF4-FFF2-40B4-BE49-F238E27FC236}">
                <a16:creationId xmlns:a16="http://schemas.microsoft.com/office/drawing/2014/main" id="{FB6BFF7B-8B97-443F-8D19-A75C20F978D1}"/>
              </a:ext>
            </a:extLst>
          </p:cNvPr>
          <p:cNvSpPr>
            <a:spLocks noGrp="1"/>
          </p:cNvSpPr>
          <p:nvPr>
            <p:ph type="body" sz="quarter" idx="24"/>
          </p:nvPr>
        </p:nvSpPr>
        <p:spPr>
          <a:xfrm>
            <a:off x="2679091" y="3980878"/>
            <a:ext cx="6517348" cy="315415"/>
          </a:xfrm>
        </p:spPr>
        <p:txBody>
          <a:bodyPr/>
          <a:lstStyle>
            <a:lvl1pPr>
              <a:lnSpc>
                <a:spcPct val="90000"/>
              </a:lnSpc>
              <a:defRPr lang="fr-FR" sz="1867"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7" name="Espace réservé du texte 17">
            <a:extLst>
              <a:ext uri="{FF2B5EF4-FFF2-40B4-BE49-F238E27FC236}">
                <a16:creationId xmlns:a16="http://schemas.microsoft.com/office/drawing/2014/main" id="{DA36FF3D-AF0A-45ED-BF39-F628AE9DBF56}"/>
              </a:ext>
            </a:extLst>
          </p:cNvPr>
          <p:cNvSpPr>
            <a:spLocks noGrp="1"/>
          </p:cNvSpPr>
          <p:nvPr>
            <p:ph type="body" sz="quarter" idx="25"/>
          </p:nvPr>
        </p:nvSpPr>
        <p:spPr>
          <a:xfrm>
            <a:off x="2679091" y="3554158"/>
            <a:ext cx="6517348" cy="315415"/>
          </a:xfrm>
        </p:spPr>
        <p:txBody>
          <a:bodyPr/>
          <a:lstStyle>
            <a:lvl1pPr>
              <a:lnSpc>
                <a:spcPct val="90000"/>
              </a:lnSpc>
              <a:defRPr lang="fr-FR" sz="1867"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Tree>
    <p:extLst>
      <p:ext uri="{BB962C8B-B14F-4D97-AF65-F5344CB8AC3E}">
        <p14:creationId xmlns:p14="http://schemas.microsoft.com/office/powerpoint/2010/main" val="2582982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Dark) Option 2">
    <p:bg>
      <p:bgPr>
        <a:solidFill>
          <a:srgbClr val="1E034A"/>
        </a:solidFill>
        <a:effectLst/>
      </p:bgPr>
    </p:bg>
    <p:spTree>
      <p:nvGrpSpPr>
        <p:cNvPr id="1" name=""/>
        <p:cNvGrpSpPr/>
        <p:nvPr/>
      </p:nvGrpSpPr>
      <p:grpSpPr>
        <a:xfrm>
          <a:off x="0" y="0"/>
          <a:ext cx="0" cy="0"/>
          <a:chOff x="0" y="0"/>
          <a:chExt cx="0" cy="0"/>
        </a:xfrm>
      </p:grpSpPr>
      <p:sp>
        <p:nvSpPr>
          <p:cNvPr id="14" name="Espace réservé du texte 17">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1158241" y="3020997"/>
            <a:ext cx="1118105" cy="443199"/>
          </a:xfrm>
        </p:spPr>
        <p:txBody>
          <a:bodyPr vert="horz" lIns="0" tIns="0" rIns="0" bIns="0" rtlCol="0">
            <a:noAutofit/>
          </a:bodyPr>
          <a:lstStyle>
            <a:lvl1pPr algn="r">
              <a:defRPr lang="en-US" sz="3200" b="1" noProof="0" dirty="0">
                <a:solidFill>
                  <a:schemeClr val="bg2"/>
                </a:solidFill>
              </a:defRPr>
            </a:lvl1pPr>
          </a:lstStyle>
          <a:p>
            <a:pPr lvl="0">
              <a:lnSpc>
                <a:spcPct val="90000"/>
              </a:lnSpc>
            </a:pPr>
            <a:r>
              <a:rPr lang="en-US" noProof="0"/>
              <a:t>00</a:t>
            </a:r>
          </a:p>
        </p:txBody>
      </p:sp>
      <p:sp>
        <p:nvSpPr>
          <p:cNvPr id="15" name="Espace réservé du texte 17">
            <a:extLst>
              <a:ext uri="{FF2B5EF4-FFF2-40B4-BE49-F238E27FC236}">
                <a16:creationId xmlns:a16="http://schemas.microsoft.com/office/drawing/2014/main" id="{26F07BC6-BD1D-4953-9F45-D190CB67B241}"/>
              </a:ext>
            </a:extLst>
          </p:cNvPr>
          <p:cNvSpPr>
            <a:spLocks noGrp="1"/>
          </p:cNvSpPr>
          <p:nvPr>
            <p:ph type="body" sz="quarter" idx="23"/>
          </p:nvPr>
        </p:nvSpPr>
        <p:spPr>
          <a:xfrm>
            <a:off x="2679091" y="3020997"/>
            <a:ext cx="6517348" cy="443199"/>
          </a:xfrm>
        </p:spPr>
        <p:txBody>
          <a:bodyPr/>
          <a:lstStyle>
            <a:lvl1pPr>
              <a:lnSpc>
                <a:spcPct val="90000"/>
              </a:lnSpc>
              <a:defRPr lang="fr-FR" sz="3200" b="1" i="0"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Espace réservé du texte 17">
            <a:extLst>
              <a:ext uri="{FF2B5EF4-FFF2-40B4-BE49-F238E27FC236}">
                <a16:creationId xmlns:a16="http://schemas.microsoft.com/office/drawing/2014/main" id="{FB6BFF7B-8B97-443F-8D19-A75C20F978D1}"/>
              </a:ext>
            </a:extLst>
          </p:cNvPr>
          <p:cNvSpPr>
            <a:spLocks noGrp="1"/>
          </p:cNvSpPr>
          <p:nvPr>
            <p:ph type="body" sz="quarter" idx="24"/>
          </p:nvPr>
        </p:nvSpPr>
        <p:spPr>
          <a:xfrm>
            <a:off x="2679091" y="3980878"/>
            <a:ext cx="6517348" cy="315415"/>
          </a:xfrm>
        </p:spPr>
        <p:txBody>
          <a:bodyPr/>
          <a:lstStyle>
            <a:lvl1pPr>
              <a:lnSpc>
                <a:spcPct val="90000"/>
              </a:lnSpc>
              <a:defRPr lang="fr-FR" sz="1867"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7" name="Espace réservé du texte 17">
            <a:extLst>
              <a:ext uri="{FF2B5EF4-FFF2-40B4-BE49-F238E27FC236}">
                <a16:creationId xmlns:a16="http://schemas.microsoft.com/office/drawing/2014/main" id="{DA36FF3D-AF0A-45ED-BF39-F628AE9DBF56}"/>
              </a:ext>
            </a:extLst>
          </p:cNvPr>
          <p:cNvSpPr>
            <a:spLocks noGrp="1"/>
          </p:cNvSpPr>
          <p:nvPr>
            <p:ph type="body" sz="quarter" idx="25"/>
          </p:nvPr>
        </p:nvSpPr>
        <p:spPr>
          <a:xfrm>
            <a:off x="2679091" y="3554158"/>
            <a:ext cx="6517348" cy="315415"/>
          </a:xfrm>
        </p:spPr>
        <p:txBody>
          <a:bodyPr/>
          <a:lstStyle>
            <a:lvl1pPr>
              <a:lnSpc>
                <a:spcPct val="90000"/>
              </a:lnSpc>
              <a:defRPr lang="fr-FR" sz="1867"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pic>
        <p:nvPicPr>
          <p:cNvPr id="8" name="Graphique 4">
            <a:extLst>
              <a:ext uri="{FF2B5EF4-FFF2-40B4-BE49-F238E27FC236}">
                <a16:creationId xmlns:a16="http://schemas.microsoft.com/office/drawing/2014/main" id="{8304C7AB-4C03-445E-AB02-650736116614}"/>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216013" y="964399"/>
            <a:ext cx="1271271" cy="1257300"/>
          </a:xfrm>
          <a:prstGeom prst="rect">
            <a:avLst/>
          </a:prstGeom>
        </p:spPr>
      </p:pic>
    </p:spTree>
    <p:extLst>
      <p:ext uri="{BB962C8B-B14F-4D97-AF65-F5344CB8AC3E}">
        <p14:creationId xmlns:p14="http://schemas.microsoft.com/office/powerpoint/2010/main" val="2461843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Dark) Option 3">
    <p:bg>
      <p:bgPr>
        <a:solidFill>
          <a:srgbClr val="1E034A"/>
        </a:solidFill>
        <a:effectLst/>
      </p:bgPr>
    </p:bg>
    <p:spTree>
      <p:nvGrpSpPr>
        <p:cNvPr id="1" name=""/>
        <p:cNvGrpSpPr/>
        <p:nvPr/>
      </p:nvGrpSpPr>
      <p:grpSpPr>
        <a:xfrm>
          <a:off x="0" y="0"/>
          <a:ext cx="0" cy="0"/>
          <a:chOff x="0" y="0"/>
          <a:chExt cx="0" cy="0"/>
        </a:xfrm>
      </p:grpSpPr>
      <p:sp>
        <p:nvSpPr>
          <p:cNvPr id="14" name="Espace réservé du texte 17">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1158241" y="3020997"/>
            <a:ext cx="1118105" cy="443199"/>
          </a:xfrm>
        </p:spPr>
        <p:txBody>
          <a:bodyPr vert="horz" lIns="0" tIns="0" rIns="0" bIns="0" rtlCol="0">
            <a:noAutofit/>
          </a:bodyPr>
          <a:lstStyle>
            <a:lvl1pPr algn="r">
              <a:defRPr lang="en-US" sz="3200" b="1" noProof="0" dirty="0">
                <a:solidFill>
                  <a:schemeClr val="bg2"/>
                </a:solidFill>
              </a:defRPr>
            </a:lvl1pPr>
          </a:lstStyle>
          <a:p>
            <a:pPr lvl="0">
              <a:lnSpc>
                <a:spcPct val="90000"/>
              </a:lnSpc>
            </a:pPr>
            <a:r>
              <a:rPr lang="en-US" noProof="0"/>
              <a:t>00</a:t>
            </a:r>
          </a:p>
        </p:txBody>
      </p:sp>
      <p:sp>
        <p:nvSpPr>
          <p:cNvPr id="15" name="Espace réservé du texte 17">
            <a:extLst>
              <a:ext uri="{FF2B5EF4-FFF2-40B4-BE49-F238E27FC236}">
                <a16:creationId xmlns:a16="http://schemas.microsoft.com/office/drawing/2014/main" id="{26F07BC6-BD1D-4953-9F45-D190CB67B241}"/>
              </a:ext>
            </a:extLst>
          </p:cNvPr>
          <p:cNvSpPr>
            <a:spLocks noGrp="1"/>
          </p:cNvSpPr>
          <p:nvPr>
            <p:ph type="body" sz="quarter" idx="23"/>
          </p:nvPr>
        </p:nvSpPr>
        <p:spPr>
          <a:xfrm>
            <a:off x="2679091" y="3020997"/>
            <a:ext cx="6517348" cy="443199"/>
          </a:xfrm>
        </p:spPr>
        <p:txBody>
          <a:bodyPr/>
          <a:lstStyle>
            <a:lvl1pPr>
              <a:lnSpc>
                <a:spcPct val="90000"/>
              </a:lnSpc>
              <a:defRPr lang="fr-FR" sz="3200" b="1" i="0"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Espace réservé du texte 17">
            <a:extLst>
              <a:ext uri="{FF2B5EF4-FFF2-40B4-BE49-F238E27FC236}">
                <a16:creationId xmlns:a16="http://schemas.microsoft.com/office/drawing/2014/main" id="{FB6BFF7B-8B97-443F-8D19-A75C20F978D1}"/>
              </a:ext>
            </a:extLst>
          </p:cNvPr>
          <p:cNvSpPr>
            <a:spLocks noGrp="1"/>
          </p:cNvSpPr>
          <p:nvPr>
            <p:ph type="body" sz="quarter" idx="24"/>
          </p:nvPr>
        </p:nvSpPr>
        <p:spPr>
          <a:xfrm>
            <a:off x="2679091" y="3980878"/>
            <a:ext cx="6517348" cy="315415"/>
          </a:xfrm>
        </p:spPr>
        <p:txBody>
          <a:bodyPr/>
          <a:lstStyle>
            <a:lvl1pPr>
              <a:lnSpc>
                <a:spcPct val="90000"/>
              </a:lnSpc>
              <a:defRPr lang="fr-FR" sz="1867"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sp>
        <p:nvSpPr>
          <p:cNvPr id="7" name="Espace réservé du texte 17">
            <a:extLst>
              <a:ext uri="{FF2B5EF4-FFF2-40B4-BE49-F238E27FC236}">
                <a16:creationId xmlns:a16="http://schemas.microsoft.com/office/drawing/2014/main" id="{DA36FF3D-AF0A-45ED-BF39-F628AE9DBF56}"/>
              </a:ext>
            </a:extLst>
          </p:cNvPr>
          <p:cNvSpPr>
            <a:spLocks noGrp="1"/>
          </p:cNvSpPr>
          <p:nvPr>
            <p:ph type="body" sz="quarter" idx="25"/>
          </p:nvPr>
        </p:nvSpPr>
        <p:spPr>
          <a:xfrm>
            <a:off x="2679091" y="3554158"/>
            <a:ext cx="6517348" cy="315415"/>
          </a:xfrm>
        </p:spPr>
        <p:txBody>
          <a:bodyPr/>
          <a:lstStyle>
            <a:lvl1pPr>
              <a:lnSpc>
                <a:spcPct val="90000"/>
              </a:lnSpc>
              <a:defRPr lang="fr-FR" sz="1867"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800"/>
              </a:spcBef>
              <a:defRPr lang="fr-FR" sz="1867"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1067"/>
              </a:spcBef>
              <a:defRPr sz="1867" i="1">
                <a:solidFill>
                  <a:schemeClr val="bg2"/>
                </a:solidFill>
              </a:defRPr>
            </a:lvl3pPr>
            <a:lvl4pPr>
              <a:lnSpc>
                <a:spcPct val="90000"/>
              </a:lnSpc>
              <a:spcBef>
                <a:spcPts val="400"/>
              </a:spcBef>
              <a:defRPr lang="fr-FR" sz="1000" kern="1200" cap="all" baseline="0" dirty="0">
                <a:solidFill>
                  <a:schemeClr val="accent2"/>
                </a:solidFill>
                <a:latin typeface="+mn-lt"/>
                <a:ea typeface="+mn-ea"/>
                <a:cs typeface="+mn-cs"/>
              </a:defRPr>
            </a:lvl4pPr>
          </a:lstStyle>
          <a:p>
            <a:pPr lvl="0"/>
            <a:r>
              <a:rPr lang="en-US" noProof="0"/>
              <a:t>Click to edit Master text styles</a:t>
            </a:r>
          </a:p>
        </p:txBody>
      </p:sp>
      <p:pic>
        <p:nvPicPr>
          <p:cNvPr id="8" name="Graphique 4">
            <a:extLst>
              <a:ext uri="{FF2B5EF4-FFF2-40B4-BE49-F238E27FC236}">
                <a16:creationId xmlns:a16="http://schemas.microsoft.com/office/drawing/2014/main" id="{47A4CFED-9962-48A7-8ED7-BCB4523B3A34}"/>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6607" y="5024590"/>
            <a:ext cx="1271271" cy="1257300"/>
          </a:xfrm>
          <a:prstGeom prst="rect">
            <a:avLst/>
          </a:prstGeom>
        </p:spPr>
      </p:pic>
    </p:spTree>
    <p:extLst>
      <p:ext uri="{BB962C8B-B14F-4D97-AF65-F5344CB8AC3E}">
        <p14:creationId xmlns:p14="http://schemas.microsoft.com/office/powerpoint/2010/main" val="4067188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xt over Image">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B3CF0ECB-30FF-45DD-8A41-5DF28038CBAD}"/>
              </a:ext>
            </a:extLst>
          </p:cNvPr>
          <p:cNvSpPr>
            <a:spLocks noGrp="1"/>
          </p:cNvSpPr>
          <p:nvPr>
            <p:ph type="pic" sz="quarter" idx="20"/>
          </p:nvPr>
        </p:nvSpPr>
        <p:spPr>
          <a:xfrm>
            <a:off x="3" y="0"/>
            <a:ext cx="12191999" cy="6858000"/>
          </a:xfrm>
          <a:custGeom>
            <a:avLst/>
            <a:gdLst>
              <a:gd name="connsiteX0" fmla="*/ 351363 w 9143999"/>
              <a:gd name="connsiteY0" fmla="*/ 4913481 h 5143500"/>
              <a:gd name="connsiteX1" fmla="*/ 331613 w 9143999"/>
              <a:gd name="connsiteY1" fmla="*/ 4933530 h 5143500"/>
              <a:gd name="connsiteX2" fmla="*/ 352237 w 9143999"/>
              <a:gd name="connsiteY2" fmla="*/ 4953582 h 5143500"/>
              <a:gd name="connsiteX3" fmla="*/ 371987 w 9143999"/>
              <a:gd name="connsiteY3" fmla="*/ 4933533 h 5143500"/>
              <a:gd name="connsiteX4" fmla="*/ 351363 w 9143999"/>
              <a:gd name="connsiteY4" fmla="*/ 4913481 h 5143500"/>
              <a:gd name="connsiteX5" fmla="*/ 892593 w 9143999"/>
              <a:gd name="connsiteY5" fmla="*/ 4837587 h 5143500"/>
              <a:gd name="connsiteX6" fmla="*/ 917846 w 9143999"/>
              <a:gd name="connsiteY6" fmla="*/ 4847631 h 5143500"/>
              <a:gd name="connsiteX7" fmla="*/ 927648 w 9143999"/>
              <a:gd name="connsiteY7" fmla="*/ 4877990 h 5143500"/>
              <a:gd name="connsiteX8" fmla="*/ 918100 w 9143999"/>
              <a:gd name="connsiteY8" fmla="*/ 4908353 h 5143500"/>
              <a:gd name="connsiteX9" fmla="*/ 894866 w 9143999"/>
              <a:gd name="connsiteY9" fmla="*/ 4918277 h 5143500"/>
              <a:gd name="connsiteX10" fmla="*/ 868933 w 9143999"/>
              <a:gd name="connsiteY10" fmla="*/ 4908080 h 5143500"/>
              <a:gd name="connsiteX11" fmla="*/ 859062 w 9143999"/>
              <a:gd name="connsiteY11" fmla="*/ 4877877 h 5143500"/>
              <a:gd name="connsiteX12" fmla="*/ 868678 w 9143999"/>
              <a:gd name="connsiteY12" fmla="*/ 4847677 h 5143500"/>
              <a:gd name="connsiteX13" fmla="*/ 559057 w 9143999"/>
              <a:gd name="connsiteY13" fmla="*/ 4837499 h 5143500"/>
              <a:gd name="connsiteX14" fmla="*/ 578336 w 9143999"/>
              <a:gd name="connsiteY14" fmla="*/ 4840021 h 5143500"/>
              <a:gd name="connsiteX15" fmla="*/ 585643 w 9143999"/>
              <a:gd name="connsiteY15" fmla="*/ 4847817 h 5143500"/>
              <a:gd name="connsiteX16" fmla="*/ 585643 w 9143999"/>
              <a:gd name="connsiteY16" fmla="*/ 4907937 h 5143500"/>
              <a:gd name="connsiteX17" fmla="*/ 578336 w 9143999"/>
              <a:gd name="connsiteY17" fmla="*/ 4915741 h 5143500"/>
              <a:gd name="connsiteX18" fmla="*/ 558605 w 9143999"/>
              <a:gd name="connsiteY18" fmla="*/ 4918322 h 5143500"/>
              <a:gd name="connsiteX19" fmla="*/ 534559 w 9143999"/>
              <a:gd name="connsiteY19" fmla="*/ 4909442 h 5143500"/>
              <a:gd name="connsiteX20" fmla="*/ 523519 w 9143999"/>
              <a:gd name="connsiteY20" fmla="*/ 4877990 h 5143500"/>
              <a:gd name="connsiteX21" fmla="*/ 534559 w 9143999"/>
              <a:gd name="connsiteY21" fmla="*/ 4846542 h 5143500"/>
              <a:gd name="connsiteX22" fmla="*/ 1101680 w 9143999"/>
              <a:gd name="connsiteY22" fmla="*/ 4805359 h 5143500"/>
              <a:gd name="connsiteX23" fmla="*/ 1095864 w 9143999"/>
              <a:gd name="connsiteY23" fmla="*/ 4811167 h 5143500"/>
              <a:gd name="connsiteX24" fmla="*/ 1095864 w 9143999"/>
              <a:gd name="connsiteY24" fmla="*/ 4944812 h 5143500"/>
              <a:gd name="connsiteX25" fmla="*/ 1101680 w 9143999"/>
              <a:gd name="connsiteY25" fmla="*/ 4950628 h 5143500"/>
              <a:gd name="connsiteX26" fmla="*/ 1127823 w 9143999"/>
              <a:gd name="connsiteY26" fmla="*/ 4950628 h 5143500"/>
              <a:gd name="connsiteX27" fmla="*/ 1128318 w 9143999"/>
              <a:gd name="connsiteY27" fmla="*/ 4950134 h 5143500"/>
              <a:gd name="connsiteX28" fmla="*/ 1130431 w 9143999"/>
              <a:gd name="connsiteY28" fmla="*/ 4950134 h 5143500"/>
              <a:gd name="connsiteX29" fmla="*/ 1136285 w 9143999"/>
              <a:gd name="connsiteY29" fmla="*/ 4944348 h 5143500"/>
              <a:gd name="connsiteX30" fmla="*/ 1136285 w 9143999"/>
              <a:gd name="connsiteY30" fmla="*/ 4811405 h 5143500"/>
              <a:gd name="connsiteX31" fmla="*/ 1130431 w 9143999"/>
              <a:gd name="connsiteY31" fmla="*/ 4805627 h 5143500"/>
              <a:gd name="connsiteX32" fmla="*/ 1128092 w 9143999"/>
              <a:gd name="connsiteY32" fmla="*/ 4805627 h 5143500"/>
              <a:gd name="connsiteX33" fmla="*/ 1127823 w 9143999"/>
              <a:gd name="connsiteY33" fmla="*/ 4805359 h 5143500"/>
              <a:gd name="connsiteX34" fmla="*/ 891920 w 9143999"/>
              <a:gd name="connsiteY34" fmla="*/ 4802455 h 5143500"/>
              <a:gd name="connsiteX35" fmla="*/ 819859 w 9143999"/>
              <a:gd name="connsiteY35" fmla="*/ 4877990 h 5143500"/>
              <a:gd name="connsiteX36" fmla="*/ 893949 w 9143999"/>
              <a:gd name="connsiteY36" fmla="*/ 4953533 h 5143500"/>
              <a:gd name="connsiteX37" fmla="*/ 923593 w 9143999"/>
              <a:gd name="connsiteY37" fmla="*/ 4947899 h 5143500"/>
              <a:gd name="connsiteX38" fmla="*/ 924071 w 9143999"/>
              <a:gd name="connsiteY38" fmla="*/ 4947569 h 5143500"/>
              <a:gd name="connsiteX39" fmla="*/ 924870 w 9143999"/>
              <a:gd name="connsiteY39" fmla="*/ 4947419 h 5143500"/>
              <a:gd name="connsiteX40" fmla="*/ 967553 w 9143999"/>
              <a:gd name="connsiteY40" fmla="*/ 4877877 h 5143500"/>
              <a:gd name="connsiteX41" fmla="*/ 924008 w 9143999"/>
              <a:gd name="connsiteY41" fmla="*/ 4808342 h 5143500"/>
              <a:gd name="connsiteX42" fmla="*/ 922787 w 9143999"/>
              <a:gd name="connsiteY42" fmla="*/ 4808121 h 5143500"/>
              <a:gd name="connsiteX43" fmla="*/ 922737 w 9143999"/>
              <a:gd name="connsiteY43" fmla="*/ 4808088 h 5143500"/>
              <a:gd name="connsiteX44" fmla="*/ 891920 w 9143999"/>
              <a:gd name="connsiteY44" fmla="*/ 4802455 h 5143500"/>
              <a:gd name="connsiteX45" fmla="*/ 725443 w 9143999"/>
              <a:gd name="connsiteY45" fmla="*/ 4802455 h 5143500"/>
              <a:gd name="connsiteX46" fmla="*/ 667045 w 9143999"/>
              <a:gd name="connsiteY46" fmla="*/ 4812907 h 5143500"/>
              <a:gd name="connsiteX47" fmla="*/ 666933 w 9143999"/>
              <a:gd name="connsiteY47" fmla="*/ 4813086 h 5143500"/>
              <a:gd name="connsiteX48" fmla="*/ 666650 w 9143999"/>
              <a:gd name="connsiteY48" fmla="*/ 4813136 h 5143500"/>
              <a:gd name="connsiteX49" fmla="*/ 659335 w 9143999"/>
              <a:gd name="connsiteY49" fmla="*/ 4824699 h 5143500"/>
              <a:gd name="connsiteX50" fmla="*/ 659335 w 9143999"/>
              <a:gd name="connsiteY50" fmla="*/ 4944348 h 5143500"/>
              <a:gd name="connsiteX51" fmla="*/ 659777 w 9143999"/>
              <a:gd name="connsiteY51" fmla="*/ 4944785 h 5143500"/>
              <a:gd name="connsiteX52" fmla="*/ 659777 w 9143999"/>
              <a:gd name="connsiteY52" fmla="*/ 4944812 h 5143500"/>
              <a:gd name="connsiteX53" fmla="*/ 665593 w 9143999"/>
              <a:gd name="connsiteY53" fmla="*/ 4950628 h 5143500"/>
              <a:gd name="connsiteX54" fmla="*/ 691736 w 9143999"/>
              <a:gd name="connsiteY54" fmla="*/ 4950628 h 5143500"/>
              <a:gd name="connsiteX55" fmla="*/ 697552 w 9143999"/>
              <a:gd name="connsiteY55" fmla="*/ 4944812 h 5143500"/>
              <a:gd name="connsiteX56" fmla="*/ 697552 w 9143999"/>
              <a:gd name="connsiteY56" fmla="*/ 4847194 h 5143500"/>
              <a:gd name="connsiteX57" fmla="*/ 704448 w 9143999"/>
              <a:gd name="connsiteY57" fmla="*/ 4839717 h 5143500"/>
              <a:gd name="connsiteX58" fmla="*/ 726010 w 9143999"/>
              <a:gd name="connsiteY58" fmla="*/ 4837419 h 5143500"/>
              <a:gd name="connsiteX59" fmla="*/ 746013 w 9143999"/>
              <a:gd name="connsiteY59" fmla="*/ 4843168 h 5143500"/>
              <a:gd name="connsiteX60" fmla="*/ 754202 w 9143999"/>
              <a:gd name="connsiteY60" fmla="*/ 4862009 h 5143500"/>
              <a:gd name="connsiteX61" fmla="*/ 754202 w 9143999"/>
              <a:gd name="connsiteY61" fmla="*/ 4944812 h 5143500"/>
              <a:gd name="connsiteX62" fmla="*/ 760018 w 9143999"/>
              <a:gd name="connsiteY62" fmla="*/ 4950628 h 5143500"/>
              <a:gd name="connsiteX63" fmla="*/ 786160 w 9143999"/>
              <a:gd name="connsiteY63" fmla="*/ 4950628 h 5143500"/>
              <a:gd name="connsiteX64" fmla="*/ 791976 w 9143999"/>
              <a:gd name="connsiteY64" fmla="*/ 4944812 h 5143500"/>
              <a:gd name="connsiteX65" fmla="*/ 791976 w 9143999"/>
              <a:gd name="connsiteY65" fmla="*/ 4944762 h 5143500"/>
              <a:gd name="connsiteX66" fmla="*/ 792395 w 9143999"/>
              <a:gd name="connsiteY66" fmla="*/ 4944348 h 5143500"/>
              <a:gd name="connsiteX67" fmla="*/ 792395 w 9143999"/>
              <a:gd name="connsiteY67" fmla="*/ 4857065 h 5143500"/>
              <a:gd name="connsiteX68" fmla="*/ 775798 w 9143999"/>
              <a:gd name="connsiteY68" fmla="*/ 4816682 h 5143500"/>
              <a:gd name="connsiteX69" fmla="*/ 775543 w 9143999"/>
              <a:gd name="connsiteY69" fmla="*/ 4816611 h 5143500"/>
              <a:gd name="connsiteX70" fmla="*/ 775486 w 9143999"/>
              <a:gd name="connsiteY70" fmla="*/ 4816471 h 5143500"/>
              <a:gd name="connsiteX71" fmla="*/ 725443 w 9143999"/>
              <a:gd name="connsiteY71" fmla="*/ 4802455 h 5143500"/>
              <a:gd name="connsiteX72" fmla="*/ 559834 w 9143999"/>
              <a:gd name="connsiteY72" fmla="*/ 4802455 h 5143500"/>
              <a:gd name="connsiteX73" fmla="*/ 529662 w 9143999"/>
              <a:gd name="connsiteY73" fmla="*/ 4807762 h 5143500"/>
              <a:gd name="connsiteX74" fmla="*/ 529594 w 9143999"/>
              <a:gd name="connsiteY74" fmla="*/ 4807805 h 5143500"/>
              <a:gd name="connsiteX75" fmla="*/ 528372 w 9143999"/>
              <a:gd name="connsiteY75" fmla="*/ 4808018 h 5143500"/>
              <a:gd name="connsiteX76" fmla="*/ 483586 w 9143999"/>
              <a:gd name="connsiteY76" fmla="*/ 4877877 h 5143500"/>
              <a:gd name="connsiteX77" fmla="*/ 526397 w 9143999"/>
              <a:gd name="connsiteY77" fmla="*/ 4947825 h 5143500"/>
              <a:gd name="connsiteX78" fmla="*/ 527142 w 9143999"/>
              <a:gd name="connsiteY78" fmla="*/ 4947947 h 5143500"/>
              <a:gd name="connsiteX79" fmla="*/ 527700 w 9143999"/>
              <a:gd name="connsiteY79" fmla="*/ 4948307 h 5143500"/>
              <a:gd name="connsiteX80" fmla="*/ 559257 w 9143999"/>
              <a:gd name="connsiteY80" fmla="*/ 4953533 h 5143500"/>
              <a:gd name="connsiteX81" fmla="*/ 617069 w 9143999"/>
              <a:gd name="connsiteY81" fmla="*/ 4941908 h 5143500"/>
              <a:gd name="connsiteX82" fmla="*/ 624337 w 9143999"/>
              <a:gd name="connsiteY82" fmla="*/ 4930284 h 5143500"/>
              <a:gd name="connsiteX83" fmla="*/ 624337 w 9143999"/>
              <a:gd name="connsiteY83" fmla="*/ 4824821 h 5143500"/>
              <a:gd name="connsiteX84" fmla="*/ 617069 w 9143999"/>
              <a:gd name="connsiteY84" fmla="*/ 4813204 h 5143500"/>
              <a:gd name="connsiteX85" fmla="*/ 559834 w 9143999"/>
              <a:gd name="connsiteY85" fmla="*/ 4802455 h 5143500"/>
              <a:gd name="connsiteX86" fmla="*/ 398011 w 9143999"/>
              <a:gd name="connsiteY86" fmla="*/ 4801292 h 5143500"/>
              <a:gd name="connsiteX87" fmla="*/ 395922 w 9143999"/>
              <a:gd name="connsiteY87" fmla="*/ 4801589 h 5143500"/>
              <a:gd name="connsiteX88" fmla="*/ 395863 w 9143999"/>
              <a:gd name="connsiteY88" fmla="*/ 4801582 h 5143500"/>
              <a:gd name="connsiteX89" fmla="*/ 331528 w 9143999"/>
              <a:gd name="connsiteY89" fmla="*/ 4853603 h 5143500"/>
              <a:gd name="connsiteX90" fmla="*/ 425688 w 9143999"/>
              <a:gd name="connsiteY90" fmla="*/ 4933656 h 5143500"/>
              <a:gd name="connsiteX91" fmla="*/ 423936 w 9143999"/>
              <a:gd name="connsiteY91" fmla="*/ 4944348 h 5143500"/>
              <a:gd name="connsiteX92" fmla="*/ 423645 w 9143999"/>
              <a:gd name="connsiteY92" fmla="*/ 4946089 h 5143500"/>
              <a:gd name="connsiteX93" fmla="*/ 428029 w 9143999"/>
              <a:gd name="connsiteY93" fmla="*/ 4950134 h 5143500"/>
              <a:gd name="connsiteX94" fmla="*/ 429440 w 9143999"/>
              <a:gd name="connsiteY94" fmla="*/ 4950134 h 5143500"/>
              <a:gd name="connsiteX95" fmla="*/ 429969 w 9143999"/>
              <a:gd name="connsiteY95" fmla="*/ 4950628 h 5143500"/>
              <a:gd name="connsiteX96" fmla="*/ 456121 w 9143999"/>
              <a:gd name="connsiteY96" fmla="*/ 4950628 h 5143500"/>
              <a:gd name="connsiteX97" fmla="*/ 463668 w 9143999"/>
              <a:gd name="connsiteY97" fmla="*/ 4944812 h 5143500"/>
              <a:gd name="connsiteX98" fmla="*/ 465995 w 9143999"/>
              <a:gd name="connsiteY98" fmla="*/ 4928255 h 5143500"/>
              <a:gd name="connsiteX99" fmla="*/ 372445 w 9143999"/>
              <a:gd name="connsiteY99" fmla="*/ 4850972 h 5143500"/>
              <a:gd name="connsiteX100" fmla="*/ 378874 w 9143999"/>
              <a:gd name="connsiteY100" fmla="*/ 4840371 h 5143500"/>
              <a:gd name="connsiteX101" fmla="*/ 395404 w 9143999"/>
              <a:gd name="connsiteY101" fmla="*/ 4836760 h 5143500"/>
              <a:gd name="connsiteX102" fmla="*/ 438848 w 9143999"/>
              <a:gd name="connsiteY102" fmla="*/ 4849557 h 5143500"/>
              <a:gd name="connsiteX103" fmla="*/ 443232 w 9143999"/>
              <a:gd name="connsiteY103" fmla="*/ 4850714 h 5143500"/>
              <a:gd name="connsiteX104" fmla="*/ 443815 w 9143999"/>
              <a:gd name="connsiteY104" fmla="*/ 4850347 h 5143500"/>
              <a:gd name="connsiteX105" fmla="*/ 445074 w 9143999"/>
              <a:gd name="connsiteY105" fmla="*/ 4850684 h 5143500"/>
              <a:gd name="connsiteX106" fmla="*/ 451467 w 9143999"/>
              <a:gd name="connsiteY106" fmla="*/ 4846616 h 5143500"/>
              <a:gd name="connsiteX107" fmla="*/ 460476 w 9143999"/>
              <a:gd name="connsiteY107" fmla="*/ 4827435 h 5143500"/>
              <a:gd name="connsiteX108" fmla="*/ 461639 w 9143999"/>
              <a:gd name="connsiteY108" fmla="*/ 4822502 h 5143500"/>
              <a:gd name="connsiteX109" fmla="*/ 458150 w 9143999"/>
              <a:gd name="connsiteY109" fmla="*/ 4816686 h 5143500"/>
              <a:gd name="connsiteX110" fmla="*/ 398011 w 9143999"/>
              <a:gd name="connsiteY110" fmla="*/ 4801292 h 5143500"/>
              <a:gd name="connsiteX111" fmla="*/ 1053743 w 9143999"/>
              <a:gd name="connsiteY111" fmla="*/ 4747249 h 5143500"/>
              <a:gd name="connsiteX112" fmla="*/ 994181 w 9143999"/>
              <a:gd name="connsiteY112" fmla="*/ 4808264 h 5143500"/>
              <a:gd name="connsiteX113" fmla="*/ 994181 w 9143999"/>
              <a:gd name="connsiteY113" fmla="*/ 4944812 h 5143500"/>
              <a:gd name="connsiteX114" fmla="*/ 999997 w 9143999"/>
              <a:gd name="connsiteY114" fmla="*/ 4950628 h 5143500"/>
              <a:gd name="connsiteX115" fmla="*/ 1025851 w 9143999"/>
              <a:gd name="connsiteY115" fmla="*/ 4950628 h 5143500"/>
              <a:gd name="connsiteX116" fmla="*/ 1026345 w 9143999"/>
              <a:gd name="connsiteY116" fmla="*/ 4950134 h 5143500"/>
              <a:gd name="connsiteX117" fmla="*/ 1027794 w 9143999"/>
              <a:gd name="connsiteY117" fmla="*/ 4950134 h 5143500"/>
              <a:gd name="connsiteX118" fmla="*/ 1033639 w 9143999"/>
              <a:gd name="connsiteY118" fmla="*/ 4944348 h 5143500"/>
              <a:gd name="connsiteX119" fmla="*/ 1033639 w 9143999"/>
              <a:gd name="connsiteY119" fmla="*/ 4837419 h 5143500"/>
              <a:gd name="connsiteX120" fmla="*/ 1070780 w 9143999"/>
              <a:gd name="connsiteY120" fmla="*/ 4837419 h 5143500"/>
              <a:gd name="connsiteX121" fmla="*/ 1076625 w 9143999"/>
              <a:gd name="connsiteY121" fmla="*/ 4831634 h 5143500"/>
              <a:gd name="connsiteX122" fmla="*/ 1076625 w 9143999"/>
              <a:gd name="connsiteY122" fmla="*/ 4811692 h 5143500"/>
              <a:gd name="connsiteX123" fmla="*/ 1070780 w 9143999"/>
              <a:gd name="connsiteY123" fmla="*/ 4805627 h 5143500"/>
              <a:gd name="connsiteX124" fmla="*/ 1068815 w 9143999"/>
              <a:gd name="connsiteY124" fmla="*/ 4805627 h 5143500"/>
              <a:gd name="connsiteX125" fmla="*/ 1068559 w 9143999"/>
              <a:gd name="connsiteY125" fmla="*/ 4805359 h 5143500"/>
              <a:gd name="connsiteX126" fmla="*/ 1033639 w 9143999"/>
              <a:gd name="connsiteY126" fmla="*/ 4805359 h 5143500"/>
              <a:gd name="connsiteX127" fmla="*/ 1033639 w 9143999"/>
              <a:gd name="connsiteY127" fmla="*/ 4802443 h 5143500"/>
              <a:gd name="connsiteX128" fmla="*/ 1056748 w 9143999"/>
              <a:gd name="connsiteY128" fmla="*/ 4778457 h 5143500"/>
              <a:gd name="connsiteX129" fmla="*/ 1071071 w 9143999"/>
              <a:gd name="connsiteY129" fmla="*/ 4779901 h 5143500"/>
              <a:gd name="connsiteX130" fmla="*/ 1076625 w 9143999"/>
              <a:gd name="connsiteY130" fmla="*/ 4774411 h 5143500"/>
              <a:gd name="connsiteX131" fmla="*/ 1079556 w 9143999"/>
              <a:gd name="connsiteY131" fmla="*/ 4759385 h 5143500"/>
              <a:gd name="connsiteX132" fmla="*/ 1080138 w 9143999"/>
              <a:gd name="connsiteY132" fmla="*/ 4755627 h 5143500"/>
              <a:gd name="connsiteX133" fmla="*/ 1074293 w 9143999"/>
              <a:gd name="connsiteY133" fmla="*/ 4749848 h 5143500"/>
              <a:gd name="connsiteX134" fmla="*/ 1072404 w 9143999"/>
              <a:gd name="connsiteY134" fmla="*/ 4749641 h 5143500"/>
              <a:gd name="connsiteX135" fmla="*/ 1072049 w 9143999"/>
              <a:gd name="connsiteY135" fmla="*/ 4749285 h 5143500"/>
              <a:gd name="connsiteX136" fmla="*/ 1053743 w 9143999"/>
              <a:gd name="connsiteY136" fmla="*/ 4747249 h 5143500"/>
              <a:gd name="connsiteX137" fmla="*/ 1115151 w 9143999"/>
              <a:gd name="connsiteY137" fmla="*/ 4747131 h 5143500"/>
              <a:gd name="connsiteX138" fmla="*/ 1095104 w 9143999"/>
              <a:gd name="connsiteY138" fmla="*/ 4767478 h 5143500"/>
              <a:gd name="connsiteX139" fmla="*/ 1116017 w 9143999"/>
              <a:gd name="connsiteY139" fmla="*/ 4787818 h 5143500"/>
              <a:gd name="connsiteX140" fmla="*/ 1136065 w 9143999"/>
              <a:gd name="connsiteY140" fmla="*/ 4767481 h 5143500"/>
              <a:gd name="connsiteX141" fmla="*/ 1115151 w 9143999"/>
              <a:gd name="connsiteY141" fmla="*/ 4747131 h 5143500"/>
              <a:gd name="connsiteX142" fmla="*/ 0 w 9143999"/>
              <a:gd name="connsiteY142" fmla="*/ 0 h 5143500"/>
              <a:gd name="connsiteX143" fmla="*/ 9143999 w 9143999"/>
              <a:gd name="connsiteY143" fmla="*/ 0 h 5143500"/>
              <a:gd name="connsiteX144" fmla="*/ 9143999 w 9143999"/>
              <a:gd name="connsiteY144" fmla="*/ 5143500 h 5143500"/>
              <a:gd name="connsiteX145" fmla="*/ 0 w 9143999"/>
              <a:gd name="connsiteY14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9143999"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6" y="4921039"/>
                  <a:pt x="364153" y="4913482"/>
                  <a:pt x="351363" y="4913481"/>
                </a:cubicBezTo>
                <a:close/>
                <a:moveTo>
                  <a:pt x="892593" y="4837587"/>
                </a:moveTo>
                <a:lnTo>
                  <a:pt x="917846" y="4847631"/>
                </a:lnTo>
                <a:cubicBezTo>
                  <a:pt x="924091" y="4854457"/>
                  <a:pt x="927648" y="4864625"/>
                  <a:pt x="927648" y="4877990"/>
                </a:cubicBezTo>
                <a:cubicBezTo>
                  <a:pt x="927648" y="4891355"/>
                  <a:pt x="924091" y="4901524"/>
                  <a:pt x="918100" y="4908353"/>
                </a:cubicBezTo>
                <a:lnTo>
                  <a:pt x="894866" y="4918277"/>
                </a:lnTo>
                <a:lnTo>
                  <a:pt x="868933" y="4908080"/>
                </a:lnTo>
                <a:cubicBezTo>
                  <a:pt x="862645" y="4901288"/>
                  <a:pt x="859062" y="4891172"/>
                  <a:pt x="859062" y="4877877"/>
                </a:cubicBezTo>
                <a:cubicBezTo>
                  <a:pt x="859062" y="4864582"/>
                  <a:pt x="862645" y="4854468"/>
                  <a:pt x="868678" y="4847677"/>
                </a:cubicBezTo>
                <a:close/>
                <a:moveTo>
                  <a:pt x="559057" y="4837499"/>
                </a:moveTo>
                <a:lnTo>
                  <a:pt x="578336" y="4840021"/>
                </a:lnTo>
                <a:cubicBezTo>
                  <a:pt x="583309" y="4841465"/>
                  <a:pt x="585643" y="4843483"/>
                  <a:pt x="585643" y="4847817"/>
                </a:cubicBezTo>
                <a:lnTo>
                  <a:pt x="585643" y="4907937"/>
                </a:lnTo>
                <a:cubicBezTo>
                  <a:pt x="585643" y="4912270"/>
                  <a:pt x="583309" y="4914296"/>
                  <a:pt x="578336" y="4915741"/>
                </a:cubicBezTo>
                <a:lnTo>
                  <a:pt x="558605" y="4918322"/>
                </a:lnTo>
                <a:lnTo>
                  <a:pt x="534559" y="4909442"/>
                </a:lnTo>
                <a:cubicBezTo>
                  <a:pt x="527877" y="4902976"/>
                  <a:pt x="523519" y="4892806"/>
                  <a:pt x="523519" y="4877990"/>
                </a:cubicBezTo>
                <a:cubicBezTo>
                  <a:pt x="523519" y="4863173"/>
                  <a:pt x="527877" y="4853005"/>
                  <a:pt x="534559" y="4846542"/>
                </a:cubicBezTo>
                <a:close/>
                <a:moveTo>
                  <a:pt x="1101680" y="4805359"/>
                </a:moveTo>
                <a:cubicBezTo>
                  <a:pt x="1098192" y="4805359"/>
                  <a:pt x="1095864" y="4807677"/>
                  <a:pt x="1095864" y="4811167"/>
                </a:cubicBezTo>
                <a:lnTo>
                  <a:pt x="1095864" y="4944812"/>
                </a:lnTo>
                <a:cubicBezTo>
                  <a:pt x="1095864" y="4948301"/>
                  <a:pt x="1098192" y="4950628"/>
                  <a:pt x="1101680" y="4950628"/>
                </a:cubicBezTo>
                <a:lnTo>
                  <a:pt x="1127823" y="4950628"/>
                </a:lnTo>
                <a:lnTo>
                  <a:pt x="1128318" y="4950134"/>
                </a:lnTo>
                <a:lnTo>
                  <a:pt x="1130431" y="4950134"/>
                </a:lnTo>
                <a:cubicBezTo>
                  <a:pt x="1133944" y="4950134"/>
                  <a:pt x="1136285" y="4947819"/>
                  <a:pt x="1136285" y="4944348"/>
                </a:cubicBezTo>
                <a:lnTo>
                  <a:pt x="1136285" y="4811405"/>
                </a:lnTo>
                <a:cubicBezTo>
                  <a:pt x="1136285" y="4807934"/>
                  <a:pt x="1133944" y="4805627"/>
                  <a:pt x="1130431" y="4805627"/>
                </a:cubicBezTo>
                <a:lnTo>
                  <a:pt x="1128092" y="4805627"/>
                </a:lnTo>
                <a:lnTo>
                  <a:pt x="1127823" y="4805359"/>
                </a:lnTo>
                <a:close/>
                <a:moveTo>
                  <a:pt x="891920" y="4802455"/>
                </a:moveTo>
                <a:cubicBezTo>
                  <a:pt x="848337" y="4802455"/>
                  <a:pt x="819859" y="4834118"/>
                  <a:pt x="819859" y="4877990"/>
                </a:cubicBezTo>
                <a:cubicBezTo>
                  <a:pt x="819859" y="4921862"/>
                  <a:pt x="848337" y="4953533"/>
                  <a:pt x="893949" y="4953533"/>
                </a:cubicBezTo>
                <a:cubicBezTo>
                  <a:pt x="904845" y="4953533"/>
                  <a:pt x="914796" y="4951553"/>
                  <a:pt x="923593" y="4947899"/>
                </a:cubicBezTo>
                <a:lnTo>
                  <a:pt x="924071" y="4947569"/>
                </a:lnTo>
                <a:lnTo>
                  <a:pt x="924870" y="4947419"/>
                </a:lnTo>
                <a:cubicBezTo>
                  <a:pt x="951435" y="4936512"/>
                  <a:pt x="967553" y="4910608"/>
                  <a:pt x="967553" y="4877877"/>
                </a:cubicBezTo>
                <a:cubicBezTo>
                  <a:pt x="967553" y="4845146"/>
                  <a:pt x="951435" y="4819246"/>
                  <a:pt x="924008" y="4808342"/>
                </a:cubicBezTo>
                <a:lnTo>
                  <a:pt x="922787" y="4808121"/>
                </a:lnTo>
                <a:lnTo>
                  <a:pt x="922737" y="4808088"/>
                </a:lnTo>
                <a:cubicBezTo>
                  <a:pt x="913654" y="4804434"/>
                  <a:pt x="903323" y="4802455"/>
                  <a:pt x="891920" y="4802455"/>
                </a:cubicBezTo>
                <a:close/>
                <a:moveTo>
                  <a:pt x="725443" y="4802455"/>
                </a:moveTo>
                <a:cubicBezTo>
                  <a:pt x="708301" y="4802455"/>
                  <a:pt x="688255" y="4805359"/>
                  <a:pt x="667045" y="4812907"/>
                </a:cubicBezTo>
                <a:lnTo>
                  <a:pt x="666933" y="4813086"/>
                </a:lnTo>
                <a:lnTo>
                  <a:pt x="666650" y="4813136"/>
                </a:lnTo>
                <a:cubicBezTo>
                  <a:pt x="662556" y="4814581"/>
                  <a:pt x="659335" y="4818052"/>
                  <a:pt x="659335" y="4824699"/>
                </a:cubicBezTo>
                <a:lnTo>
                  <a:pt x="659335" y="4944348"/>
                </a:lnTo>
                <a:lnTo>
                  <a:pt x="659777" y="4944785"/>
                </a:lnTo>
                <a:lnTo>
                  <a:pt x="659777" y="4944812"/>
                </a:lnTo>
                <a:cubicBezTo>
                  <a:pt x="659777" y="4948301"/>
                  <a:pt x="662103" y="4950628"/>
                  <a:pt x="665593" y="4950628"/>
                </a:cubicBezTo>
                <a:lnTo>
                  <a:pt x="691736" y="4950628"/>
                </a:lnTo>
                <a:cubicBezTo>
                  <a:pt x="695225" y="4950628"/>
                  <a:pt x="697552" y="4948301"/>
                  <a:pt x="697552" y="4944812"/>
                </a:cubicBezTo>
                <a:lnTo>
                  <a:pt x="697552" y="4847194"/>
                </a:lnTo>
                <a:lnTo>
                  <a:pt x="704448" y="4839717"/>
                </a:lnTo>
                <a:lnTo>
                  <a:pt x="726010" y="4837419"/>
                </a:lnTo>
                <a:lnTo>
                  <a:pt x="746013" y="4843168"/>
                </a:lnTo>
                <a:lnTo>
                  <a:pt x="754202" y="4862009"/>
                </a:lnTo>
                <a:lnTo>
                  <a:pt x="754202" y="4944812"/>
                </a:lnTo>
                <a:cubicBezTo>
                  <a:pt x="754202" y="4948301"/>
                  <a:pt x="756528" y="4950628"/>
                  <a:pt x="760018" y="4950628"/>
                </a:cubicBezTo>
                <a:lnTo>
                  <a:pt x="786160" y="4950628"/>
                </a:lnTo>
                <a:cubicBezTo>
                  <a:pt x="789650" y="4950628"/>
                  <a:pt x="791976" y="4948301"/>
                  <a:pt x="791976" y="4944812"/>
                </a:cubicBezTo>
                <a:lnTo>
                  <a:pt x="791976" y="4944762"/>
                </a:lnTo>
                <a:lnTo>
                  <a:pt x="792395" y="4944348"/>
                </a:lnTo>
                <a:lnTo>
                  <a:pt x="792395" y="4857065"/>
                </a:lnTo>
                <a:cubicBezTo>
                  <a:pt x="792395" y="4839438"/>
                  <a:pt x="786911" y="4825856"/>
                  <a:pt x="775798" y="4816682"/>
                </a:cubicBezTo>
                <a:lnTo>
                  <a:pt x="775543" y="4816611"/>
                </a:lnTo>
                <a:lnTo>
                  <a:pt x="775486" y="4816471"/>
                </a:lnTo>
                <a:cubicBezTo>
                  <a:pt x="764445" y="4807248"/>
                  <a:pt x="747812" y="4802455"/>
                  <a:pt x="725443" y="4802455"/>
                </a:cubicBezTo>
                <a:close/>
                <a:moveTo>
                  <a:pt x="559834" y="4802455"/>
                </a:moveTo>
                <a:cubicBezTo>
                  <a:pt x="548868" y="4802455"/>
                  <a:pt x="538719" y="4804289"/>
                  <a:pt x="529662" y="4807762"/>
                </a:cubicBezTo>
                <a:lnTo>
                  <a:pt x="529594" y="4807805"/>
                </a:lnTo>
                <a:lnTo>
                  <a:pt x="528372" y="4808018"/>
                </a:lnTo>
                <a:cubicBezTo>
                  <a:pt x="501027" y="4818381"/>
                  <a:pt x="483586" y="4843416"/>
                  <a:pt x="483586" y="4877877"/>
                </a:cubicBezTo>
                <a:cubicBezTo>
                  <a:pt x="483586" y="4912775"/>
                  <a:pt x="498720" y="4937596"/>
                  <a:pt x="526397" y="4947825"/>
                </a:cubicBezTo>
                <a:lnTo>
                  <a:pt x="527142" y="4947947"/>
                </a:lnTo>
                <a:lnTo>
                  <a:pt x="527700" y="4948307"/>
                </a:lnTo>
                <a:cubicBezTo>
                  <a:pt x="536866" y="4951735"/>
                  <a:pt x="547417" y="4953533"/>
                  <a:pt x="559257" y="4953533"/>
                </a:cubicBezTo>
                <a:cubicBezTo>
                  <a:pt x="578428" y="4953533"/>
                  <a:pt x="597022" y="4950331"/>
                  <a:pt x="617069" y="4941908"/>
                </a:cubicBezTo>
                <a:cubicBezTo>
                  <a:pt x="621722" y="4939879"/>
                  <a:pt x="624337" y="4936678"/>
                  <a:pt x="624337" y="4930284"/>
                </a:cubicBezTo>
                <a:lnTo>
                  <a:pt x="624337" y="4824821"/>
                </a:lnTo>
                <a:cubicBezTo>
                  <a:pt x="624337" y="4818138"/>
                  <a:pt x="621722" y="4814946"/>
                  <a:pt x="617069" y="4813204"/>
                </a:cubicBezTo>
                <a:cubicBezTo>
                  <a:pt x="597898" y="4805936"/>
                  <a:pt x="579880" y="4802455"/>
                  <a:pt x="559834" y="4802455"/>
                </a:cubicBezTo>
                <a:close/>
                <a:moveTo>
                  <a:pt x="398011" y="4801292"/>
                </a:moveTo>
                <a:lnTo>
                  <a:pt x="395922" y="4801589"/>
                </a:lnTo>
                <a:lnTo>
                  <a:pt x="395863" y="4801582"/>
                </a:lnTo>
                <a:cubicBezTo>
                  <a:pt x="356679" y="4801582"/>
                  <a:pt x="331528" y="4822385"/>
                  <a:pt x="331528" y="4853603"/>
                </a:cubicBezTo>
                <a:cubicBezTo>
                  <a:pt x="331528" y="4914871"/>
                  <a:pt x="425688" y="4891154"/>
                  <a:pt x="425688" y="4933656"/>
                </a:cubicBezTo>
                <a:cubicBezTo>
                  <a:pt x="425688" y="4937989"/>
                  <a:pt x="425106" y="4940590"/>
                  <a:pt x="423936" y="4944348"/>
                </a:cubicBezTo>
                <a:cubicBezTo>
                  <a:pt x="423645" y="4944931"/>
                  <a:pt x="423645" y="4945505"/>
                  <a:pt x="423645" y="4946089"/>
                </a:cubicBezTo>
                <a:cubicBezTo>
                  <a:pt x="423645" y="4948394"/>
                  <a:pt x="425106" y="4950134"/>
                  <a:pt x="428029" y="4950134"/>
                </a:cubicBezTo>
                <a:lnTo>
                  <a:pt x="429440" y="4950134"/>
                </a:lnTo>
                <a:lnTo>
                  <a:pt x="429969" y="4950628"/>
                </a:lnTo>
                <a:lnTo>
                  <a:pt x="456121" y="4950628"/>
                </a:lnTo>
                <a:cubicBezTo>
                  <a:pt x="460476" y="4950628"/>
                  <a:pt x="462216" y="4949176"/>
                  <a:pt x="463668" y="4944812"/>
                </a:cubicBezTo>
                <a:cubicBezTo>
                  <a:pt x="465418" y="4939879"/>
                  <a:pt x="465995" y="4933196"/>
                  <a:pt x="465995" y="4928255"/>
                </a:cubicBezTo>
                <a:cubicBezTo>
                  <a:pt x="465995" y="4862299"/>
                  <a:pt x="372445" y="4878177"/>
                  <a:pt x="372445" y="4850972"/>
                </a:cubicBezTo>
                <a:cubicBezTo>
                  <a:pt x="372445" y="4846523"/>
                  <a:pt x="374698" y="4842891"/>
                  <a:pt x="378874" y="4840371"/>
                </a:cubicBezTo>
                <a:lnTo>
                  <a:pt x="395404" y="4836760"/>
                </a:lnTo>
                <a:lnTo>
                  <a:pt x="438848" y="4849557"/>
                </a:lnTo>
                <a:cubicBezTo>
                  <a:pt x="440310" y="4850418"/>
                  <a:pt x="441771" y="4850714"/>
                  <a:pt x="443232" y="4850714"/>
                </a:cubicBezTo>
                <a:lnTo>
                  <a:pt x="443815" y="4850347"/>
                </a:lnTo>
                <a:lnTo>
                  <a:pt x="445074" y="4850684"/>
                </a:ln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7" y="4747249"/>
                  <a:pt x="994181" y="4766420"/>
                  <a:pt x="994181" y="4808264"/>
                </a:cubicBezTo>
                <a:lnTo>
                  <a:pt x="994181" y="4944812"/>
                </a:lnTo>
                <a:cubicBezTo>
                  <a:pt x="994181" y="4948301"/>
                  <a:pt x="996508" y="4950628"/>
                  <a:pt x="999997" y="4950628"/>
                </a:cubicBezTo>
                <a:lnTo>
                  <a:pt x="1025851" y="4950628"/>
                </a:lnTo>
                <a:lnTo>
                  <a:pt x="1026345" y="4950134"/>
                </a:lnTo>
                <a:lnTo>
                  <a:pt x="1027794" y="4950134"/>
                </a:lnTo>
                <a:cubicBezTo>
                  <a:pt x="1031306" y="4950134"/>
                  <a:pt x="1033639" y="4947819"/>
                  <a:pt x="1033639" y="4944348"/>
                </a:cubicBezTo>
                <a:lnTo>
                  <a:pt x="1033639" y="4837419"/>
                </a:lnTo>
                <a:lnTo>
                  <a:pt x="1070780" y="4837419"/>
                </a:lnTo>
                <a:cubicBezTo>
                  <a:pt x="1074584" y="4837419"/>
                  <a:pt x="1076625" y="4835105"/>
                  <a:pt x="1076625" y="4831634"/>
                </a:cubicBezTo>
                <a:lnTo>
                  <a:pt x="1076625" y="4811692"/>
                </a:lnTo>
                <a:cubicBezTo>
                  <a:pt x="1076625" y="4807934"/>
                  <a:pt x="1074584" y="4805627"/>
                  <a:pt x="1070780" y="4805627"/>
                </a:cubicBezTo>
                <a:lnTo>
                  <a:pt x="1068815" y="4805627"/>
                </a:lnTo>
                <a:lnTo>
                  <a:pt x="1068559" y="4805359"/>
                </a:lnTo>
                <a:lnTo>
                  <a:pt x="1033639" y="4805359"/>
                </a:lnTo>
                <a:lnTo>
                  <a:pt x="1033639" y="4802443"/>
                </a:lnTo>
                <a:cubicBezTo>
                  <a:pt x="1033639" y="4786548"/>
                  <a:pt x="1040663" y="4778457"/>
                  <a:pt x="1056748" y="4778457"/>
                </a:cubicBezTo>
                <a:cubicBezTo>
                  <a:pt x="1062593" y="4778457"/>
                  <a:pt x="1068892" y="4779901"/>
                  <a:pt x="1071071" y="4779901"/>
                </a:cubicBezTo>
                <a:cubicBezTo>
                  <a:pt x="1074584" y="4779901"/>
                  <a:pt x="1076045" y="4777882"/>
                  <a:pt x="1076625" y="4774411"/>
                </a:cubicBezTo>
                <a:lnTo>
                  <a:pt x="1079556" y="4759385"/>
                </a:lnTo>
                <a:cubicBezTo>
                  <a:pt x="1079813" y="4758050"/>
                  <a:pt x="1080138" y="4756876"/>
                  <a:pt x="1080138" y="4755627"/>
                </a:cubicBezTo>
                <a:cubicBezTo>
                  <a:pt x="1080138" y="4752417"/>
                  <a:pt x="1078386" y="4750711"/>
                  <a:pt x="1074293" y="4749848"/>
                </a:cubicBezTo>
                <a:lnTo>
                  <a:pt x="1072404" y="4749641"/>
                </a:lnTo>
                <a:lnTo>
                  <a:pt x="1072049" y="4749285"/>
                </a:ln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3" y="4787817"/>
                  <a:pt x="1136070" y="4779974"/>
                  <a:pt x="1136065" y="4767481"/>
                </a:cubicBezTo>
                <a:cubicBezTo>
                  <a:pt x="1136070" y="4754690"/>
                  <a:pt x="1127933" y="4747137"/>
                  <a:pt x="1115151" y="4747131"/>
                </a:cubicBezTo>
                <a:close/>
                <a:moveTo>
                  <a:pt x="0" y="0"/>
                </a:moveTo>
                <a:lnTo>
                  <a:pt x="9143999" y="0"/>
                </a:lnTo>
                <a:lnTo>
                  <a:pt x="9143999"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9" name="Espace réservé du texte 5">
            <a:extLst>
              <a:ext uri="{FF2B5EF4-FFF2-40B4-BE49-F238E27FC236}">
                <a16:creationId xmlns:a16="http://schemas.microsoft.com/office/drawing/2014/main" id="{0B90B88F-38E1-44C8-9D6F-1A9BFFE001D7}"/>
              </a:ext>
            </a:extLst>
          </p:cNvPr>
          <p:cNvSpPr>
            <a:spLocks noGrp="1"/>
          </p:cNvSpPr>
          <p:nvPr>
            <p:ph type="body" sz="quarter" idx="24"/>
          </p:nvPr>
        </p:nvSpPr>
        <p:spPr>
          <a:xfrm>
            <a:off x="6778558" y="2915364"/>
            <a:ext cx="4949741" cy="1399251"/>
          </a:xfrm>
        </p:spPr>
        <p:txBody>
          <a:bodyPr anchor="t">
            <a:noAutofit/>
          </a:bodyPr>
          <a:lstStyle>
            <a:lvl1pPr algn="l">
              <a:lnSpc>
                <a:spcPct val="96000"/>
              </a:lnSpc>
              <a:spcAft>
                <a:spcPts val="1333"/>
              </a:spcAft>
              <a:defRPr lang="fr-FR" sz="48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48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333"/>
              </a:spcBef>
              <a:defRPr sz="1867">
                <a:solidFill>
                  <a:schemeClr val="bg1"/>
                </a:solidFill>
                <a:effectLst>
                  <a:outerShdw blurRad="127000" sx="102000" sy="102000" algn="ctr" rotWithShape="0">
                    <a:prstClr val="black">
                      <a:alpha val="25000"/>
                    </a:prstClr>
                  </a:outerShdw>
                </a:effectLst>
              </a:defRPr>
            </a:lvl3pPr>
          </a:lstStyle>
          <a:p>
            <a:pPr marL="761981" lvl="0" indent="-761981" algn="l" defTabSz="914377" rtl="0" eaLnBrk="1" latinLnBrk="0" hangingPunct="1">
              <a:lnSpc>
                <a:spcPct val="90000"/>
              </a:lnSpc>
              <a:spcBef>
                <a:spcPts val="0"/>
              </a:spcBef>
            </a:pPr>
            <a:r>
              <a:rPr lang="en-US" noProof="0"/>
              <a:t>Click to edit Master text styles</a:t>
            </a:r>
          </a:p>
        </p:txBody>
      </p:sp>
      <p:sp>
        <p:nvSpPr>
          <p:cNvPr id="12" name="Espace réservé du texte 5">
            <a:extLst>
              <a:ext uri="{FF2B5EF4-FFF2-40B4-BE49-F238E27FC236}">
                <a16:creationId xmlns:a16="http://schemas.microsoft.com/office/drawing/2014/main" id="{9F6585BF-F3F3-4500-9CFA-EF0D9041ED53}"/>
              </a:ext>
            </a:extLst>
          </p:cNvPr>
          <p:cNvSpPr>
            <a:spLocks noGrp="1"/>
          </p:cNvSpPr>
          <p:nvPr>
            <p:ph type="body" sz="quarter" idx="25"/>
          </p:nvPr>
        </p:nvSpPr>
        <p:spPr>
          <a:xfrm>
            <a:off x="6778558" y="4395893"/>
            <a:ext cx="4949741" cy="710532"/>
          </a:xfrm>
        </p:spPr>
        <p:txBody>
          <a:bodyPr anchor="t">
            <a:noAutofit/>
          </a:bodyPr>
          <a:lstStyle>
            <a:lvl1pPr algn="l">
              <a:lnSpc>
                <a:spcPct val="96000"/>
              </a:lnSpc>
              <a:spcAft>
                <a:spcPts val="1333"/>
              </a:spcAft>
              <a:defRPr lang="fr-FR" sz="1867"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867"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333"/>
              </a:spcBef>
              <a:defRPr lang="en-US" sz="1867"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914377" rtl="0" eaLnBrk="1" latinLnBrk="0" hangingPunct="1">
              <a:lnSpc>
                <a:spcPct val="100000"/>
              </a:lnSpc>
              <a:spcBef>
                <a:spcPts val="1333"/>
              </a:spcBef>
              <a:buFont typeface="Arial" panose="020B0604020202020204" pitchFamily="34" charset="0"/>
              <a:buNone/>
            </a:pPr>
            <a:r>
              <a:rPr lang="en-US" noProof="0"/>
              <a:t>Click to edit Master text styles</a:t>
            </a:r>
          </a:p>
        </p:txBody>
      </p:sp>
      <p:sp>
        <p:nvSpPr>
          <p:cNvPr id="13" name="Espace réservé du texte 5">
            <a:extLst>
              <a:ext uri="{FF2B5EF4-FFF2-40B4-BE49-F238E27FC236}">
                <a16:creationId xmlns:a16="http://schemas.microsoft.com/office/drawing/2014/main" id="{FB220A98-FE22-4FE9-AB26-E269403DC28C}"/>
              </a:ext>
            </a:extLst>
          </p:cNvPr>
          <p:cNvSpPr>
            <a:spLocks noGrp="1"/>
          </p:cNvSpPr>
          <p:nvPr>
            <p:ph type="body" sz="quarter" idx="26"/>
          </p:nvPr>
        </p:nvSpPr>
        <p:spPr>
          <a:xfrm>
            <a:off x="6778558" y="1792928"/>
            <a:ext cx="4949741" cy="939945"/>
          </a:xfrm>
        </p:spPr>
        <p:txBody>
          <a:bodyPr anchor="b">
            <a:noAutofit/>
          </a:bodyPr>
          <a:lstStyle>
            <a:lvl1pPr algn="l">
              <a:lnSpc>
                <a:spcPct val="96000"/>
              </a:lnSpc>
              <a:spcAft>
                <a:spcPts val="1333"/>
              </a:spcAft>
              <a:defRPr lang="fr-FR" sz="2933" b="0" i="0" kern="1200" dirty="0" err="1" smtClean="0">
                <a:solidFill>
                  <a:schemeClr val="bg2"/>
                </a:solidFill>
                <a:effectLst>
                  <a:outerShdw blurRad="127000" sx="102000" sy="102000" algn="ctr" rotWithShape="0">
                    <a:prstClr val="black">
                      <a:alpha val="25000"/>
                    </a:prstClr>
                  </a:outerShdw>
                </a:effectLst>
                <a:latin typeface="Verdana" panose="020B0604030504040204" pitchFamily="34" charset="0"/>
                <a:ea typeface="Verdana" panose="020B0604030504040204" pitchFamily="34" charset="0"/>
                <a:cs typeface="Verdana" panose="020B0604030504040204" pitchFamily="34" charset="0"/>
              </a:defRPr>
            </a:lvl1pPr>
            <a:lvl2pPr algn="l">
              <a:lnSpc>
                <a:spcPct val="90000"/>
              </a:lnSpc>
              <a:defRPr sz="4800" b="0" i="1">
                <a:solidFill>
                  <a:schemeClr val="bg1"/>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333"/>
              </a:spcBef>
              <a:defRPr sz="1867">
                <a:solidFill>
                  <a:schemeClr val="bg1"/>
                </a:solidFill>
                <a:effectLst>
                  <a:outerShdw blurRad="127000" sx="102000" sy="102000" algn="ctr" rotWithShape="0">
                    <a:prstClr val="black">
                      <a:alpha val="25000"/>
                    </a:prstClr>
                  </a:outerShdw>
                </a:effectLst>
              </a:defRPr>
            </a:lvl3pPr>
          </a:lstStyle>
          <a:p>
            <a:pPr lvl="0"/>
            <a:r>
              <a:rPr lang="en-US" noProof="0"/>
              <a:t>Click to edit Master text styles</a:t>
            </a:r>
          </a:p>
        </p:txBody>
      </p:sp>
      <p:grpSp>
        <p:nvGrpSpPr>
          <p:cNvPr id="26" name="Graphique 7">
            <a:extLst>
              <a:ext uri="{FF2B5EF4-FFF2-40B4-BE49-F238E27FC236}">
                <a16:creationId xmlns:a16="http://schemas.microsoft.com/office/drawing/2014/main" id="{2473C403-3091-45DA-8311-8B80BACBDD77}"/>
              </a:ext>
            </a:extLst>
          </p:cNvPr>
          <p:cNvGrpSpPr>
            <a:grpSpLocks noChangeAspect="1"/>
          </p:cNvGrpSpPr>
          <p:nvPr userDrawn="1"/>
        </p:nvGrpSpPr>
        <p:grpSpPr>
          <a:xfrm>
            <a:off x="442166" y="6329527"/>
            <a:ext cx="1071853" cy="275084"/>
            <a:chOff x="4768103" y="-471733"/>
            <a:chExt cx="744723" cy="191124"/>
          </a:xfrm>
          <a:solidFill>
            <a:srgbClr val="FFFFFF"/>
          </a:solidFill>
        </p:grpSpPr>
        <p:sp>
          <p:nvSpPr>
            <p:cNvPr id="27" name="Forme libre : forme 9">
              <a:extLst>
                <a:ext uri="{FF2B5EF4-FFF2-40B4-BE49-F238E27FC236}">
                  <a16:creationId xmlns:a16="http://schemas.microsoft.com/office/drawing/2014/main" id="{9A66E28E-1ED8-413A-86AB-392723C99535}"/>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28" name="Forme libre : forme 10">
              <a:extLst>
                <a:ext uri="{FF2B5EF4-FFF2-40B4-BE49-F238E27FC236}">
                  <a16:creationId xmlns:a16="http://schemas.microsoft.com/office/drawing/2014/main" id="{332EEDE0-E68F-49D3-A74F-33347ECF61BC}"/>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29" name="Forme libre : forme 11">
              <a:extLst>
                <a:ext uri="{FF2B5EF4-FFF2-40B4-BE49-F238E27FC236}">
                  <a16:creationId xmlns:a16="http://schemas.microsoft.com/office/drawing/2014/main" id="{3EA6B076-5413-42E1-95D1-72C23C1D4D5B}"/>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237603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05.Emphasis2">
    <p:bg>
      <p:bgPr>
        <a:solidFill>
          <a:schemeClr val="bg1"/>
        </a:solidFill>
        <a:effectLst/>
      </p:bgPr>
    </p:bg>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B6B4CB16-7C9E-4975-A78F-8E4C75C9A11B}"/>
              </a:ext>
            </a:extLst>
          </p:cNvPr>
          <p:cNvSpPr>
            <a:spLocks noGrp="1"/>
          </p:cNvSpPr>
          <p:nvPr>
            <p:ph type="pic" sz="quarter" idx="20"/>
          </p:nvPr>
        </p:nvSpPr>
        <p:spPr>
          <a:xfrm>
            <a:off x="0" y="0"/>
            <a:ext cx="12192000" cy="6858000"/>
          </a:xfrm>
          <a:custGeom>
            <a:avLst/>
            <a:gdLst>
              <a:gd name="connsiteX0" fmla="*/ 351364 w 9144000"/>
              <a:gd name="connsiteY0" fmla="*/ 4913481 h 5143500"/>
              <a:gd name="connsiteX1" fmla="*/ 331614 w 9144000"/>
              <a:gd name="connsiteY1" fmla="*/ 4933530 h 5143500"/>
              <a:gd name="connsiteX2" fmla="*/ 352238 w 9144000"/>
              <a:gd name="connsiteY2" fmla="*/ 4953582 h 5143500"/>
              <a:gd name="connsiteX3" fmla="*/ 371988 w 9144000"/>
              <a:gd name="connsiteY3" fmla="*/ 4933533 h 5143500"/>
              <a:gd name="connsiteX4" fmla="*/ 351364 w 9144000"/>
              <a:gd name="connsiteY4" fmla="*/ 4913481 h 5143500"/>
              <a:gd name="connsiteX5" fmla="*/ 891921 w 9144000"/>
              <a:gd name="connsiteY5" fmla="*/ 4837319 h 5143500"/>
              <a:gd name="connsiteX6" fmla="*/ 927650 w 9144000"/>
              <a:gd name="connsiteY6" fmla="*/ 4877990 h 5143500"/>
              <a:gd name="connsiteX7" fmla="*/ 893950 w 9144000"/>
              <a:gd name="connsiteY7" fmla="*/ 4918669 h 5143500"/>
              <a:gd name="connsiteX8" fmla="*/ 858213 w 9144000"/>
              <a:gd name="connsiteY8" fmla="*/ 4877990 h 5143500"/>
              <a:gd name="connsiteX9" fmla="*/ 891921 w 9144000"/>
              <a:gd name="connsiteY9" fmla="*/ 4837319 h 5143500"/>
              <a:gd name="connsiteX10" fmla="*/ 559546 w 9144000"/>
              <a:gd name="connsiteY10" fmla="*/ 4837319 h 5143500"/>
              <a:gd name="connsiteX11" fmla="*/ 579304 w 9144000"/>
              <a:gd name="connsiteY11" fmla="*/ 4839934 h 5143500"/>
              <a:gd name="connsiteX12" fmla="*/ 586563 w 9144000"/>
              <a:gd name="connsiteY12" fmla="*/ 4847771 h 5143500"/>
              <a:gd name="connsiteX13" fmla="*/ 586563 w 9144000"/>
              <a:gd name="connsiteY13" fmla="*/ 4908209 h 5143500"/>
              <a:gd name="connsiteX14" fmla="*/ 579304 w 9144000"/>
              <a:gd name="connsiteY14" fmla="*/ 4916053 h 5143500"/>
              <a:gd name="connsiteX15" fmla="*/ 559546 w 9144000"/>
              <a:gd name="connsiteY15" fmla="*/ 4918669 h 5143500"/>
              <a:gd name="connsiteX16" fmla="*/ 523520 w 9144000"/>
              <a:gd name="connsiteY16" fmla="*/ 4877990 h 5143500"/>
              <a:gd name="connsiteX17" fmla="*/ 559546 w 9144000"/>
              <a:gd name="connsiteY17" fmla="*/ 4837319 h 5143500"/>
              <a:gd name="connsiteX18" fmla="*/ 1101681 w 9144000"/>
              <a:gd name="connsiteY18" fmla="*/ 4805359 h 5143500"/>
              <a:gd name="connsiteX19" fmla="*/ 1095865 w 9144000"/>
              <a:gd name="connsiteY19" fmla="*/ 4811167 h 5143500"/>
              <a:gd name="connsiteX20" fmla="*/ 1095865 w 9144000"/>
              <a:gd name="connsiteY20" fmla="*/ 4944812 h 5143500"/>
              <a:gd name="connsiteX21" fmla="*/ 1101681 w 9144000"/>
              <a:gd name="connsiteY21" fmla="*/ 4950628 h 5143500"/>
              <a:gd name="connsiteX22" fmla="*/ 1127825 w 9144000"/>
              <a:gd name="connsiteY22" fmla="*/ 4950628 h 5143500"/>
              <a:gd name="connsiteX23" fmla="*/ 1133641 w 9144000"/>
              <a:gd name="connsiteY23" fmla="*/ 4944812 h 5143500"/>
              <a:gd name="connsiteX24" fmla="*/ 1133641 w 9144000"/>
              <a:gd name="connsiteY24" fmla="*/ 4811167 h 5143500"/>
              <a:gd name="connsiteX25" fmla="*/ 1127825 w 9144000"/>
              <a:gd name="connsiteY25" fmla="*/ 4805359 h 5143500"/>
              <a:gd name="connsiteX26" fmla="*/ 891921 w 9144000"/>
              <a:gd name="connsiteY26" fmla="*/ 4802455 h 5143500"/>
              <a:gd name="connsiteX27" fmla="*/ 819860 w 9144000"/>
              <a:gd name="connsiteY27" fmla="*/ 4877990 h 5143500"/>
              <a:gd name="connsiteX28" fmla="*/ 893950 w 9144000"/>
              <a:gd name="connsiteY28" fmla="*/ 4953533 h 5143500"/>
              <a:gd name="connsiteX29" fmla="*/ 966001 w 9144000"/>
              <a:gd name="connsiteY29" fmla="*/ 4877990 h 5143500"/>
              <a:gd name="connsiteX30" fmla="*/ 891921 w 9144000"/>
              <a:gd name="connsiteY30" fmla="*/ 4802455 h 5143500"/>
              <a:gd name="connsiteX31" fmla="*/ 725444 w 9144000"/>
              <a:gd name="connsiteY31" fmla="*/ 4802455 h 5143500"/>
              <a:gd name="connsiteX32" fmla="*/ 667046 w 9144000"/>
              <a:gd name="connsiteY32" fmla="*/ 4812907 h 5143500"/>
              <a:gd name="connsiteX33" fmla="*/ 659778 w 9144000"/>
              <a:gd name="connsiteY33" fmla="*/ 4824531 h 5143500"/>
              <a:gd name="connsiteX34" fmla="*/ 659778 w 9144000"/>
              <a:gd name="connsiteY34" fmla="*/ 4944812 h 5143500"/>
              <a:gd name="connsiteX35" fmla="*/ 665594 w 9144000"/>
              <a:gd name="connsiteY35" fmla="*/ 4950628 h 5143500"/>
              <a:gd name="connsiteX36" fmla="*/ 691737 w 9144000"/>
              <a:gd name="connsiteY36" fmla="*/ 4950628 h 5143500"/>
              <a:gd name="connsiteX37" fmla="*/ 697553 w 9144000"/>
              <a:gd name="connsiteY37" fmla="*/ 4944812 h 5143500"/>
              <a:gd name="connsiteX38" fmla="*/ 697553 w 9144000"/>
              <a:gd name="connsiteY38" fmla="*/ 4847194 h 5143500"/>
              <a:gd name="connsiteX39" fmla="*/ 704523 w 9144000"/>
              <a:gd name="connsiteY39" fmla="*/ 4839636 h 5143500"/>
              <a:gd name="connsiteX40" fmla="*/ 726022 w 9144000"/>
              <a:gd name="connsiteY40" fmla="*/ 4837319 h 5143500"/>
              <a:gd name="connsiteX41" fmla="*/ 754203 w 9144000"/>
              <a:gd name="connsiteY41" fmla="*/ 4862009 h 5143500"/>
              <a:gd name="connsiteX42" fmla="*/ 754203 w 9144000"/>
              <a:gd name="connsiteY42" fmla="*/ 4944812 h 5143500"/>
              <a:gd name="connsiteX43" fmla="*/ 760019 w 9144000"/>
              <a:gd name="connsiteY43" fmla="*/ 4950628 h 5143500"/>
              <a:gd name="connsiteX44" fmla="*/ 786161 w 9144000"/>
              <a:gd name="connsiteY44" fmla="*/ 4950628 h 5143500"/>
              <a:gd name="connsiteX45" fmla="*/ 791977 w 9144000"/>
              <a:gd name="connsiteY45" fmla="*/ 4944812 h 5143500"/>
              <a:gd name="connsiteX46" fmla="*/ 791977 w 9144000"/>
              <a:gd name="connsiteY46" fmla="*/ 4857068 h 5143500"/>
              <a:gd name="connsiteX47" fmla="*/ 725444 w 9144000"/>
              <a:gd name="connsiteY47" fmla="*/ 4802455 h 5143500"/>
              <a:gd name="connsiteX48" fmla="*/ 559835 w 9144000"/>
              <a:gd name="connsiteY48" fmla="*/ 4802455 h 5143500"/>
              <a:gd name="connsiteX49" fmla="*/ 485168 w 9144000"/>
              <a:gd name="connsiteY49" fmla="*/ 4877990 h 5143500"/>
              <a:gd name="connsiteX50" fmla="*/ 559258 w 9144000"/>
              <a:gd name="connsiteY50" fmla="*/ 4953533 h 5143500"/>
              <a:gd name="connsiteX51" fmla="*/ 617070 w 9144000"/>
              <a:gd name="connsiteY51" fmla="*/ 4941908 h 5143500"/>
              <a:gd name="connsiteX52" fmla="*/ 624338 w 9144000"/>
              <a:gd name="connsiteY52" fmla="*/ 4930284 h 5143500"/>
              <a:gd name="connsiteX53" fmla="*/ 624338 w 9144000"/>
              <a:gd name="connsiteY53" fmla="*/ 4824821 h 5143500"/>
              <a:gd name="connsiteX54" fmla="*/ 617070 w 9144000"/>
              <a:gd name="connsiteY54" fmla="*/ 4813204 h 5143500"/>
              <a:gd name="connsiteX55" fmla="*/ 559835 w 9144000"/>
              <a:gd name="connsiteY55" fmla="*/ 4802455 h 5143500"/>
              <a:gd name="connsiteX56" fmla="*/ 398012 w 9144000"/>
              <a:gd name="connsiteY56" fmla="*/ 4801292 h 5143500"/>
              <a:gd name="connsiteX57" fmla="*/ 334093 w 9144000"/>
              <a:gd name="connsiteY57" fmla="*/ 4853587 h 5143500"/>
              <a:gd name="connsiteX58" fmla="*/ 427644 w 9144000"/>
              <a:gd name="connsiteY58" fmla="*/ 4934063 h 5143500"/>
              <a:gd name="connsiteX59" fmla="*/ 425904 w 9144000"/>
              <a:gd name="connsiteY59" fmla="*/ 4944812 h 5143500"/>
              <a:gd name="connsiteX60" fmla="*/ 425614 w 9144000"/>
              <a:gd name="connsiteY60" fmla="*/ 4946561 h 5143500"/>
              <a:gd name="connsiteX61" fmla="*/ 429970 w 9144000"/>
              <a:gd name="connsiteY61" fmla="*/ 4950628 h 5143500"/>
              <a:gd name="connsiteX62" fmla="*/ 456122 w 9144000"/>
              <a:gd name="connsiteY62" fmla="*/ 4950628 h 5143500"/>
              <a:gd name="connsiteX63" fmla="*/ 463669 w 9144000"/>
              <a:gd name="connsiteY63" fmla="*/ 4944812 h 5143500"/>
              <a:gd name="connsiteX64" fmla="*/ 465996 w 9144000"/>
              <a:gd name="connsiteY64" fmla="*/ 4928255 h 5143500"/>
              <a:gd name="connsiteX65" fmla="*/ 372446 w 9144000"/>
              <a:gd name="connsiteY65" fmla="*/ 4850972 h 5143500"/>
              <a:gd name="connsiteX66" fmla="*/ 396848 w 9144000"/>
              <a:gd name="connsiteY66" fmla="*/ 4836444 h 5143500"/>
              <a:gd name="connsiteX67" fmla="*/ 440719 w 9144000"/>
              <a:gd name="connsiteY67" fmla="*/ 4849520 h 5143500"/>
              <a:gd name="connsiteX68" fmla="*/ 445075 w 9144000"/>
              <a:gd name="connsiteY68" fmla="*/ 4850684 h 5143500"/>
              <a:gd name="connsiteX69" fmla="*/ 451468 w 9144000"/>
              <a:gd name="connsiteY69" fmla="*/ 4846616 h 5143500"/>
              <a:gd name="connsiteX70" fmla="*/ 460477 w 9144000"/>
              <a:gd name="connsiteY70" fmla="*/ 4827435 h 5143500"/>
              <a:gd name="connsiteX71" fmla="*/ 461640 w 9144000"/>
              <a:gd name="connsiteY71" fmla="*/ 4822502 h 5143500"/>
              <a:gd name="connsiteX72" fmla="*/ 458151 w 9144000"/>
              <a:gd name="connsiteY72" fmla="*/ 4816686 h 5143500"/>
              <a:gd name="connsiteX73" fmla="*/ 398012 w 9144000"/>
              <a:gd name="connsiteY73" fmla="*/ 4801292 h 5143500"/>
              <a:gd name="connsiteX74" fmla="*/ 1053744 w 9144000"/>
              <a:gd name="connsiteY74" fmla="*/ 4747249 h 5143500"/>
              <a:gd name="connsiteX75" fmla="*/ 994182 w 9144000"/>
              <a:gd name="connsiteY75" fmla="*/ 4808264 h 5143500"/>
              <a:gd name="connsiteX76" fmla="*/ 994182 w 9144000"/>
              <a:gd name="connsiteY76" fmla="*/ 4944812 h 5143500"/>
              <a:gd name="connsiteX77" fmla="*/ 999998 w 9144000"/>
              <a:gd name="connsiteY77" fmla="*/ 4950628 h 5143500"/>
              <a:gd name="connsiteX78" fmla="*/ 1025852 w 9144000"/>
              <a:gd name="connsiteY78" fmla="*/ 4950628 h 5143500"/>
              <a:gd name="connsiteX79" fmla="*/ 1031660 w 9144000"/>
              <a:gd name="connsiteY79" fmla="*/ 4944812 h 5143500"/>
              <a:gd name="connsiteX80" fmla="*/ 1031660 w 9144000"/>
              <a:gd name="connsiteY80" fmla="*/ 4837319 h 5143500"/>
              <a:gd name="connsiteX81" fmla="*/ 1068560 w 9144000"/>
              <a:gd name="connsiteY81" fmla="*/ 4837319 h 5143500"/>
              <a:gd name="connsiteX82" fmla="*/ 1074367 w 9144000"/>
              <a:gd name="connsiteY82" fmla="*/ 4831502 h 5143500"/>
              <a:gd name="connsiteX83" fmla="*/ 1074367 w 9144000"/>
              <a:gd name="connsiteY83" fmla="*/ 4811456 h 5143500"/>
              <a:gd name="connsiteX84" fmla="*/ 1068560 w 9144000"/>
              <a:gd name="connsiteY84" fmla="*/ 4805359 h 5143500"/>
              <a:gd name="connsiteX85" fmla="*/ 1031660 w 9144000"/>
              <a:gd name="connsiteY85" fmla="*/ 4805359 h 5143500"/>
              <a:gd name="connsiteX86" fmla="*/ 1031660 w 9144000"/>
              <a:gd name="connsiteY86" fmla="*/ 4802158 h 5143500"/>
              <a:gd name="connsiteX87" fmla="*/ 1054618 w 9144000"/>
              <a:gd name="connsiteY87" fmla="*/ 4778045 h 5143500"/>
              <a:gd name="connsiteX88" fmla="*/ 1068849 w 9144000"/>
              <a:gd name="connsiteY88" fmla="*/ 4779497 h 5143500"/>
              <a:gd name="connsiteX89" fmla="*/ 1074367 w 9144000"/>
              <a:gd name="connsiteY89" fmla="*/ 4773977 h 5143500"/>
              <a:gd name="connsiteX90" fmla="*/ 1077279 w 9144000"/>
              <a:gd name="connsiteY90" fmla="*/ 4758872 h 5143500"/>
              <a:gd name="connsiteX91" fmla="*/ 1077857 w 9144000"/>
              <a:gd name="connsiteY91" fmla="*/ 4755094 h 5143500"/>
              <a:gd name="connsiteX92" fmla="*/ 1072050 w 9144000"/>
              <a:gd name="connsiteY92" fmla="*/ 4749285 h 5143500"/>
              <a:gd name="connsiteX93" fmla="*/ 1053744 w 9144000"/>
              <a:gd name="connsiteY93" fmla="*/ 4747249 h 5143500"/>
              <a:gd name="connsiteX94" fmla="*/ 1115152 w 9144000"/>
              <a:gd name="connsiteY94" fmla="*/ 4747131 h 5143500"/>
              <a:gd name="connsiteX95" fmla="*/ 1095105 w 9144000"/>
              <a:gd name="connsiteY95" fmla="*/ 4767478 h 5143500"/>
              <a:gd name="connsiteX96" fmla="*/ 1116018 w 9144000"/>
              <a:gd name="connsiteY96" fmla="*/ 4787818 h 5143500"/>
              <a:gd name="connsiteX97" fmla="*/ 1136066 w 9144000"/>
              <a:gd name="connsiteY97" fmla="*/ 4767481 h 5143500"/>
              <a:gd name="connsiteX98" fmla="*/ 1115152 w 9144000"/>
              <a:gd name="connsiteY98" fmla="*/ 4747131 h 5143500"/>
              <a:gd name="connsiteX99" fmla="*/ 0 w 9144000"/>
              <a:gd name="connsiteY99" fmla="*/ 0 h 5143500"/>
              <a:gd name="connsiteX100" fmla="*/ 9144000 w 9144000"/>
              <a:gd name="connsiteY100" fmla="*/ 0 h 5143500"/>
              <a:gd name="connsiteX101" fmla="*/ 9144000 w 9144000"/>
              <a:gd name="connsiteY101" fmla="*/ 5143500 h 5143500"/>
              <a:gd name="connsiteX102" fmla="*/ 0 w 9144000"/>
              <a:gd name="connsiteY10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44000" h="5143500">
                <a:moveTo>
                  <a:pt x="351364" y="4913481"/>
                </a:moveTo>
                <a:cubicBezTo>
                  <a:pt x="339457" y="4913486"/>
                  <a:pt x="331613" y="4921037"/>
                  <a:pt x="331614" y="4933530"/>
                </a:cubicBezTo>
                <a:cubicBezTo>
                  <a:pt x="331609" y="4945734"/>
                  <a:pt x="339457" y="4953580"/>
                  <a:pt x="352238" y="4953582"/>
                </a:cubicBezTo>
                <a:cubicBezTo>
                  <a:pt x="364154" y="4953577"/>
                  <a:pt x="371991" y="4945737"/>
                  <a:pt x="371988" y="4933533"/>
                </a:cubicBezTo>
                <a:cubicBezTo>
                  <a:pt x="371997" y="4921039"/>
                  <a:pt x="364154" y="4913482"/>
                  <a:pt x="351364" y="4913481"/>
                </a:cubicBezTo>
                <a:close/>
                <a:moveTo>
                  <a:pt x="891921" y="4837319"/>
                </a:moveTo>
                <a:cubicBezTo>
                  <a:pt x="913419" y="4837319"/>
                  <a:pt x="927650" y="4851260"/>
                  <a:pt x="927650" y="4877990"/>
                </a:cubicBezTo>
                <a:cubicBezTo>
                  <a:pt x="927650" y="4904719"/>
                  <a:pt x="913419" y="4918669"/>
                  <a:pt x="893950" y="4918669"/>
                </a:cubicBezTo>
                <a:cubicBezTo>
                  <a:pt x="872452" y="4918669"/>
                  <a:pt x="858213" y="4904719"/>
                  <a:pt x="858213" y="4877990"/>
                </a:cubicBezTo>
                <a:cubicBezTo>
                  <a:pt x="858213" y="4851260"/>
                  <a:pt x="872452" y="4837319"/>
                  <a:pt x="891921" y="4837319"/>
                </a:cubicBezTo>
                <a:close/>
                <a:moveTo>
                  <a:pt x="559546" y="4837319"/>
                </a:moveTo>
                <a:cubicBezTo>
                  <a:pt x="567391" y="4837319"/>
                  <a:pt x="572911" y="4838184"/>
                  <a:pt x="579304" y="4839934"/>
                </a:cubicBezTo>
                <a:cubicBezTo>
                  <a:pt x="584245" y="4841386"/>
                  <a:pt x="586563" y="4843414"/>
                  <a:pt x="586563" y="4847771"/>
                </a:cubicBezTo>
                <a:lnTo>
                  <a:pt x="586563" y="4908209"/>
                </a:lnTo>
                <a:cubicBezTo>
                  <a:pt x="586563" y="4912564"/>
                  <a:pt x="584245" y="4914601"/>
                  <a:pt x="579304" y="4916053"/>
                </a:cubicBezTo>
                <a:cubicBezTo>
                  <a:pt x="572911" y="4917794"/>
                  <a:pt x="567391" y="4918669"/>
                  <a:pt x="559546" y="4918669"/>
                </a:cubicBezTo>
                <a:cubicBezTo>
                  <a:pt x="540951" y="4918669"/>
                  <a:pt x="523520" y="4907623"/>
                  <a:pt x="523520" y="4877990"/>
                </a:cubicBezTo>
                <a:cubicBezTo>
                  <a:pt x="523520" y="4848356"/>
                  <a:pt x="540951" y="4837319"/>
                  <a:pt x="559546" y="4837319"/>
                </a:cubicBezTo>
                <a:close/>
                <a:moveTo>
                  <a:pt x="1101681" y="4805359"/>
                </a:moveTo>
                <a:cubicBezTo>
                  <a:pt x="1098193" y="4805359"/>
                  <a:pt x="1095865" y="4807677"/>
                  <a:pt x="1095865" y="4811167"/>
                </a:cubicBezTo>
                <a:lnTo>
                  <a:pt x="1095865" y="4944812"/>
                </a:lnTo>
                <a:cubicBezTo>
                  <a:pt x="1095865" y="4948301"/>
                  <a:pt x="1098193" y="4950628"/>
                  <a:pt x="1101681" y="4950628"/>
                </a:cubicBezTo>
                <a:lnTo>
                  <a:pt x="1127825" y="4950628"/>
                </a:lnTo>
                <a:cubicBezTo>
                  <a:pt x="1131314" y="4950628"/>
                  <a:pt x="1133641" y="4948301"/>
                  <a:pt x="1133641" y="4944812"/>
                </a:cubicBezTo>
                <a:lnTo>
                  <a:pt x="1133641" y="4811167"/>
                </a:lnTo>
                <a:cubicBezTo>
                  <a:pt x="1133641" y="4807677"/>
                  <a:pt x="1131314" y="4805359"/>
                  <a:pt x="1127825" y="4805359"/>
                </a:cubicBezTo>
                <a:close/>
                <a:moveTo>
                  <a:pt x="891921" y="4802455"/>
                </a:moveTo>
                <a:cubicBezTo>
                  <a:pt x="848338" y="4802455"/>
                  <a:pt x="819860" y="4834118"/>
                  <a:pt x="819860" y="4877990"/>
                </a:cubicBezTo>
                <a:cubicBezTo>
                  <a:pt x="819860" y="4921862"/>
                  <a:pt x="848338" y="4953533"/>
                  <a:pt x="893950" y="4953533"/>
                </a:cubicBezTo>
                <a:cubicBezTo>
                  <a:pt x="937532" y="4953533"/>
                  <a:pt x="966001" y="4921862"/>
                  <a:pt x="966001" y="4877990"/>
                </a:cubicBezTo>
                <a:cubicBezTo>
                  <a:pt x="966001" y="4834118"/>
                  <a:pt x="937532" y="4802455"/>
                  <a:pt x="891921" y="4802455"/>
                </a:cubicBezTo>
                <a:close/>
                <a:moveTo>
                  <a:pt x="725444" y="4802455"/>
                </a:moveTo>
                <a:cubicBezTo>
                  <a:pt x="708302" y="4802455"/>
                  <a:pt x="688256" y="4805359"/>
                  <a:pt x="667046" y="4812907"/>
                </a:cubicBezTo>
                <a:cubicBezTo>
                  <a:pt x="662979" y="4814359"/>
                  <a:pt x="659778" y="4817849"/>
                  <a:pt x="659778" y="4824531"/>
                </a:cubicBezTo>
                <a:lnTo>
                  <a:pt x="659778" y="4944812"/>
                </a:lnTo>
                <a:cubicBezTo>
                  <a:pt x="659778" y="4948301"/>
                  <a:pt x="662104" y="4950628"/>
                  <a:pt x="665594" y="4950628"/>
                </a:cubicBezTo>
                <a:lnTo>
                  <a:pt x="691737" y="4950628"/>
                </a:lnTo>
                <a:cubicBezTo>
                  <a:pt x="695226" y="4950628"/>
                  <a:pt x="697553" y="4948301"/>
                  <a:pt x="697553" y="4944812"/>
                </a:cubicBezTo>
                <a:lnTo>
                  <a:pt x="697553" y="4847194"/>
                </a:lnTo>
                <a:cubicBezTo>
                  <a:pt x="697553" y="4842838"/>
                  <a:pt x="699871" y="4840800"/>
                  <a:pt x="704523" y="4839636"/>
                </a:cubicBezTo>
                <a:cubicBezTo>
                  <a:pt x="712081" y="4837896"/>
                  <a:pt x="717014" y="4837319"/>
                  <a:pt x="726022" y="4837319"/>
                </a:cubicBezTo>
                <a:cubicBezTo>
                  <a:pt x="741712" y="4837319"/>
                  <a:pt x="754203" y="4844578"/>
                  <a:pt x="754203" y="4862009"/>
                </a:cubicBezTo>
                <a:lnTo>
                  <a:pt x="754203" y="4944812"/>
                </a:lnTo>
                <a:cubicBezTo>
                  <a:pt x="754203" y="4948301"/>
                  <a:pt x="756529" y="4950628"/>
                  <a:pt x="760019" y="4950628"/>
                </a:cubicBezTo>
                <a:lnTo>
                  <a:pt x="786161" y="4950628"/>
                </a:lnTo>
                <a:cubicBezTo>
                  <a:pt x="789651" y="4950628"/>
                  <a:pt x="791977" y="4948301"/>
                  <a:pt x="791977" y="4944812"/>
                </a:cubicBezTo>
                <a:lnTo>
                  <a:pt x="791977" y="4857068"/>
                </a:lnTo>
                <a:cubicBezTo>
                  <a:pt x="791977" y="4821627"/>
                  <a:pt x="770182" y="4802455"/>
                  <a:pt x="725444" y="4802455"/>
                </a:cubicBezTo>
                <a:close/>
                <a:moveTo>
                  <a:pt x="559835" y="4802455"/>
                </a:moveTo>
                <a:cubicBezTo>
                  <a:pt x="515972" y="4802455"/>
                  <a:pt x="485168" y="4831799"/>
                  <a:pt x="485168" y="4877990"/>
                </a:cubicBezTo>
                <a:cubicBezTo>
                  <a:pt x="485168" y="4924766"/>
                  <a:pt x="511897" y="4953533"/>
                  <a:pt x="559258" y="4953533"/>
                </a:cubicBezTo>
                <a:cubicBezTo>
                  <a:pt x="578429" y="4953533"/>
                  <a:pt x="597023" y="4950331"/>
                  <a:pt x="617070" y="4941908"/>
                </a:cubicBezTo>
                <a:cubicBezTo>
                  <a:pt x="621723" y="4939879"/>
                  <a:pt x="624338" y="4936678"/>
                  <a:pt x="624338" y="4930284"/>
                </a:cubicBezTo>
                <a:lnTo>
                  <a:pt x="624338" y="4824821"/>
                </a:lnTo>
                <a:cubicBezTo>
                  <a:pt x="624338" y="4818138"/>
                  <a:pt x="621723" y="4814946"/>
                  <a:pt x="617070" y="4813204"/>
                </a:cubicBezTo>
                <a:cubicBezTo>
                  <a:pt x="597899" y="4805936"/>
                  <a:pt x="579881" y="4802455"/>
                  <a:pt x="559835" y="4802455"/>
                </a:cubicBezTo>
                <a:close/>
                <a:moveTo>
                  <a:pt x="398012" y="4801292"/>
                </a:moveTo>
                <a:cubicBezTo>
                  <a:pt x="359082" y="4801292"/>
                  <a:pt x="334093" y="4822205"/>
                  <a:pt x="334093" y="4853587"/>
                </a:cubicBezTo>
                <a:cubicBezTo>
                  <a:pt x="334093" y="4915179"/>
                  <a:pt x="427644" y="4891337"/>
                  <a:pt x="427644" y="4934063"/>
                </a:cubicBezTo>
                <a:cubicBezTo>
                  <a:pt x="427644" y="4938419"/>
                  <a:pt x="427066" y="4941033"/>
                  <a:pt x="425904" y="4944812"/>
                </a:cubicBezTo>
                <a:cubicBezTo>
                  <a:pt x="425614" y="4945398"/>
                  <a:pt x="425614" y="4945975"/>
                  <a:pt x="425614" y="4946561"/>
                </a:cubicBezTo>
                <a:cubicBezTo>
                  <a:pt x="425614" y="4948879"/>
                  <a:pt x="427066" y="4950628"/>
                  <a:pt x="429970" y="4950628"/>
                </a:cubicBezTo>
                <a:lnTo>
                  <a:pt x="456122" y="4950628"/>
                </a:lnTo>
                <a:cubicBezTo>
                  <a:pt x="460477" y="4950628"/>
                  <a:pt x="462217" y="4949176"/>
                  <a:pt x="463669" y="4944812"/>
                </a:cubicBezTo>
                <a:cubicBezTo>
                  <a:pt x="465419" y="4939879"/>
                  <a:pt x="465996" y="4933196"/>
                  <a:pt x="465996" y="4928255"/>
                </a:cubicBezTo>
                <a:cubicBezTo>
                  <a:pt x="465996" y="4862299"/>
                  <a:pt x="372446" y="4878177"/>
                  <a:pt x="372446" y="4850972"/>
                </a:cubicBezTo>
                <a:cubicBezTo>
                  <a:pt x="372446" y="4842074"/>
                  <a:pt x="381455" y="4836444"/>
                  <a:pt x="396848" y="4836444"/>
                </a:cubicBezTo>
                <a:cubicBezTo>
                  <a:pt x="411665" y="4836444"/>
                  <a:pt x="425904" y="4841386"/>
                  <a:pt x="440719" y="4849520"/>
                </a:cubicBezTo>
                <a:cubicBezTo>
                  <a:pt x="442171" y="4850386"/>
                  <a:pt x="443623" y="4850684"/>
                  <a:pt x="445075" y="4850684"/>
                </a:cubicBezTo>
                <a:cubicBezTo>
                  <a:pt x="447690" y="4850684"/>
                  <a:pt x="450306" y="4849231"/>
                  <a:pt x="451468" y="4846616"/>
                </a:cubicBezTo>
                <a:lnTo>
                  <a:pt x="460477" y="4827435"/>
                </a:lnTo>
                <a:cubicBezTo>
                  <a:pt x="461318" y="4825652"/>
                  <a:pt x="461640" y="4823954"/>
                  <a:pt x="461640" y="4822502"/>
                </a:cubicBezTo>
                <a:cubicBezTo>
                  <a:pt x="461640" y="4820176"/>
                  <a:pt x="460486" y="4817858"/>
                  <a:pt x="458151" y="4816686"/>
                </a:cubicBezTo>
                <a:cubicBezTo>
                  <a:pt x="440142" y="4806226"/>
                  <a:pt x="418636" y="4801292"/>
                  <a:pt x="398012" y="4801292"/>
                </a:cubicBezTo>
                <a:close/>
                <a:moveTo>
                  <a:pt x="1053744" y="4747249"/>
                </a:moveTo>
                <a:cubicBezTo>
                  <a:pt x="1017718" y="4747249"/>
                  <a:pt x="994182" y="4766420"/>
                  <a:pt x="994182" y="4808264"/>
                </a:cubicBezTo>
                <a:lnTo>
                  <a:pt x="994182" y="4944812"/>
                </a:lnTo>
                <a:cubicBezTo>
                  <a:pt x="994182" y="4948301"/>
                  <a:pt x="996509" y="4950628"/>
                  <a:pt x="999998" y="4950628"/>
                </a:cubicBezTo>
                <a:lnTo>
                  <a:pt x="1025852" y="4950628"/>
                </a:lnTo>
                <a:cubicBezTo>
                  <a:pt x="1029341" y="4950628"/>
                  <a:pt x="1031660" y="4948301"/>
                  <a:pt x="1031660" y="4944812"/>
                </a:cubicBezTo>
                <a:lnTo>
                  <a:pt x="1031660" y="4837319"/>
                </a:lnTo>
                <a:lnTo>
                  <a:pt x="1068560" y="4837319"/>
                </a:lnTo>
                <a:cubicBezTo>
                  <a:pt x="1072339" y="4837319"/>
                  <a:pt x="1074367" y="4834992"/>
                  <a:pt x="1074367" y="4831502"/>
                </a:cubicBezTo>
                <a:lnTo>
                  <a:pt x="1074367" y="4811456"/>
                </a:lnTo>
                <a:cubicBezTo>
                  <a:pt x="1074367" y="4807677"/>
                  <a:pt x="1072339" y="4805359"/>
                  <a:pt x="1068560" y="4805359"/>
                </a:cubicBezTo>
                <a:lnTo>
                  <a:pt x="1031660" y="4805359"/>
                </a:lnTo>
                <a:lnTo>
                  <a:pt x="1031660" y="4802158"/>
                </a:lnTo>
                <a:cubicBezTo>
                  <a:pt x="1031660" y="4786179"/>
                  <a:pt x="1038638" y="4778045"/>
                  <a:pt x="1054618" y="4778045"/>
                </a:cubicBezTo>
                <a:cubicBezTo>
                  <a:pt x="1060426" y="4778045"/>
                  <a:pt x="1066683" y="4779497"/>
                  <a:pt x="1068849" y="4779497"/>
                </a:cubicBezTo>
                <a:cubicBezTo>
                  <a:pt x="1072339" y="4779497"/>
                  <a:pt x="1073791" y="4777467"/>
                  <a:pt x="1074367" y="4773977"/>
                </a:cubicBezTo>
                <a:lnTo>
                  <a:pt x="1077279" y="4758872"/>
                </a:lnTo>
                <a:cubicBezTo>
                  <a:pt x="1077534" y="4757531"/>
                  <a:pt x="1077857" y="4756351"/>
                  <a:pt x="1077857" y="4755094"/>
                </a:cubicBezTo>
                <a:cubicBezTo>
                  <a:pt x="1077857" y="4751868"/>
                  <a:pt x="1076117" y="4750152"/>
                  <a:pt x="1072050" y="4749285"/>
                </a:cubicBezTo>
                <a:cubicBezTo>
                  <a:pt x="1066233" y="4747834"/>
                  <a:pt x="1059942" y="4747249"/>
                  <a:pt x="1053744" y="4747249"/>
                </a:cubicBezTo>
                <a:close/>
                <a:moveTo>
                  <a:pt x="1115152" y="4747131"/>
                </a:moveTo>
                <a:cubicBezTo>
                  <a:pt x="1102948" y="4747139"/>
                  <a:pt x="1095103" y="4754688"/>
                  <a:pt x="1095105" y="4767478"/>
                </a:cubicBezTo>
                <a:cubicBezTo>
                  <a:pt x="1095102" y="4779971"/>
                  <a:pt x="1102948" y="4787811"/>
                  <a:pt x="1116018" y="4787818"/>
                </a:cubicBezTo>
                <a:cubicBezTo>
                  <a:pt x="1127934" y="4787817"/>
                  <a:pt x="1136071" y="4779974"/>
                  <a:pt x="1136066" y="4767481"/>
                </a:cubicBezTo>
                <a:cubicBezTo>
                  <a:pt x="1136071" y="4754690"/>
                  <a:pt x="1127934" y="4747137"/>
                  <a:pt x="1115152" y="4747131"/>
                </a:cubicBezTo>
                <a:close/>
                <a:moveTo>
                  <a:pt x="0" y="0"/>
                </a:moveTo>
                <a:lnTo>
                  <a:pt x="9144000" y="0"/>
                </a:lnTo>
                <a:lnTo>
                  <a:pt x="9144000"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13" name="Espace réservé du texte 5">
            <a:extLst>
              <a:ext uri="{FF2B5EF4-FFF2-40B4-BE49-F238E27FC236}">
                <a16:creationId xmlns:a16="http://schemas.microsoft.com/office/drawing/2014/main" id="{E3B24775-398E-4087-B482-695BFCE86D6A}"/>
              </a:ext>
            </a:extLst>
          </p:cNvPr>
          <p:cNvSpPr>
            <a:spLocks noGrp="1"/>
          </p:cNvSpPr>
          <p:nvPr>
            <p:ph type="body" sz="quarter" idx="25"/>
          </p:nvPr>
        </p:nvSpPr>
        <p:spPr>
          <a:xfrm>
            <a:off x="967792" y="2915364"/>
            <a:ext cx="4949741" cy="1399251"/>
          </a:xfrm>
        </p:spPr>
        <p:txBody>
          <a:bodyPr anchor="t">
            <a:noAutofit/>
          </a:bodyPr>
          <a:lstStyle>
            <a:lvl1pPr algn="l">
              <a:lnSpc>
                <a:spcPct val="96000"/>
              </a:lnSpc>
              <a:spcAft>
                <a:spcPts val="1333"/>
              </a:spcAft>
              <a:defRPr lang="fr-FR" sz="4800" b="0" i="1" kern="1200" dirty="0" err="1" smtClean="0">
                <a:solidFill>
                  <a:schemeClr val="tx1"/>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48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333"/>
              </a:spcBef>
              <a:defRPr sz="1867">
                <a:solidFill>
                  <a:schemeClr val="bg1"/>
                </a:solidFill>
                <a:effectLst>
                  <a:outerShdw blurRad="127000" sx="102000" sy="102000" algn="ctr" rotWithShape="0">
                    <a:prstClr val="black">
                      <a:alpha val="25000"/>
                    </a:prstClr>
                  </a:outerShdw>
                </a:effectLst>
              </a:defRPr>
            </a:lvl3pPr>
          </a:lstStyle>
          <a:p>
            <a:pPr marL="761981" lvl="0" indent="-761981" algn="l" defTabSz="914377" rtl="0" eaLnBrk="1" latinLnBrk="0" hangingPunct="1">
              <a:lnSpc>
                <a:spcPct val="90000"/>
              </a:lnSpc>
              <a:spcBef>
                <a:spcPts val="0"/>
              </a:spcBef>
            </a:pPr>
            <a:r>
              <a:rPr lang="en-US" noProof="0"/>
              <a:t>Click to edit Master text styles</a:t>
            </a:r>
          </a:p>
        </p:txBody>
      </p:sp>
      <p:sp>
        <p:nvSpPr>
          <p:cNvPr id="14" name="Espace réservé du texte 5">
            <a:extLst>
              <a:ext uri="{FF2B5EF4-FFF2-40B4-BE49-F238E27FC236}">
                <a16:creationId xmlns:a16="http://schemas.microsoft.com/office/drawing/2014/main" id="{FF72D6EB-2072-48CF-8149-C11572AF31C2}"/>
              </a:ext>
            </a:extLst>
          </p:cNvPr>
          <p:cNvSpPr>
            <a:spLocks noGrp="1"/>
          </p:cNvSpPr>
          <p:nvPr>
            <p:ph type="body" sz="quarter" idx="26"/>
          </p:nvPr>
        </p:nvSpPr>
        <p:spPr>
          <a:xfrm>
            <a:off x="967792" y="4395893"/>
            <a:ext cx="4949741" cy="710532"/>
          </a:xfrm>
        </p:spPr>
        <p:txBody>
          <a:bodyPr anchor="t">
            <a:noAutofit/>
          </a:bodyPr>
          <a:lstStyle>
            <a:lvl1pPr algn="l">
              <a:lnSpc>
                <a:spcPct val="96000"/>
              </a:lnSpc>
              <a:spcAft>
                <a:spcPts val="1333"/>
              </a:spcAft>
              <a:defRPr lang="fr-FR" sz="1867" b="0" i="0" kern="1200" dirty="0" err="1" smtClean="0">
                <a:solidFill>
                  <a:schemeClr val="tx1"/>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867"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333"/>
              </a:spcBef>
              <a:defRPr lang="en-US" sz="1867"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914377" rtl="0" eaLnBrk="1" latinLnBrk="0" hangingPunct="1">
              <a:lnSpc>
                <a:spcPct val="100000"/>
              </a:lnSpc>
              <a:spcBef>
                <a:spcPts val="1333"/>
              </a:spcBef>
              <a:buFont typeface="Arial" panose="020B0604020202020204" pitchFamily="34" charset="0"/>
              <a:buNone/>
            </a:pPr>
            <a:r>
              <a:rPr lang="en-US" noProof="0"/>
              <a:t>Click to edit Master text styles</a:t>
            </a:r>
          </a:p>
        </p:txBody>
      </p:sp>
      <p:sp>
        <p:nvSpPr>
          <p:cNvPr id="15" name="Espace réservé du texte 5">
            <a:extLst>
              <a:ext uri="{FF2B5EF4-FFF2-40B4-BE49-F238E27FC236}">
                <a16:creationId xmlns:a16="http://schemas.microsoft.com/office/drawing/2014/main" id="{2C4EF113-15A3-41B2-8400-E66FC4D036B8}"/>
              </a:ext>
            </a:extLst>
          </p:cNvPr>
          <p:cNvSpPr>
            <a:spLocks noGrp="1"/>
          </p:cNvSpPr>
          <p:nvPr>
            <p:ph type="body" sz="quarter" idx="27"/>
          </p:nvPr>
        </p:nvSpPr>
        <p:spPr>
          <a:xfrm>
            <a:off x="967792" y="1792928"/>
            <a:ext cx="4949741" cy="939945"/>
          </a:xfrm>
        </p:spPr>
        <p:txBody>
          <a:bodyPr anchor="b">
            <a:noAutofit/>
          </a:bodyPr>
          <a:lstStyle>
            <a:lvl1pPr algn="l">
              <a:lnSpc>
                <a:spcPct val="96000"/>
              </a:lnSpc>
              <a:spcAft>
                <a:spcPts val="1333"/>
              </a:spcAft>
              <a:defRPr lang="fr-FR" sz="2933" b="0" i="0" kern="1200" dirty="0" err="1" smtClean="0">
                <a:solidFill>
                  <a:schemeClr val="tx1"/>
                </a:solidFill>
                <a:effectLst>
                  <a:outerShdw blurRad="127000" sx="102000" sy="102000" algn="ctr" rotWithShape="0">
                    <a:prstClr val="black">
                      <a:alpha val="25000"/>
                    </a:prstClr>
                  </a:outerShdw>
                </a:effectLst>
                <a:latin typeface="Verdana" panose="020B0604030504040204" pitchFamily="34" charset="0"/>
                <a:ea typeface="Verdana" panose="020B0604030504040204" pitchFamily="34" charset="0"/>
                <a:cs typeface="Verdana" panose="020B0604030504040204" pitchFamily="34" charset="0"/>
              </a:defRPr>
            </a:lvl1pPr>
            <a:lvl2pPr algn="l">
              <a:lnSpc>
                <a:spcPct val="90000"/>
              </a:lnSpc>
              <a:defRPr sz="4800" b="0" i="1">
                <a:solidFill>
                  <a:schemeClr val="bg1"/>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333"/>
              </a:spcBef>
              <a:defRPr sz="1867">
                <a:solidFill>
                  <a:schemeClr val="bg1"/>
                </a:solidFill>
                <a:effectLst>
                  <a:outerShdw blurRad="127000" sx="102000" sy="102000" algn="ctr" rotWithShape="0">
                    <a:prstClr val="black">
                      <a:alpha val="25000"/>
                    </a:prstClr>
                  </a:outerShdw>
                </a:effectLst>
              </a:defRPr>
            </a:lvl3pPr>
          </a:lstStyle>
          <a:p>
            <a:pPr lvl="0"/>
            <a:r>
              <a:rPr lang="en-US" noProof="0"/>
              <a:t>Click to edit Master text styles</a:t>
            </a:r>
          </a:p>
        </p:txBody>
      </p:sp>
      <p:grpSp>
        <p:nvGrpSpPr>
          <p:cNvPr id="23" name="Graphique 7">
            <a:extLst>
              <a:ext uri="{FF2B5EF4-FFF2-40B4-BE49-F238E27FC236}">
                <a16:creationId xmlns:a16="http://schemas.microsoft.com/office/drawing/2014/main" id="{3FF0D626-42A8-45EF-8474-314AE0EFFEA6}"/>
              </a:ext>
            </a:extLst>
          </p:cNvPr>
          <p:cNvGrpSpPr>
            <a:grpSpLocks noChangeAspect="1"/>
          </p:cNvGrpSpPr>
          <p:nvPr userDrawn="1"/>
        </p:nvGrpSpPr>
        <p:grpSpPr>
          <a:xfrm>
            <a:off x="442166" y="6329527"/>
            <a:ext cx="1071853" cy="275084"/>
            <a:chOff x="4768103" y="-471733"/>
            <a:chExt cx="744723" cy="191124"/>
          </a:xfrm>
          <a:solidFill>
            <a:srgbClr val="FFFFFF"/>
          </a:solidFill>
        </p:grpSpPr>
        <p:sp>
          <p:nvSpPr>
            <p:cNvPr id="24" name="Forme libre : forme 9">
              <a:extLst>
                <a:ext uri="{FF2B5EF4-FFF2-40B4-BE49-F238E27FC236}">
                  <a16:creationId xmlns:a16="http://schemas.microsoft.com/office/drawing/2014/main" id="{806C5BA4-1D7D-4B74-B10D-9325D9FB66D6}"/>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25" name="Forme libre : forme 10">
              <a:extLst>
                <a:ext uri="{FF2B5EF4-FFF2-40B4-BE49-F238E27FC236}">
                  <a16:creationId xmlns:a16="http://schemas.microsoft.com/office/drawing/2014/main" id="{B06C3126-8395-4413-8816-5A9644E1B53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26" name="Forme libre : forme 11">
              <a:extLst>
                <a:ext uri="{FF2B5EF4-FFF2-40B4-BE49-F238E27FC236}">
                  <a16:creationId xmlns:a16="http://schemas.microsoft.com/office/drawing/2014/main" id="{08480098-5CA5-497D-AE0E-5636E64CC08B}"/>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71061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next to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5C5F3432-6FAD-4E94-8F10-E3A9F64580C5}"/>
              </a:ext>
            </a:extLst>
          </p:cNvPr>
          <p:cNvSpPr>
            <a:spLocks noGrp="1"/>
          </p:cNvSpPr>
          <p:nvPr>
            <p:ph type="pic" sz="quarter" idx="17"/>
          </p:nvPr>
        </p:nvSpPr>
        <p:spPr>
          <a:xfrm>
            <a:off x="0" y="0"/>
            <a:ext cx="6096000" cy="6858000"/>
          </a:xfrm>
          <a:custGeom>
            <a:avLst/>
            <a:gdLst>
              <a:gd name="connsiteX0" fmla="*/ 351364 w 4572000"/>
              <a:gd name="connsiteY0" fmla="*/ 4913481 h 5143500"/>
              <a:gd name="connsiteX1" fmla="*/ 331614 w 4572000"/>
              <a:gd name="connsiteY1" fmla="*/ 4933530 h 5143500"/>
              <a:gd name="connsiteX2" fmla="*/ 352238 w 4572000"/>
              <a:gd name="connsiteY2" fmla="*/ 4953582 h 5143500"/>
              <a:gd name="connsiteX3" fmla="*/ 371988 w 4572000"/>
              <a:gd name="connsiteY3" fmla="*/ 4933533 h 5143500"/>
              <a:gd name="connsiteX4" fmla="*/ 351364 w 4572000"/>
              <a:gd name="connsiteY4" fmla="*/ 4913481 h 5143500"/>
              <a:gd name="connsiteX5" fmla="*/ 892594 w 4572000"/>
              <a:gd name="connsiteY5" fmla="*/ 4837587 h 5143500"/>
              <a:gd name="connsiteX6" fmla="*/ 917847 w 4572000"/>
              <a:gd name="connsiteY6" fmla="*/ 4847631 h 5143500"/>
              <a:gd name="connsiteX7" fmla="*/ 927649 w 4572000"/>
              <a:gd name="connsiteY7" fmla="*/ 4877990 h 5143500"/>
              <a:gd name="connsiteX8" fmla="*/ 918101 w 4572000"/>
              <a:gd name="connsiteY8" fmla="*/ 4908353 h 5143500"/>
              <a:gd name="connsiteX9" fmla="*/ 894867 w 4572000"/>
              <a:gd name="connsiteY9" fmla="*/ 4918277 h 5143500"/>
              <a:gd name="connsiteX10" fmla="*/ 868934 w 4572000"/>
              <a:gd name="connsiteY10" fmla="*/ 4908080 h 5143500"/>
              <a:gd name="connsiteX11" fmla="*/ 859063 w 4572000"/>
              <a:gd name="connsiteY11" fmla="*/ 4877877 h 5143500"/>
              <a:gd name="connsiteX12" fmla="*/ 868679 w 4572000"/>
              <a:gd name="connsiteY12" fmla="*/ 4847677 h 5143500"/>
              <a:gd name="connsiteX13" fmla="*/ 559058 w 4572000"/>
              <a:gd name="connsiteY13" fmla="*/ 4837499 h 5143500"/>
              <a:gd name="connsiteX14" fmla="*/ 578337 w 4572000"/>
              <a:gd name="connsiteY14" fmla="*/ 4840021 h 5143500"/>
              <a:gd name="connsiteX15" fmla="*/ 585644 w 4572000"/>
              <a:gd name="connsiteY15" fmla="*/ 4847817 h 5143500"/>
              <a:gd name="connsiteX16" fmla="*/ 585644 w 4572000"/>
              <a:gd name="connsiteY16" fmla="*/ 4907937 h 5143500"/>
              <a:gd name="connsiteX17" fmla="*/ 578337 w 4572000"/>
              <a:gd name="connsiteY17" fmla="*/ 4915741 h 5143500"/>
              <a:gd name="connsiteX18" fmla="*/ 558606 w 4572000"/>
              <a:gd name="connsiteY18" fmla="*/ 4918322 h 5143500"/>
              <a:gd name="connsiteX19" fmla="*/ 534560 w 4572000"/>
              <a:gd name="connsiteY19" fmla="*/ 4909442 h 5143500"/>
              <a:gd name="connsiteX20" fmla="*/ 523520 w 4572000"/>
              <a:gd name="connsiteY20" fmla="*/ 4877990 h 5143500"/>
              <a:gd name="connsiteX21" fmla="*/ 534560 w 4572000"/>
              <a:gd name="connsiteY21" fmla="*/ 4846542 h 5143500"/>
              <a:gd name="connsiteX22" fmla="*/ 1101681 w 4572000"/>
              <a:gd name="connsiteY22" fmla="*/ 4805359 h 5143500"/>
              <a:gd name="connsiteX23" fmla="*/ 1095865 w 4572000"/>
              <a:gd name="connsiteY23" fmla="*/ 4811167 h 5143500"/>
              <a:gd name="connsiteX24" fmla="*/ 1095865 w 4572000"/>
              <a:gd name="connsiteY24" fmla="*/ 4944812 h 5143500"/>
              <a:gd name="connsiteX25" fmla="*/ 1101681 w 4572000"/>
              <a:gd name="connsiteY25" fmla="*/ 4950628 h 5143500"/>
              <a:gd name="connsiteX26" fmla="*/ 1127824 w 4572000"/>
              <a:gd name="connsiteY26" fmla="*/ 4950628 h 5143500"/>
              <a:gd name="connsiteX27" fmla="*/ 1128318 w 4572000"/>
              <a:gd name="connsiteY27" fmla="*/ 4950134 h 5143500"/>
              <a:gd name="connsiteX28" fmla="*/ 1130432 w 4572000"/>
              <a:gd name="connsiteY28" fmla="*/ 4950134 h 5143500"/>
              <a:gd name="connsiteX29" fmla="*/ 1136286 w 4572000"/>
              <a:gd name="connsiteY29" fmla="*/ 4944348 h 5143500"/>
              <a:gd name="connsiteX30" fmla="*/ 1136286 w 4572000"/>
              <a:gd name="connsiteY30" fmla="*/ 4811405 h 5143500"/>
              <a:gd name="connsiteX31" fmla="*/ 1130432 w 4572000"/>
              <a:gd name="connsiteY31" fmla="*/ 4805627 h 5143500"/>
              <a:gd name="connsiteX32" fmla="*/ 1128093 w 4572000"/>
              <a:gd name="connsiteY32" fmla="*/ 4805627 h 5143500"/>
              <a:gd name="connsiteX33" fmla="*/ 1127824 w 4572000"/>
              <a:gd name="connsiteY33" fmla="*/ 4805359 h 5143500"/>
              <a:gd name="connsiteX34" fmla="*/ 891921 w 4572000"/>
              <a:gd name="connsiteY34" fmla="*/ 4802455 h 5143500"/>
              <a:gd name="connsiteX35" fmla="*/ 819860 w 4572000"/>
              <a:gd name="connsiteY35" fmla="*/ 4877990 h 5143500"/>
              <a:gd name="connsiteX36" fmla="*/ 893950 w 4572000"/>
              <a:gd name="connsiteY36" fmla="*/ 4953533 h 5143500"/>
              <a:gd name="connsiteX37" fmla="*/ 923594 w 4572000"/>
              <a:gd name="connsiteY37" fmla="*/ 4947899 h 5143500"/>
              <a:gd name="connsiteX38" fmla="*/ 924072 w 4572000"/>
              <a:gd name="connsiteY38" fmla="*/ 4947569 h 5143500"/>
              <a:gd name="connsiteX39" fmla="*/ 924870 w 4572000"/>
              <a:gd name="connsiteY39" fmla="*/ 4947419 h 5143500"/>
              <a:gd name="connsiteX40" fmla="*/ 967554 w 4572000"/>
              <a:gd name="connsiteY40" fmla="*/ 4877877 h 5143500"/>
              <a:gd name="connsiteX41" fmla="*/ 924009 w 4572000"/>
              <a:gd name="connsiteY41" fmla="*/ 4808342 h 5143500"/>
              <a:gd name="connsiteX42" fmla="*/ 922788 w 4572000"/>
              <a:gd name="connsiteY42" fmla="*/ 4808122 h 5143500"/>
              <a:gd name="connsiteX43" fmla="*/ 922738 w 4572000"/>
              <a:gd name="connsiteY43" fmla="*/ 4808088 h 5143500"/>
              <a:gd name="connsiteX44" fmla="*/ 891921 w 4572000"/>
              <a:gd name="connsiteY44" fmla="*/ 4802455 h 5143500"/>
              <a:gd name="connsiteX45" fmla="*/ 725444 w 4572000"/>
              <a:gd name="connsiteY45" fmla="*/ 4802455 h 5143500"/>
              <a:gd name="connsiteX46" fmla="*/ 667046 w 4572000"/>
              <a:gd name="connsiteY46" fmla="*/ 4812907 h 5143500"/>
              <a:gd name="connsiteX47" fmla="*/ 666934 w 4572000"/>
              <a:gd name="connsiteY47" fmla="*/ 4813086 h 5143500"/>
              <a:gd name="connsiteX48" fmla="*/ 666651 w 4572000"/>
              <a:gd name="connsiteY48" fmla="*/ 4813136 h 5143500"/>
              <a:gd name="connsiteX49" fmla="*/ 659335 w 4572000"/>
              <a:gd name="connsiteY49" fmla="*/ 4824699 h 5143500"/>
              <a:gd name="connsiteX50" fmla="*/ 659335 w 4572000"/>
              <a:gd name="connsiteY50" fmla="*/ 4944348 h 5143500"/>
              <a:gd name="connsiteX51" fmla="*/ 659778 w 4572000"/>
              <a:gd name="connsiteY51" fmla="*/ 4944785 h 5143500"/>
              <a:gd name="connsiteX52" fmla="*/ 659778 w 4572000"/>
              <a:gd name="connsiteY52" fmla="*/ 4944812 h 5143500"/>
              <a:gd name="connsiteX53" fmla="*/ 665594 w 4572000"/>
              <a:gd name="connsiteY53" fmla="*/ 4950628 h 5143500"/>
              <a:gd name="connsiteX54" fmla="*/ 691737 w 4572000"/>
              <a:gd name="connsiteY54" fmla="*/ 4950628 h 5143500"/>
              <a:gd name="connsiteX55" fmla="*/ 697553 w 4572000"/>
              <a:gd name="connsiteY55" fmla="*/ 4944812 h 5143500"/>
              <a:gd name="connsiteX56" fmla="*/ 697553 w 4572000"/>
              <a:gd name="connsiteY56" fmla="*/ 4847194 h 5143500"/>
              <a:gd name="connsiteX57" fmla="*/ 704449 w 4572000"/>
              <a:gd name="connsiteY57" fmla="*/ 4839717 h 5143500"/>
              <a:gd name="connsiteX58" fmla="*/ 726010 w 4572000"/>
              <a:gd name="connsiteY58" fmla="*/ 4837419 h 5143500"/>
              <a:gd name="connsiteX59" fmla="*/ 746014 w 4572000"/>
              <a:gd name="connsiteY59" fmla="*/ 4843168 h 5143500"/>
              <a:gd name="connsiteX60" fmla="*/ 754203 w 4572000"/>
              <a:gd name="connsiteY60" fmla="*/ 4862009 h 5143500"/>
              <a:gd name="connsiteX61" fmla="*/ 754203 w 4572000"/>
              <a:gd name="connsiteY61" fmla="*/ 4944812 h 5143500"/>
              <a:gd name="connsiteX62" fmla="*/ 760019 w 4572000"/>
              <a:gd name="connsiteY62" fmla="*/ 4950628 h 5143500"/>
              <a:gd name="connsiteX63" fmla="*/ 786161 w 4572000"/>
              <a:gd name="connsiteY63" fmla="*/ 4950628 h 5143500"/>
              <a:gd name="connsiteX64" fmla="*/ 791977 w 4572000"/>
              <a:gd name="connsiteY64" fmla="*/ 4944812 h 5143500"/>
              <a:gd name="connsiteX65" fmla="*/ 791977 w 4572000"/>
              <a:gd name="connsiteY65" fmla="*/ 4944762 h 5143500"/>
              <a:gd name="connsiteX66" fmla="*/ 792396 w 4572000"/>
              <a:gd name="connsiteY66" fmla="*/ 4944348 h 5143500"/>
              <a:gd name="connsiteX67" fmla="*/ 792396 w 4572000"/>
              <a:gd name="connsiteY67" fmla="*/ 4857065 h 5143500"/>
              <a:gd name="connsiteX68" fmla="*/ 775798 w 4572000"/>
              <a:gd name="connsiteY68" fmla="*/ 4816682 h 5143500"/>
              <a:gd name="connsiteX69" fmla="*/ 775550 w 4572000"/>
              <a:gd name="connsiteY69" fmla="*/ 4816558 h 5143500"/>
              <a:gd name="connsiteX70" fmla="*/ 775487 w 4572000"/>
              <a:gd name="connsiteY70" fmla="*/ 4816471 h 5143500"/>
              <a:gd name="connsiteX71" fmla="*/ 725444 w 4572000"/>
              <a:gd name="connsiteY71" fmla="*/ 4802455 h 5143500"/>
              <a:gd name="connsiteX72" fmla="*/ 559835 w 4572000"/>
              <a:gd name="connsiteY72" fmla="*/ 4802455 h 5143500"/>
              <a:gd name="connsiteX73" fmla="*/ 529663 w 4572000"/>
              <a:gd name="connsiteY73" fmla="*/ 4807762 h 5143500"/>
              <a:gd name="connsiteX74" fmla="*/ 529596 w 4572000"/>
              <a:gd name="connsiteY74" fmla="*/ 4807805 h 5143500"/>
              <a:gd name="connsiteX75" fmla="*/ 528373 w 4572000"/>
              <a:gd name="connsiteY75" fmla="*/ 4808018 h 5143500"/>
              <a:gd name="connsiteX76" fmla="*/ 483587 w 4572000"/>
              <a:gd name="connsiteY76" fmla="*/ 4877877 h 5143500"/>
              <a:gd name="connsiteX77" fmla="*/ 526397 w 4572000"/>
              <a:gd name="connsiteY77" fmla="*/ 4947825 h 5143500"/>
              <a:gd name="connsiteX78" fmla="*/ 527143 w 4572000"/>
              <a:gd name="connsiteY78" fmla="*/ 4947947 h 5143500"/>
              <a:gd name="connsiteX79" fmla="*/ 527701 w 4572000"/>
              <a:gd name="connsiteY79" fmla="*/ 4948307 h 5143500"/>
              <a:gd name="connsiteX80" fmla="*/ 559257 w 4572000"/>
              <a:gd name="connsiteY80" fmla="*/ 4953533 h 5143500"/>
              <a:gd name="connsiteX81" fmla="*/ 617069 w 4572000"/>
              <a:gd name="connsiteY81" fmla="*/ 4941908 h 5143500"/>
              <a:gd name="connsiteX82" fmla="*/ 624338 w 4572000"/>
              <a:gd name="connsiteY82" fmla="*/ 4930284 h 5143500"/>
              <a:gd name="connsiteX83" fmla="*/ 624338 w 4572000"/>
              <a:gd name="connsiteY83" fmla="*/ 4824821 h 5143500"/>
              <a:gd name="connsiteX84" fmla="*/ 617069 w 4572000"/>
              <a:gd name="connsiteY84" fmla="*/ 4813204 h 5143500"/>
              <a:gd name="connsiteX85" fmla="*/ 559835 w 4572000"/>
              <a:gd name="connsiteY85" fmla="*/ 4802455 h 5143500"/>
              <a:gd name="connsiteX86" fmla="*/ 398012 w 4572000"/>
              <a:gd name="connsiteY86" fmla="*/ 4801292 h 5143500"/>
              <a:gd name="connsiteX87" fmla="*/ 396528 w 4572000"/>
              <a:gd name="connsiteY87" fmla="*/ 4801750 h 5143500"/>
              <a:gd name="connsiteX88" fmla="*/ 395863 w 4572000"/>
              <a:gd name="connsiteY88" fmla="*/ 4801582 h 5143500"/>
              <a:gd name="connsiteX89" fmla="*/ 331528 w 4572000"/>
              <a:gd name="connsiteY89" fmla="*/ 4853603 h 5143500"/>
              <a:gd name="connsiteX90" fmla="*/ 425688 w 4572000"/>
              <a:gd name="connsiteY90" fmla="*/ 4933656 h 5143500"/>
              <a:gd name="connsiteX91" fmla="*/ 423937 w 4572000"/>
              <a:gd name="connsiteY91" fmla="*/ 4944348 h 5143500"/>
              <a:gd name="connsiteX92" fmla="*/ 423646 w 4572000"/>
              <a:gd name="connsiteY92" fmla="*/ 4946089 h 5143500"/>
              <a:gd name="connsiteX93" fmla="*/ 428030 w 4572000"/>
              <a:gd name="connsiteY93" fmla="*/ 4950134 h 5143500"/>
              <a:gd name="connsiteX94" fmla="*/ 429441 w 4572000"/>
              <a:gd name="connsiteY94" fmla="*/ 4950134 h 5143500"/>
              <a:gd name="connsiteX95" fmla="*/ 429970 w 4572000"/>
              <a:gd name="connsiteY95" fmla="*/ 4950628 h 5143500"/>
              <a:gd name="connsiteX96" fmla="*/ 456122 w 4572000"/>
              <a:gd name="connsiteY96" fmla="*/ 4950628 h 5143500"/>
              <a:gd name="connsiteX97" fmla="*/ 463669 w 4572000"/>
              <a:gd name="connsiteY97" fmla="*/ 4944812 h 5143500"/>
              <a:gd name="connsiteX98" fmla="*/ 465995 w 4572000"/>
              <a:gd name="connsiteY98" fmla="*/ 4928255 h 5143500"/>
              <a:gd name="connsiteX99" fmla="*/ 372446 w 4572000"/>
              <a:gd name="connsiteY99" fmla="*/ 4850972 h 5143500"/>
              <a:gd name="connsiteX100" fmla="*/ 378875 w 4572000"/>
              <a:gd name="connsiteY100" fmla="*/ 4840371 h 5143500"/>
              <a:gd name="connsiteX101" fmla="*/ 395405 w 4572000"/>
              <a:gd name="connsiteY101" fmla="*/ 4836760 h 5143500"/>
              <a:gd name="connsiteX102" fmla="*/ 438849 w 4572000"/>
              <a:gd name="connsiteY102" fmla="*/ 4849557 h 5143500"/>
              <a:gd name="connsiteX103" fmla="*/ 443233 w 4572000"/>
              <a:gd name="connsiteY103" fmla="*/ 4850714 h 5143500"/>
              <a:gd name="connsiteX104" fmla="*/ 443816 w 4572000"/>
              <a:gd name="connsiteY104" fmla="*/ 4850348 h 5143500"/>
              <a:gd name="connsiteX105" fmla="*/ 445075 w 4572000"/>
              <a:gd name="connsiteY105" fmla="*/ 4850684 h 5143500"/>
              <a:gd name="connsiteX106" fmla="*/ 451468 w 4572000"/>
              <a:gd name="connsiteY106" fmla="*/ 4846616 h 5143500"/>
              <a:gd name="connsiteX107" fmla="*/ 460477 w 4572000"/>
              <a:gd name="connsiteY107" fmla="*/ 4827435 h 5143500"/>
              <a:gd name="connsiteX108" fmla="*/ 461640 w 4572000"/>
              <a:gd name="connsiteY108" fmla="*/ 4822502 h 5143500"/>
              <a:gd name="connsiteX109" fmla="*/ 458151 w 4572000"/>
              <a:gd name="connsiteY109" fmla="*/ 4816686 h 5143500"/>
              <a:gd name="connsiteX110" fmla="*/ 398012 w 4572000"/>
              <a:gd name="connsiteY110" fmla="*/ 4801292 h 5143500"/>
              <a:gd name="connsiteX111" fmla="*/ 1053744 w 4572000"/>
              <a:gd name="connsiteY111" fmla="*/ 4747249 h 5143500"/>
              <a:gd name="connsiteX112" fmla="*/ 994182 w 4572000"/>
              <a:gd name="connsiteY112" fmla="*/ 4808264 h 5143500"/>
              <a:gd name="connsiteX113" fmla="*/ 994182 w 4572000"/>
              <a:gd name="connsiteY113" fmla="*/ 4944812 h 5143500"/>
              <a:gd name="connsiteX114" fmla="*/ 999998 w 4572000"/>
              <a:gd name="connsiteY114" fmla="*/ 4950628 h 5143500"/>
              <a:gd name="connsiteX115" fmla="*/ 1025852 w 4572000"/>
              <a:gd name="connsiteY115" fmla="*/ 4950628 h 5143500"/>
              <a:gd name="connsiteX116" fmla="*/ 1026345 w 4572000"/>
              <a:gd name="connsiteY116" fmla="*/ 4950134 h 5143500"/>
              <a:gd name="connsiteX117" fmla="*/ 1027795 w 4572000"/>
              <a:gd name="connsiteY117" fmla="*/ 4950134 h 5143500"/>
              <a:gd name="connsiteX118" fmla="*/ 1033640 w 4572000"/>
              <a:gd name="connsiteY118" fmla="*/ 4944348 h 5143500"/>
              <a:gd name="connsiteX119" fmla="*/ 1033640 w 4572000"/>
              <a:gd name="connsiteY119" fmla="*/ 4837419 h 5143500"/>
              <a:gd name="connsiteX120" fmla="*/ 1070781 w 4572000"/>
              <a:gd name="connsiteY120" fmla="*/ 4837419 h 5143500"/>
              <a:gd name="connsiteX121" fmla="*/ 1076626 w 4572000"/>
              <a:gd name="connsiteY121" fmla="*/ 4831634 h 5143500"/>
              <a:gd name="connsiteX122" fmla="*/ 1076626 w 4572000"/>
              <a:gd name="connsiteY122" fmla="*/ 4811692 h 5143500"/>
              <a:gd name="connsiteX123" fmla="*/ 1070781 w 4572000"/>
              <a:gd name="connsiteY123" fmla="*/ 4805627 h 5143500"/>
              <a:gd name="connsiteX124" fmla="*/ 1068815 w 4572000"/>
              <a:gd name="connsiteY124" fmla="*/ 4805627 h 5143500"/>
              <a:gd name="connsiteX125" fmla="*/ 1068560 w 4572000"/>
              <a:gd name="connsiteY125" fmla="*/ 4805359 h 5143500"/>
              <a:gd name="connsiteX126" fmla="*/ 1033640 w 4572000"/>
              <a:gd name="connsiteY126" fmla="*/ 4805359 h 5143500"/>
              <a:gd name="connsiteX127" fmla="*/ 1033640 w 4572000"/>
              <a:gd name="connsiteY127" fmla="*/ 4802443 h 5143500"/>
              <a:gd name="connsiteX128" fmla="*/ 1056749 w 4572000"/>
              <a:gd name="connsiteY128" fmla="*/ 4778457 h 5143500"/>
              <a:gd name="connsiteX129" fmla="*/ 1071072 w 4572000"/>
              <a:gd name="connsiteY129" fmla="*/ 4779901 h 5143500"/>
              <a:gd name="connsiteX130" fmla="*/ 1076626 w 4572000"/>
              <a:gd name="connsiteY130" fmla="*/ 4774411 h 5143500"/>
              <a:gd name="connsiteX131" fmla="*/ 1079557 w 4572000"/>
              <a:gd name="connsiteY131" fmla="*/ 4759385 h 5143500"/>
              <a:gd name="connsiteX132" fmla="*/ 1080138 w 4572000"/>
              <a:gd name="connsiteY132" fmla="*/ 4755627 h 5143500"/>
              <a:gd name="connsiteX133" fmla="*/ 1074293 w 4572000"/>
              <a:gd name="connsiteY133" fmla="*/ 4749848 h 5143500"/>
              <a:gd name="connsiteX134" fmla="*/ 1072405 w 4572000"/>
              <a:gd name="connsiteY134" fmla="*/ 4749641 h 5143500"/>
              <a:gd name="connsiteX135" fmla="*/ 1072049 w 4572000"/>
              <a:gd name="connsiteY135" fmla="*/ 4749285 h 5143500"/>
              <a:gd name="connsiteX136" fmla="*/ 1053744 w 4572000"/>
              <a:gd name="connsiteY136" fmla="*/ 4747249 h 5143500"/>
              <a:gd name="connsiteX137" fmla="*/ 1115152 w 4572000"/>
              <a:gd name="connsiteY137" fmla="*/ 4747131 h 5143500"/>
              <a:gd name="connsiteX138" fmla="*/ 1095105 w 4572000"/>
              <a:gd name="connsiteY138" fmla="*/ 4767478 h 5143500"/>
              <a:gd name="connsiteX139" fmla="*/ 1116018 w 4572000"/>
              <a:gd name="connsiteY139" fmla="*/ 4787818 h 5143500"/>
              <a:gd name="connsiteX140" fmla="*/ 1136066 w 4572000"/>
              <a:gd name="connsiteY140" fmla="*/ 4767481 h 5143500"/>
              <a:gd name="connsiteX141" fmla="*/ 1115152 w 4572000"/>
              <a:gd name="connsiteY141" fmla="*/ 4747131 h 5143500"/>
              <a:gd name="connsiteX142" fmla="*/ 0 w 4572000"/>
              <a:gd name="connsiteY142" fmla="*/ 0 h 5143500"/>
              <a:gd name="connsiteX143" fmla="*/ 4572000 w 4572000"/>
              <a:gd name="connsiteY143" fmla="*/ 0 h 5143500"/>
              <a:gd name="connsiteX144" fmla="*/ 4572000 w 4572000"/>
              <a:gd name="connsiteY144" fmla="*/ 5143500 h 5143500"/>
              <a:gd name="connsiteX145" fmla="*/ 0 w 4572000"/>
              <a:gd name="connsiteY14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572000" h="5143500">
                <a:moveTo>
                  <a:pt x="351364" y="4913481"/>
                </a:moveTo>
                <a:cubicBezTo>
                  <a:pt x="339457" y="4913486"/>
                  <a:pt x="331613" y="4921037"/>
                  <a:pt x="331614" y="4933530"/>
                </a:cubicBezTo>
                <a:cubicBezTo>
                  <a:pt x="331609" y="4945734"/>
                  <a:pt x="339457" y="4953580"/>
                  <a:pt x="352238" y="4953582"/>
                </a:cubicBezTo>
                <a:cubicBezTo>
                  <a:pt x="364154" y="4953577"/>
                  <a:pt x="371991" y="4945737"/>
                  <a:pt x="371988" y="4933533"/>
                </a:cubicBezTo>
                <a:cubicBezTo>
                  <a:pt x="371996" y="4921039"/>
                  <a:pt x="364154" y="4913482"/>
                  <a:pt x="351364" y="4913481"/>
                </a:cubicBezTo>
                <a:close/>
                <a:moveTo>
                  <a:pt x="892594" y="4837587"/>
                </a:moveTo>
                <a:lnTo>
                  <a:pt x="917847" y="4847631"/>
                </a:lnTo>
                <a:cubicBezTo>
                  <a:pt x="924092" y="4854457"/>
                  <a:pt x="927649" y="4864625"/>
                  <a:pt x="927649" y="4877990"/>
                </a:cubicBezTo>
                <a:cubicBezTo>
                  <a:pt x="927649" y="4891355"/>
                  <a:pt x="924092" y="4901524"/>
                  <a:pt x="918101" y="4908353"/>
                </a:cubicBezTo>
                <a:lnTo>
                  <a:pt x="894867" y="4918277"/>
                </a:lnTo>
                <a:lnTo>
                  <a:pt x="868934" y="4908080"/>
                </a:lnTo>
                <a:cubicBezTo>
                  <a:pt x="862646" y="4901288"/>
                  <a:pt x="859063" y="4891172"/>
                  <a:pt x="859063" y="4877877"/>
                </a:cubicBezTo>
                <a:cubicBezTo>
                  <a:pt x="859063" y="4864582"/>
                  <a:pt x="862646" y="4854468"/>
                  <a:pt x="868679" y="4847677"/>
                </a:cubicBezTo>
                <a:close/>
                <a:moveTo>
                  <a:pt x="559058" y="4837499"/>
                </a:moveTo>
                <a:lnTo>
                  <a:pt x="578337" y="4840021"/>
                </a:lnTo>
                <a:cubicBezTo>
                  <a:pt x="583310" y="4841465"/>
                  <a:pt x="585644" y="4843483"/>
                  <a:pt x="585644" y="4847817"/>
                </a:cubicBezTo>
                <a:lnTo>
                  <a:pt x="585644" y="4907937"/>
                </a:lnTo>
                <a:cubicBezTo>
                  <a:pt x="585644" y="4912270"/>
                  <a:pt x="583310" y="4914296"/>
                  <a:pt x="578337" y="4915741"/>
                </a:cubicBezTo>
                <a:lnTo>
                  <a:pt x="558606" y="4918322"/>
                </a:lnTo>
                <a:lnTo>
                  <a:pt x="534560" y="4909442"/>
                </a:lnTo>
                <a:cubicBezTo>
                  <a:pt x="527878" y="4902976"/>
                  <a:pt x="523520" y="4892806"/>
                  <a:pt x="523520" y="4877990"/>
                </a:cubicBezTo>
                <a:cubicBezTo>
                  <a:pt x="523520" y="4863173"/>
                  <a:pt x="527878" y="4853005"/>
                  <a:pt x="534560" y="4846542"/>
                </a:cubicBezTo>
                <a:close/>
                <a:moveTo>
                  <a:pt x="1101681" y="4805359"/>
                </a:moveTo>
                <a:cubicBezTo>
                  <a:pt x="1098193" y="4805359"/>
                  <a:pt x="1095865" y="4807677"/>
                  <a:pt x="1095865" y="4811167"/>
                </a:cubicBezTo>
                <a:lnTo>
                  <a:pt x="1095865" y="4944812"/>
                </a:lnTo>
                <a:cubicBezTo>
                  <a:pt x="1095865" y="4948301"/>
                  <a:pt x="1098193" y="4950628"/>
                  <a:pt x="1101681" y="4950628"/>
                </a:cubicBezTo>
                <a:lnTo>
                  <a:pt x="1127824" y="4950628"/>
                </a:lnTo>
                <a:lnTo>
                  <a:pt x="1128318" y="4950134"/>
                </a:lnTo>
                <a:lnTo>
                  <a:pt x="1130432" y="4950134"/>
                </a:lnTo>
                <a:cubicBezTo>
                  <a:pt x="1133944" y="4950134"/>
                  <a:pt x="1136286" y="4947819"/>
                  <a:pt x="1136286" y="4944348"/>
                </a:cubicBezTo>
                <a:lnTo>
                  <a:pt x="1136286" y="4811405"/>
                </a:lnTo>
                <a:cubicBezTo>
                  <a:pt x="1136286" y="4807934"/>
                  <a:pt x="1133944" y="4805627"/>
                  <a:pt x="1130432" y="4805627"/>
                </a:cubicBezTo>
                <a:lnTo>
                  <a:pt x="1128093" y="4805627"/>
                </a:lnTo>
                <a:lnTo>
                  <a:pt x="1127824" y="4805359"/>
                </a:lnTo>
                <a:close/>
                <a:moveTo>
                  <a:pt x="891921" y="4802455"/>
                </a:moveTo>
                <a:cubicBezTo>
                  <a:pt x="848338" y="4802455"/>
                  <a:pt x="819860" y="4834118"/>
                  <a:pt x="819860" y="4877990"/>
                </a:cubicBezTo>
                <a:cubicBezTo>
                  <a:pt x="819860" y="4921862"/>
                  <a:pt x="848338" y="4953533"/>
                  <a:pt x="893950" y="4953533"/>
                </a:cubicBezTo>
                <a:cubicBezTo>
                  <a:pt x="904845" y="4953533"/>
                  <a:pt x="914796" y="4951553"/>
                  <a:pt x="923594" y="4947899"/>
                </a:cubicBezTo>
                <a:lnTo>
                  <a:pt x="924072" y="4947569"/>
                </a:lnTo>
                <a:lnTo>
                  <a:pt x="924870" y="4947419"/>
                </a:lnTo>
                <a:cubicBezTo>
                  <a:pt x="951435" y="4936512"/>
                  <a:pt x="967554" y="4910608"/>
                  <a:pt x="967554" y="4877877"/>
                </a:cubicBezTo>
                <a:cubicBezTo>
                  <a:pt x="967554" y="4845146"/>
                  <a:pt x="951435" y="4819246"/>
                  <a:pt x="924009" y="4808342"/>
                </a:cubicBezTo>
                <a:lnTo>
                  <a:pt x="922788" y="4808122"/>
                </a:lnTo>
                <a:lnTo>
                  <a:pt x="922738" y="4808088"/>
                </a:lnTo>
                <a:cubicBezTo>
                  <a:pt x="913655" y="4804434"/>
                  <a:pt x="903323" y="4802455"/>
                  <a:pt x="891921" y="4802455"/>
                </a:cubicBezTo>
                <a:close/>
                <a:moveTo>
                  <a:pt x="725444" y="4802455"/>
                </a:moveTo>
                <a:cubicBezTo>
                  <a:pt x="708302" y="4802455"/>
                  <a:pt x="688256" y="4805359"/>
                  <a:pt x="667046" y="4812907"/>
                </a:cubicBezTo>
                <a:lnTo>
                  <a:pt x="666934" y="4813086"/>
                </a:lnTo>
                <a:lnTo>
                  <a:pt x="666651" y="4813136"/>
                </a:lnTo>
                <a:cubicBezTo>
                  <a:pt x="662557" y="4814581"/>
                  <a:pt x="659335" y="4818052"/>
                  <a:pt x="659335" y="4824699"/>
                </a:cubicBezTo>
                <a:lnTo>
                  <a:pt x="659335" y="4944348"/>
                </a:lnTo>
                <a:lnTo>
                  <a:pt x="659778" y="4944785"/>
                </a:lnTo>
                <a:lnTo>
                  <a:pt x="659778" y="4944812"/>
                </a:lnTo>
                <a:cubicBezTo>
                  <a:pt x="659778" y="4948301"/>
                  <a:pt x="662104" y="4950628"/>
                  <a:pt x="665594" y="4950628"/>
                </a:cubicBezTo>
                <a:lnTo>
                  <a:pt x="691737" y="4950628"/>
                </a:lnTo>
                <a:cubicBezTo>
                  <a:pt x="695226" y="4950628"/>
                  <a:pt x="697553" y="4948301"/>
                  <a:pt x="697553" y="4944812"/>
                </a:cubicBezTo>
                <a:lnTo>
                  <a:pt x="697553" y="4847194"/>
                </a:lnTo>
                <a:lnTo>
                  <a:pt x="704449" y="4839717"/>
                </a:lnTo>
                <a:lnTo>
                  <a:pt x="726010" y="4837419"/>
                </a:lnTo>
                <a:lnTo>
                  <a:pt x="746014" y="4843168"/>
                </a:lnTo>
                <a:lnTo>
                  <a:pt x="754203" y="4862009"/>
                </a:lnTo>
                <a:lnTo>
                  <a:pt x="754203" y="4944812"/>
                </a:lnTo>
                <a:cubicBezTo>
                  <a:pt x="754203" y="4948301"/>
                  <a:pt x="756529" y="4950628"/>
                  <a:pt x="760019" y="4950628"/>
                </a:cubicBezTo>
                <a:lnTo>
                  <a:pt x="786161" y="4950628"/>
                </a:lnTo>
                <a:cubicBezTo>
                  <a:pt x="789651" y="4950628"/>
                  <a:pt x="791977" y="4948301"/>
                  <a:pt x="791977" y="4944812"/>
                </a:cubicBezTo>
                <a:lnTo>
                  <a:pt x="791977" y="4944762"/>
                </a:lnTo>
                <a:lnTo>
                  <a:pt x="792396" y="4944348"/>
                </a:lnTo>
                <a:lnTo>
                  <a:pt x="792396" y="4857065"/>
                </a:lnTo>
                <a:cubicBezTo>
                  <a:pt x="792396" y="4839438"/>
                  <a:pt x="786911" y="4825856"/>
                  <a:pt x="775798" y="4816682"/>
                </a:cubicBezTo>
                <a:lnTo>
                  <a:pt x="775550" y="4816558"/>
                </a:lnTo>
                <a:lnTo>
                  <a:pt x="775487" y="4816471"/>
                </a:lnTo>
                <a:cubicBezTo>
                  <a:pt x="764446" y="4807248"/>
                  <a:pt x="747813" y="4802455"/>
                  <a:pt x="725444" y="4802455"/>
                </a:cubicBezTo>
                <a:close/>
                <a:moveTo>
                  <a:pt x="559835" y="4802455"/>
                </a:moveTo>
                <a:cubicBezTo>
                  <a:pt x="548869" y="4802455"/>
                  <a:pt x="538720" y="4804289"/>
                  <a:pt x="529663" y="4807762"/>
                </a:cubicBezTo>
                <a:lnTo>
                  <a:pt x="529596" y="4807805"/>
                </a:lnTo>
                <a:lnTo>
                  <a:pt x="528373" y="4808018"/>
                </a:lnTo>
                <a:cubicBezTo>
                  <a:pt x="501027" y="4818381"/>
                  <a:pt x="483587" y="4843416"/>
                  <a:pt x="483587" y="4877877"/>
                </a:cubicBezTo>
                <a:cubicBezTo>
                  <a:pt x="483587" y="4912775"/>
                  <a:pt x="498720" y="4937596"/>
                  <a:pt x="526397" y="4947825"/>
                </a:cubicBezTo>
                <a:lnTo>
                  <a:pt x="527143" y="4947947"/>
                </a:lnTo>
                <a:lnTo>
                  <a:pt x="527701" y="4948307"/>
                </a:lnTo>
                <a:cubicBezTo>
                  <a:pt x="536867" y="4951735"/>
                  <a:pt x="547417" y="4953533"/>
                  <a:pt x="559257" y="4953533"/>
                </a:cubicBezTo>
                <a:cubicBezTo>
                  <a:pt x="578429" y="4953533"/>
                  <a:pt x="597023" y="4950331"/>
                  <a:pt x="617069" y="4941908"/>
                </a:cubicBezTo>
                <a:cubicBezTo>
                  <a:pt x="621723" y="4939879"/>
                  <a:pt x="624338" y="4936678"/>
                  <a:pt x="624338" y="4930284"/>
                </a:cubicBezTo>
                <a:lnTo>
                  <a:pt x="624338" y="4824821"/>
                </a:lnTo>
                <a:cubicBezTo>
                  <a:pt x="624338" y="4818138"/>
                  <a:pt x="621723" y="4814946"/>
                  <a:pt x="617069" y="4813204"/>
                </a:cubicBezTo>
                <a:cubicBezTo>
                  <a:pt x="597898" y="4805936"/>
                  <a:pt x="579880" y="4802455"/>
                  <a:pt x="559835" y="4802455"/>
                </a:cubicBezTo>
                <a:close/>
                <a:moveTo>
                  <a:pt x="398012" y="4801292"/>
                </a:moveTo>
                <a:lnTo>
                  <a:pt x="396528" y="4801750"/>
                </a:lnTo>
                <a:lnTo>
                  <a:pt x="395863" y="4801582"/>
                </a:lnTo>
                <a:cubicBezTo>
                  <a:pt x="356679" y="4801582"/>
                  <a:pt x="331528" y="4822385"/>
                  <a:pt x="331528" y="4853603"/>
                </a:cubicBezTo>
                <a:cubicBezTo>
                  <a:pt x="331528" y="4914871"/>
                  <a:pt x="425688" y="4891154"/>
                  <a:pt x="425688" y="4933656"/>
                </a:cubicBezTo>
                <a:cubicBezTo>
                  <a:pt x="425688" y="4937989"/>
                  <a:pt x="425107" y="4940590"/>
                  <a:pt x="423937" y="4944348"/>
                </a:cubicBezTo>
                <a:cubicBezTo>
                  <a:pt x="423646" y="4944931"/>
                  <a:pt x="423646" y="4945505"/>
                  <a:pt x="423646" y="4946089"/>
                </a:cubicBezTo>
                <a:cubicBezTo>
                  <a:pt x="423646" y="4948394"/>
                  <a:pt x="425107" y="4950134"/>
                  <a:pt x="428030" y="4950134"/>
                </a:cubicBezTo>
                <a:lnTo>
                  <a:pt x="429441" y="4950134"/>
                </a:lnTo>
                <a:lnTo>
                  <a:pt x="429970" y="4950628"/>
                </a:lnTo>
                <a:lnTo>
                  <a:pt x="456122" y="4950628"/>
                </a:lnTo>
                <a:cubicBezTo>
                  <a:pt x="460477" y="4950628"/>
                  <a:pt x="462217" y="4949176"/>
                  <a:pt x="463669" y="4944812"/>
                </a:cubicBezTo>
                <a:cubicBezTo>
                  <a:pt x="465419" y="4939879"/>
                  <a:pt x="465995" y="4933196"/>
                  <a:pt x="465995" y="4928255"/>
                </a:cubicBezTo>
                <a:cubicBezTo>
                  <a:pt x="465995" y="4862299"/>
                  <a:pt x="372446" y="4878177"/>
                  <a:pt x="372446" y="4850972"/>
                </a:cubicBezTo>
                <a:cubicBezTo>
                  <a:pt x="372446" y="4846523"/>
                  <a:pt x="374698" y="4842891"/>
                  <a:pt x="378875" y="4840371"/>
                </a:cubicBezTo>
                <a:lnTo>
                  <a:pt x="395405" y="4836760"/>
                </a:lnTo>
                <a:lnTo>
                  <a:pt x="438849" y="4849557"/>
                </a:lnTo>
                <a:cubicBezTo>
                  <a:pt x="440310" y="4850418"/>
                  <a:pt x="441772" y="4850714"/>
                  <a:pt x="443233" y="4850714"/>
                </a:cubicBezTo>
                <a:lnTo>
                  <a:pt x="443816" y="4850348"/>
                </a:lnTo>
                <a:lnTo>
                  <a:pt x="445075" y="4850684"/>
                </a:lnTo>
                <a:cubicBezTo>
                  <a:pt x="447690" y="4850684"/>
                  <a:pt x="450306" y="4849231"/>
                  <a:pt x="451468" y="4846616"/>
                </a:cubicBezTo>
                <a:lnTo>
                  <a:pt x="460477" y="4827435"/>
                </a:lnTo>
                <a:cubicBezTo>
                  <a:pt x="461318" y="4825652"/>
                  <a:pt x="461640" y="4823954"/>
                  <a:pt x="461640" y="4822502"/>
                </a:cubicBezTo>
                <a:cubicBezTo>
                  <a:pt x="461640" y="4820176"/>
                  <a:pt x="460486" y="4817858"/>
                  <a:pt x="458151" y="4816686"/>
                </a:cubicBezTo>
                <a:cubicBezTo>
                  <a:pt x="440142" y="4806226"/>
                  <a:pt x="418636" y="4801292"/>
                  <a:pt x="398012" y="4801292"/>
                </a:cubicBezTo>
                <a:close/>
                <a:moveTo>
                  <a:pt x="1053744" y="4747249"/>
                </a:moveTo>
                <a:cubicBezTo>
                  <a:pt x="1017718" y="4747249"/>
                  <a:pt x="994182" y="4766420"/>
                  <a:pt x="994182" y="4808264"/>
                </a:cubicBezTo>
                <a:lnTo>
                  <a:pt x="994182" y="4944812"/>
                </a:lnTo>
                <a:cubicBezTo>
                  <a:pt x="994182" y="4948301"/>
                  <a:pt x="996508" y="4950628"/>
                  <a:pt x="999998" y="4950628"/>
                </a:cubicBezTo>
                <a:lnTo>
                  <a:pt x="1025852" y="4950628"/>
                </a:lnTo>
                <a:lnTo>
                  <a:pt x="1026345" y="4950134"/>
                </a:lnTo>
                <a:lnTo>
                  <a:pt x="1027795" y="4950134"/>
                </a:lnTo>
                <a:cubicBezTo>
                  <a:pt x="1031307" y="4950134"/>
                  <a:pt x="1033640" y="4947819"/>
                  <a:pt x="1033640" y="4944348"/>
                </a:cubicBezTo>
                <a:lnTo>
                  <a:pt x="1033640" y="4837419"/>
                </a:lnTo>
                <a:lnTo>
                  <a:pt x="1070781" y="4837419"/>
                </a:lnTo>
                <a:cubicBezTo>
                  <a:pt x="1074584" y="4837419"/>
                  <a:pt x="1076626" y="4835105"/>
                  <a:pt x="1076626" y="4831634"/>
                </a:cubicBezTo>
                <a:lnTo>
                  <a:pt x="1076626" y="4811692"/>
                </a:lnTo>
                <a:cubicBezTo>
                  <a:pt x="1076626" y="4807934"/>
                  <a:pt x="1074584" y="4805627"/>
                  <a:pt x="1070781" y="4805627"/>
                </a:cubicBezTo>
                <a:lnTo>
                  <a:pt x="1068815" y="4805627"/>
                </a:lnTo>
                <a:lnTo>
                  <a:pt x="1068560" y="4805359"/>
                </a:lnTo>
                <a:lnTo>
                  <a:pt x="1033640" y="4805359"/>
                </a:lnTo>
                <a:lnTo>
                  <a:pt x="1033640" y="4802443"/>
                </a:lnTo>
                <a:cubicBezTo>
                  <a:pt x="1033640" y="4786548"/>
                  <a:pt x="1040664" y="4778457"/>
                  <a:pt x="1056749" y="4778457"/>
                </a:cubicBezTo>
                <a:cubicBezTo>
                  <a:pt x="1062594" y="4778457"/>
                  <a:pt x="1068893" y="4779901"/>
                  <a:pt x="1071072" y="4779901"/>
                </a:cubicBezTo>
                <a:cubicBezTo>
                  <a:pt x="1074584" y="4779901"/>
                  <a:pt x="1076046" y="4777882"/>
                  <a:pt x="1076626" y="4774411"/>
                </a:cubicBezTo>
                <a:lnTo>
                  <a:pt x="1079557" y="4759385"/>
                </a:lnTo>
                <a:cubicBezTo>
                  <a:pt x="1079814" y="4758050"/>
                  <a:pt x="1080138" y="4756876"/>
                  <a:pt x="1080138" y="4755627"/>
                </a:cubicBezTo>
                <a:cubicBezTo>
                  <a:pt x="1080138" y="4752417"/>
                  <a:pt x="1078387" y="4750711"/>
                  <a:pt x="1074293" y="4749848"/>
                </a:cubicBezTo>
                <a:lnTo>
                  <a:pt x="1072405" y="4749641"/>
                </a:lnTo>
                <a:lnTo>
                  <a:pt x="1072049" y="4749285"/>
                </a:lnTo>
                <a:cubicBezTo>
                  <a:pt x="1066233" y="4747834"/>
                  <a:pt x="1059942" y="4747249"/>
                  <a:pt x="1053744" y="4747249"/>
                </a:cubicBezTo>
                <a:close/>
                <a:moveTo>
                  <a:pt x="1115152" y="4747131"/>
                </a:moveTo>
                <a:cubicBezTo>
                  <a:pt x="1102948" y="4747139"/>
                  <a:pt x="1095102" y="4754688"/>
                  <a:pt x="1095105" y="4767478"/>
                </a:cubicBezTo>
                <a:cubicBezTo>
                  <a:pt x="1095102" y="4779971"/>
                  <a:pt x="1102948" y="4787811"/>
                  <a:pt x="1116018" y="4787818"/>
                </a:cubicBezTo>
                <a:cubicBezTo>
                  <a:pt x="1127933" y="4787817"/>
                  <a:pt x="1136071" y="4779974"/>
                  <a:pt x="1136066" y="4767481"/>
                </a:cubicBezTo>
                <a:cubicBezTo>
                  <a:pt x="1136071" y="4754690"/>
                  <a:pt x="1127933" y="4747137"/>
                  <a:pt x="1115152" y="4747131"/>
                </a:cubicBezTo>
                <a:close/>
                <a:moveTo>
                  <a:pt x="0" y="0"/>
                </a:moveTo>
                <a:lnTo>
                  <a:pt x="4572000" y="0"/>
                </a:lnTo>
                <a:lnTo>
                  <a:pt x="4572000" y="5143500"/>
                </a:lnTo>
                <a:lnTo>
                  <a:pt x="0" y="5143500"/>
                </a:lnTo>
                <a:close/>
              </a:path>
            </a:pathLst>
          </a:custGeom>
        </p:spPr>
        <p:txBody>
          <a:bodyPr wrap="square">
            <a:noAutofit/>
          </a:bodyPr>
          <a:lstStyle>
            <a:lvl1pPr>
              <a:defRPr>
                <a:noFill/>
              </a:defRPr>
            </a:lvl1pPr>
          </a:lstStyle>
          <a:p>
            <a:r>
              <a:rPr lang="en-US"/>
              <a:t>Click icon to add picture</a:t>
            </a:r>
            <a:endParaRPr lang="fr-FR"/>
          </a:p>
        </p:txBody>
      </p:sp>
      <p:sp>
        <p:nvSpPr>
          <p:cNvPr id="12" name="Espace réservé du graphique SmartArt 11">
            <a:extLst>
              <a:ext uri="{FF2B5EF4-FFF2-40B4-BE49-F238E27FC236}">
                <a16:creationId xmlns:a16="http://schemas.microsoft.com/office/drawing/2014/main" id="{0F580B26-21D6-4630-AE3D-FB359C1C883E}"/>
              </a:ext>
            </a:extLst>
          </p:cNvPr>
          <p:cNvSpPr>
            <a:spLocks noGrp="1" noChangeAspect="1"/>
          </p:cNvSpPr>
          <p:nvPr>
            <p:ph type="dgm" sz="quarter" idx="14"/>
          </p:nvPr>
        </p:nvSpPr>
        <p:spPr>
          <a:xfrm>
            <a:off x="9216309" y="1901915"/>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17" name="Espace réservé du graphique SmartArt 11">
            <a:extLst>
              <a:ext uri="{FF2B5EF4-FFF2-40B4-BE49-F238E27FC236}">
                <a16:creationId xmlns:a16="http://schemas.microsoft.com/office/drawing/2014/main" id="{16B17374-481A-4CE6-8974-CA84865A03CA}"/>
              </a:ext>
            </a:extLst>
          </p:cNvPr>
          <p:cNvSpPr>
            <a:spLocks noGrp="1" noChangeAspect="1"/>
          </p:cNvSpPr>
          <p:nvPr>
            <p:ph type="dgm" sz="quarter" idx="19"/>
          </p:nvPr>
        </p:nvSpPr>
        <p:spPr>
          <a:xfrm>
            <a:off x="9216309" y="4860087"/>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7" name="Espace réservé du pied de page 6">
            <a:extLst>
              <a:ext uri="{FF2B5EF4-FFF2-40B4-BE49-F238E27FC236}">
                <a16:creationId xmlns:a16="http://schemas.microsoft.com/office/drawing/2014/main" id="{1748CB09-B51F-4AC1-A908-AF052BFFAB5C}"/>
              </a:ext>
            </a:extLst>
          </p:cNvPr>
          <p:cNvSpPr>
            <a:spLocks noGrp="1"/>
          </p:cNvSpPr>
          <p:nvPr>
            <p:ph type="ftr" sz="quarter" idx="24"/>
          </p:nvPr>
        </p:nvSpPr>
        <p:spPr/>
        <p:txBody>
          <a:bodyPr/>
          <a:lstStyle>
            <a:lvl1pPr>
              <a:defRPr>
                <a:solidFill>
                  <a:schemeClr val="accent1"/>
                </a:solidFill>
              </a:defRPr>
            </a:lvl1pPr>
          </a:lstStyle>
          <a:p>
            <a:r>
              <a:rPr lang="fr-FR"/>
              <a:t>internal use</a:t>
            </a:r>
          </a:p>
        </p:txBody>
      </p:sp>
      <p:sp>
        <p:nvSpPr>
          <p:cNvPr id="8" name="Espace réservé du numéro de diapositive 7">
            <a:extLst>
              <a:ext uri="{FF2B5EF4-FFF2-40B4-BE49-F238E27FC236}">
                <a16:creationId xmlns:a16="http://schemas.microsoft.com/office/drawing/2014/main" id="{C28E44FC-CC99-479F-B667-CC0B04AA1BEB}"/>
              </a:ext>
            </a:extLst>
          </p:cNvPr>
          <p:cNvSpPr>
            <a:spLocks noGrp="1"/>
          </p:cNvSpPr>
          <p:nvPr>
            <p:ph type="sldNum" sz="quarter" idx="25"/>
          </p:nvPr>
        </p:nvSpPr>
        <p:spPr/>
        <p:txBody>
          <a:bodyPr/>
          <a:lstStyle/>
          <a:p>
            <a:fld id="{6B54B0F7-55DD-40D6-B7F4-70B586885C0B}" type="slidenum">
              <a:rPr lang="fr-FR" smtClean="0"/>
              <a:pPr/>
              <a:t>‹#›</a:t>
            </a:fld>
            <a:endParaRPr lang="fr-FR"/>
          </a:p>
        </p:txBody>
      </p:sp>
      <p:sp>
        <p:nvSpPr>
          <p:cNvPr id="24" name="Espace réservé du texte 5">
            <a:extLst>
              <a:ext uri="{FF2B5EF4-FFF2-40B4-BE49-F238E27FC236}">
                <a16:creationId xmlns:a16="http://schemas.microsoft.com/office/drawing/2014/main" id="{013E5883-7FD1-4C44-9ADB-EE49A0891466}"/>
              </a:ext>
            </a:extLst>
          </p:cNvPr>
          <p:cNvSpPr>
            <a:spLocks noGrp="1"/>
          </p:cNvSpPr>
          <p:nvPr>
            <p:ph type="body" sz="quarter" idx="26"/>
          </p:nvPr>
        </p:nvSpPr>
        <p:spPr>
          <a:xfrm>
            <a:off x="7206602" y="2500883"/>
            <a:ext cx="4103397" cy="973837"/>
          </a:xfrm>
        </p:spPr>
        <p:txBody>
          <a:bodyPr anchor="b">
            <a:noAutofit/>
          </a:bodyPr>
          <a:lstStyle>
            <a:lvl1pPr algn="ctr">
              <a:lnSpc>
                <a:spcPct val="96000"/>
              </a:lnSpc>
              <a:spcAft>
                <a:spcPts val="1333"/>
              </a:spcAft>
              <a:defRPr lang="fr-FR" sz="3200"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5" name="Espace réservé du texte 5">
            <a:extLst>
              <a:ext uri="{FF2B5EF4-FFF2-40B4-BE49-F238E27FC236}">
                <a16:creationId xmlns:a16="http://schemas.microsoft.com/office/drawing/2014/main" id="{EF5BFE2C-3893-4574-8E43-0A0678870930}"/>
              </a:ext>
            </a:extLst>
          </p:cNvPr>
          <p:cNvSpPr>
            <a:spLocks noGrp="1"/>
          </p:cNvSpPr>
          <p:nvPr>
            <p:ph type="body" sz="quarter" idx="27"/>
          </p:nvPr>
        </p:nvSpPr>
        <p:spPr>
          <a:xfrm>
            <a:off x="7206602" y="3490415"/>
            <a:ext cx="4103397" cy="537959"/>
          </a:xfrm>
        </p:spPr>
        <p:txBody>
          <a:bodyPr anchor="t">
            <a:noAutofit/>
          </a:bodyPr>
          <a:lstStyle>
            <a:lvl1pPr algn="ctr">
              <a:lnSpc>
                <a:spcPct val="96000"/>
              </a:lnSpc>
              <a:spcAft>
                <a:spcPts val="1333"/>
              </a:spcAft>
              <a:defRPr lang="en-US" sz="3333"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3333"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6" name="Espace réservé du texte 5">
            <a:extLst>
              <a:ext uri="{FF2B5EF4-FFF2-40B4-BE49-F238E27FC236}">
                <a16:creationId xmlns:a16="http://schemas.microsoft.com/office/drawing/2014/main" id="{E331AD24-1AAB-440A-917D-3BB2B9658DC1}"/>
              </a:ext>
            </a:extLst>
          </p:cNvPr>
          <p:cNvSpPr>
            <a:spLocks noGrp="1"/>
          </p:cNvSpPr>
          <p:nvPr>
            <p:ph type="body" sz="quarter" idx="23"/>
          </p:nvPr>
        </p:nvSpPr>
        <p:spPr>
          <a:xfrm>
            <a:off x="7206602" y="4113499"/>
            <a:ext cx="4103397" cy="331244"/>
          </a:xfrm>
        </p:spPr>
        <p:txBody>
          <a:bodyPr anchor="t">
            <a:noAutofit/>
          </a:bodyPr>
          <a:lstStyle>
            <a:lvl1pPr algn="ctr">
              <a:lnSpc>
                <a:spcPct val="96000"/>
              </a:lnSpc>
              <a:spcAft>
                <a:spcPts val="1333"/>
              </a:spcAft>
              <a:defRPr lang="en-US" sz="1600" b="0" i="0" kern="1200" dirty="0">
                <a:solidFill>
                  <a:schemeClr val="tx1"/>
                </a:solidFill>
                <a:latin typeface="+mj-lt"/>
                <a:ea typeface="Verdana" panose="020B0604030504040204" pitchFamily="34" charset="0"/>
                <a:cs typeface="Verdana" panose="020B0604030504040204" pitchFamily="34" charset="0"/>
              </a:defRPr>
            </a:lvl1pPr>
            <a:lvl2pPr marL="371391" indent="0" algn="l">
              <a:lnSpc>
                <a:spcPct val="100000"/>
              </a:lnSpc>
              <a:buFont typeface="Arial" panose="020B0604020202020204" pitchFamily="34" charset="0"/>
              <a:buNone/>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1700478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ogo (Dark)">
    <p:bg>
      <p:bgPr>
        <a:solidFill>
          <a:schemeClr val="accent1"/>
        </a:solidFill>
        <a:effectLst/>
      </p:bgPr>
    </p:bg>
    <p:spTree>
      <p:nvGrpSpPr>
        <p:cNvPr id="1" name=""/>
        <p:cNvGrpSpPr/>
        <p:nvPr/>
      </p:nvGrpSpPr>
      <p:grpSpPr>
        <a:xfrm>
          <a:off x="0" y="0"/>
          <a:ext cx="0" cy="0"/>
          <a:chOff x="0" y="0"/>
          <a:chExt cx="0" cy="0"/>
        </a:xfrm>
      </p:grpSpPr>
      <p:grpSp>
        <p:nvGrpSpPr>
          <p:cNvPr id="7" name="Graphique 7">
            <a:extLst>
              <a:ext uri="{FF2B5EF4-FFF2-40B4-BE49-F238E27FC236}">
                <a16:creationId xmlns:a16="http://schemas.microsoft.com/office/drawing/2014/main" id="{AAE34BD0-96F3-484E-823D-846BCF7077CC}"/>
              </a:ext>
            </a:extLst>
          </p:cNvPr>
          <p:cNvGrpSpPr>
            <a:grpSpLocks noChangeAspect="1"/>
          </p:cNvGrpSpPr>
          <p:nvPr userDrawn="1"/>
        </p:nvGrpSpPr>
        <p:grpSpPr>
          <a:xfrm>
            <a:off x="4315443" y="2970600"/>
            <a:ext cx="3561116" cy="916800"/>
            <a:chOff x="4767702" y="-472136"/>
            <a:chExt cx="745525" cy="191931"/>
          </a:xfrm>
          <a:solidFill>
            <a:schemeClr val="bg1"/>
          </a:solidFill>
        </p:grpSpPr>
        <p:sp>
          <p:nvSpPr>
            <p:cNvPr id="8" name="Forme libre : forme 7">
              <a:extLst>
                <a:ext uri="{FF2B5EF4-FFF2-40B4-BE49-F238E27FC236}">
                  <a16:creationId xmlns:a16="http://schemas.microsoft.com/office/drawing/2014/main" id="{B5ACEFF7-2172-4E31-95A5-2822B762DCC8}"/>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9" name="Forme libre : forme 8">
              <a:extLst>
                <a:ext uri="{FF2B5EF4-FFF2-40B4-BE49-F238E27FC236}">
                  <a16:creationId xmlns:a16="http://schemas.microsoft.com/office/drawing/2014/main" id="{156C511D-58A1-442A-9FDB-13B83505C8E1}"/>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10" name="Forme libre : forme 9">
              <a:extLst>
                <a:ext uri="{FF2B5EF4-FFF2-40B4-BE49-F238E27FC236}">
                  <a16:creationId xmlns:a16="http://schemas.microsoft.com/office/drawing/2014/main" id="{33BB5D3E-7EA3-4217-8524-E90CF2B6AC62}"/>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2139799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5F3F8"/>
        </a:solidFill>
        <a:effectLst/>
      </p:bgPr>
    </p:bg>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7" name="Espace réservé du texte 5">
            <a:extLst>
              <a:ext uri="{FF2B5EF4-FFF2-40B4-BE49-F238E27FC236}">
                <a16:creationId xmlns:a16="http://schemas.microsoft.com/office/drawing/2014/main" id="{3FC96125-BC0F-469E-BA75-F4F2916D5028}"/>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3" name="Text Placeholder 2">
            <a:extLst>
              <a:ext uri="{FF2B5EF4-FFF2-40B4-BE49-F238E27FC236}">
                <a16:creationId xmlns:a16="http://schemas.microsoft.com/office/drawing/2014/main" id="{D0E56171-4788-4B4A-B8DB-98CB348C66F3}"/>
              </a:ext>
            </a:extLst>
          </p:cNvPr>
          <p:cNvSpPr>
            <a:spLocks noGrp="1"/>
          </p:cNvSpPr>
          <p:nvPr>
            <p:ph type="body" sz="quarter" idx="21"/>
          </p:nvPr>
        </p:nvSpPr>
        <p:spPr>
          <a:xfrm>
            <a:off x="442033" y="1943799"/>
            <a:ext cx="11304000" cy="4295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Espace réservé du texte 4">
            <a:extLst>
              <a:ext uri="{FF2B5EF4-FFF2-40B4-BE49-F238E27FC236}">
                <a16:creationId xmlns:a16="http://schemas.microsoft.com/office/drawing/2014/main" id="{E214CB94-27AF-41B7-A363-829DCFEBE7A6}"/>
              </a:ext>
            </a:extLst>
          </p:cNvPr>
          <p:cNvSpPr>
            <a:spLocks noGrp="1"/>
          </p:cNvSpPr>
          <p:nvPr>
            <p:ph type="body" sz="quarter" idx="22"/>
          </p:nvPr>
        </p:nvSpPr>
        <p:spPr>
          <a:xfrm>
            <a:off x="444973" y="1577578"/>
            <a:ext cx="11304000"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12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 Columns">
    <p:bg>
      <p:bgPr>
        <a:solidFill>
          <a:srgbClr val="F5F3F8"/>
        </a:solidFill>
        <a:effectLst/>
      </p:bgPr>
    </p:bg>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8" name="Espace réservé du texte 5">
            <a:extLst>
              <a:ext uri="{FF2B5EF4-FFF2-40B4-BE49-F238E27FC236}">
                <a16:creationId xmlns:a16="http://schemas.microsoft.com/office/drawing/2014/main" id="{B4F55540-ED4C-45E7-8160-232239F0CDF8}"/>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3" name="Text Placeholder 2">
            <a:extLst>
              <a:ext uri="{FF2B5EF4-FFF2-40B4-BE49-F238E27FC236}">
                <a16:creationId xmlns:a16="http://schemas.microsoft.com/office/drawing/2014/main" id="{6925CDC4-EFB2-488D-B30A-C3793D2205CA}"/>
              </a:ext>
            </a:extLst>
          </p:cNvPr>
          <p:cNvSpPr>
            <a:spLocks noGrp="1"/>
          </p:cNvSpPr>
          <p:nvPr>
            <p:ph type="body" sz="quarter" idx="21"/>
          </p:nvPr>
        </p:nvSpPr>
        <p:spPr>
          <a:xfrm>
            <a:off x="442033" y="1943799"/>
            <a:ext cx="11304000" cy="4295223"/>
          </a:xfrm>
        </p:spPr>
        <p:txBody>
          <a:bodyPr numCol="3" spcCol="21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Espace réservé du texte 4">
            <a:extLst>
              <a:ext uri="{FF2B5EF4-FFF2-40B4-BE49-F238E27FC236}">
                <a16:creationId xmlns:a16="http://schemas.microsoft.com/office/drawing/2014/main" id="{93BC343D-E104-407A-AA3E-1C92F175BD83}"/>
              </a:ext>
            </a:extLst>
          </p:cNvPr>
          <p:cNvSpPr>
            <a:spLocks noGrp="1"/>
          </p:cNvSpPr>
          <p:nvPr>
            <p:ph type="body" sz="quarter" idx="22"/>
          </p:nvPr>
        </p:nvSpPr>
        <p:spPr>
          <a:xfrm>
            <a:off x="444973" y="1577578"/>
            <a:ext cx="11304000"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5" name="Title 1">
            <a:extLst>
              <a:ext uri="{FF2B5EF4-FFF2-40B4-BE49-F238E27FC236}">
                <a16:creationId xmlns:a16="http://schemas.microsoft.com/office/drawing/2014/main" id="{9F8C1E34-6402-444E-A649-A92F2E58D2E7}"/>
              </a:ext>
            </a:extLst>
          </p:cNvPr>
          <p:cNvSpPr>
            <a:spLocks noGrp="1"/>
          </p:cNvSpPr>
          <p:nvPr>
            <p:ph type="title"/>
          </p:nvPr>
        </p:nvSpPr>
        <p:spPr>
          <a:xfrm>
            <a:off x="441600" y="710401"/>
            <a:ext cx="11313600" cy="748247"/>
          </a:xfrm>
        </p:spPr>
        <p:txBody>
          <a:bodyPr/>
          <a:lstStyle/>
          <a:p>
            <a:r>
              <a:rPr lang="en-US"/>
              <a:t>Click to edit Master title style</a:t>
            </a:r>
          </a:p>
        </p:txBody>
      </p:sp>
    </p:spTree>
    <p:extLst>
      <p:ext uri="{BB962C8B-B14F-4D97-AF65-F5344CB8AC3E}">
        <p14:creationId xmlns:p14="http://schemas.microsoft.com/office/powerpoint/2010/main" val="3420004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Image (Small)">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8" name="Espace réservé pour une image  3">
            <a:extLst>
              <a:ext uri="{FF2B5EF4-FFF2-40B4-BE49-F238E27FC236}">
                <a16:creationId xmlns:a16="http://schemas.microsoft.com/office/drawing/2014/main" id="{CEC2E05F-5F9D-41D9-A40F-97C2869C7DDA}"/>
              </a:ext>
            </a:extLst>
          </p:cNvPr>
          <p:cNvSpPr>
            <a:spLocks noGrp="1"/>
          </p:cNvSpPr>
          <p:nvPr>
            <p:ph type="pic" sz="quarter" idx="23"/>
          </p:nvPr>
        </p:nvSpPr>
        <p:spPr>
          <a:xfrm>
            <a:off x="8462400" y="0"/>
            <a:ext cx="3729600" cy="6858000"/>
          </a:xfrm>
        </p:spPr>
        <p:txBody>
          <a:bodyPr>
            <a:noAutofit/>
          </a:bodyPr>
          <a:lstStyle>
            <a:lvl1pPr>
              <a:defRPr>
                <a:noFill/>
              </a:defRPr>
            </a:lvl1pPr>
          </a:lstStyle>
          <a:p>
            <a:r>
              <a:rPr lang="en-US" noProof="0"/>
              <a:t>Click icon to add picture</a:t>
            </a:r>
          </a:p>
        </p:txBody>
      </p:sp>
      <p:sp>
        <p:nvSpPr>
          <p:cNvPr id="14" name="Espace réservé du texte 5">
            <a:extLst>
              <a:ext uri="{FF2B5EF4-FFF2-40B4-BE49-F238E27FC236}">
                <a16:creationId xmlns:a16="http://schemas.microsoft.com/office/drawing/2014/main" id="{39F8F8F8-B2E7-4739-8BFF-FA42634CE5EB}"/>
              </a:ext>
            </a:extLst>
          </p:cNvPr>
          <p:cNvSpPr>
            <a:spLocks noGrp="1"/>
          </p:cNvSpPr>
          <p:nvPr>
            <p:ph type="body" sz="quarter" idx="18"/>
          </p:nvPr>
        </p:nvSpPr>
        <p:spPr>
          <a:xfrm>
            <a:off x="444973" y="425183"/>
            <a:ext cx="76512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5" name="Espace réservé du texte 4">
            <a:extLst>
              <a:ext uri="{FF2B5EF4-FFF2-40B4-BE49-F238E27FC236}">
                <a16:creationId xmlns:a16="http://schemas.microsoft.com/office/drawing/2014/main" id="{E0A2CB60-A40E-44FE-B4B7-57EBEFEC0DF9}"/>
              </a:ext>
            </a:extLst>
          </p:cNvPr>
          <p:cNvSpPr>
            <a:spLocks noGrp="1"/>
          </p:cNvSpPr>
          <p:nvPr>
            <p:ph type="body" sz="quarter" idx="22"/>
          </p:nvPr>
        </p:nvSpPr>
        <p:spPr>
          <a:xfrm>
            <a:off x="444973" y="1577578"/>
            <a:ext cx="7647827"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6" name="Text Placeholder 2">
            <a:extLst>
              <a:ext uri="{FF2B5EF4-FFF2-40B4-BE49-F238E27FC236}">
                <a16:creationId xmlns:a16="http://schemas.microsoft.com/office/drawing/2014/main" id="{F614E260-5FC8-4D02-8571-9C1540BB2B30}"/>
              </a:ext>
            </a:extLst>
          </p:cNvPr>
          <p:cNvSpPr>
            <a:spLocks noGrp="1"/>
          </p:cNvSpPr>
          <p:nvPr>
            <p:ph type="body" sz="quarter" idx="21"/>
          </p:nvPr>
        </p:nvSpPr>
        <p:spPr>
          <a:xfrm>
            <a:off x="442033" y="1943799"/>
            <a:ext cx="7647827" cy="4295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80792EA-2F40-4220-B1A0-E938F3FB871F}"/>
              </a:ext>
            </a:extLst>
          </p:cNvPr>
          <p:cNvSpPr>
            <a:spLocks noGrp="1"/>
          </p:cNvSpPr>
          <p:nvPr>
            <p:ph type="title"/>
          </p:nvPr>
        </p:nvSpPr>
        <p:spPr>
          <a:xfrm>
            <a:off x="441600" y="710401"/>
            <a:ext cx="7647827" cy="748247"/>
          </a:xfrm>
        </p:spPr>
        <p:txBody>
          <a:bodyPr/>
          <a:lstStyle/>
          <a:p>
            <a:r>
              <a:rPr lang="en-US"/>
              <a:t>Click to edit Master title style</a:t>
            </a:r>
          </a:p>
        </p:txBody>
      </p:sp>
    </p:spTree>
    <p:extLst>
      <p:ext uri="{BB962C8B-B14F-4D97-AF65-F5344CB8AC3E}">
        <p14:creationId xmlns:p14="http://schemas.microsoft.com/office/powerpoint/2010/main" val="3890281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with Image (Large)">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9" name="Espace réservé pour une image  3">
            <a:extLst>
              <a:ext uri="{FF2B5EF4-FFF2-40B4-BE49-F238E27FC236}">
                <a16:creationId xmlns:a16="http://schemas.microsoft.com/office/drawing/2014/main" id="{7E64057C-5A6F-41C9-B888-6149A71BAD6F}"/>
              </a:ext>
            </a:extLst>
          </p:cNvPr>
          <p:cNvSpPr>
            <a:spLocks noGrp="1"/>
          </p:cNvSpPr>
          <p:nvPr>
            <p:ph type="pic" sz="quarter" idx="24"/>
          </p:nvPr>
        </p:nvSpPr>
        <p:spPr>
          <a:xfrm>
            <a:off x="6096000" y="0"/>
            <a:ext cx="6096000" cy="6858000"/>
          </a:xfrm>
        </p:spPr>
        <p:txBody>
          <a:bodyPr>
            <a:noAutofit/>
          </a:bodyPr>
          <a:lstStyle>
            <a:lvl1pPr>
              <a:defRPr>
                <a:noFill/>
              </a:defRPr>
            </a:lvl1pPr>
          </a:lstStyle>
          <a:p>
            <a:r>
              <a:rPr lang="en-US" noProof="0"/>
              <a:t>Click icon to add picture</a:t>
            </a:r>
          </a:p>
        </p:txBody>
      </p:sp>
      <p:sp>
        <p:nvSpPr>
          <p:cNvPr id="14" name="Espace réservé du texte 5">
            <a:extLst>
              <a:ext uri="{FF2B5EF4-FFF2-40B4-BE49-F238E27FC236}">
                <a16:creationId xmlns:a16="http://schemas.microsoft.com/office/drawing/2014/main" id="{D67FA919-D04A-4310-ADDF-1120333F61D8}"/>
              </a:ext>
            </a:extLst>
          </p:cNvPr>
          <p:cNvSpPr>
            <a:spLocks noGrp="1"/>
          </p:cNvSpPr>
          <p:nvPr>
            <p:ph type="body" sz="quarter" idx="18"/>
          </p:nvPr>
        </p:nvSpPr>
        <p:spPr>
          <a:xfrm>
            <a:off x="444973" y="425183"/>
            <a:ext cx="5373371"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5" name="Espace réservé du texte 4">
            <a:extLst>
              <a:ext uri="{FF2B5EF4-FFF2-40B4-BE49-F238E27FC236}">
                <a16:creationId xmlns:a16="http://schemas.microsoft.com/office/drawing/2014/main" id="{929FD931-0FD5-4A54-8BB1-79F5E8669C51}"/>
              </a:ext>
            </a:extLst>
          </p:cNvPr>
          <p:cNvSpPr>
            <a:spLocks noGrp="1"/>
          </p:cNvSpPr>
          <p:nvPr>
            <p:ph type="body" sz="quarter" idx="22"/>
          </p:nvPr>
        </p:nvSpPr>
        <p:spPr>
          <a:xfrm>
            <a:off x="444974" y="1577578"/>
            <a:ext cx="5371001"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6" name="Text Placeholder 2">
            <a:extLst>
              <a:ext uri="{FF2B5EF4-FFF2-40B4-BE49-F238E27FC236}">
                <a16:creationId xmlns:a16="http://schemas.microsoft.com/office/drawing/2014/main" id="{0AEBA920-ED61-4542-B852-868AA9D5A00B}"/>
              </a:ext>
            </a:extLst>
          </p:cNvPr>
          <p:cNvSpPr>
            <a:spLocks noGrp="1"/>
          </p:cNvSpPr>
          <p:nvPr>
            <p:ph type="body" sz="quarter" idx="21"/>
          </p:nvPr>
        </p:nvSpPr>
        <p:spPr>
          <a:xfrm>
            <a:off x="442034" y="1943799"/>
            <a:ext cx="5371001" cy="4295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B62E878-181A-4B45-B709-990F0EC3EB82}"/>
              </a:ext>
            </a:extLst>
          </p:cNvPr>
          <p:cNvSpPr>
            <a:spLocks noGrp="1"/>
          </p:cNvSpPr>
          <p:nvPr>
            <p:ph type="title"/>
          </p:nvPr>
        </p:nvSpPr>
        <p:spPr>
          <a:xfrm>
            <a:off x="441601" y="710401"/>
            <a:ext cx="5371001" cy="748247"/>
          </a:xfrm>
        </p:spPr>
        <p:txBody>
          <a:bodyPr/>
          <a:lstStyle/>
          <a:p>
            <a:r>
              <a:rPr lang="en-US"/>
              <a:t>Click to edit Master title style</a:t>
            </a:r>
          </a:p>
        </p:txBody>
      </p:sp>
    </p:spTree>
    <p:extLst>
      <p:ext uri="{BB962C8B-B14F-4D97-AF65-F5344CB8AC3E}">
        <p14:creationId xmlns:p14="http://schemas.microsoft.com/office/powerpoint/2010/main" val="621634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mages and Descriptions">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8" name="Espace réservé du texte 4">
            <a:extLst>
              <a:ext uri="{FF2B5EF4-FFF2-40B4-BE49-F238E27FC236}">
                <a16:creationId xmlns:a16="http://schemas.microsoft.com/office/drawing/2014/main" id="{B88BFE2C-28A1-438A-960B-E93F4C5FF58C}"/>
              </a:ext>
            </a:extLst>
          </p:cNvPr>
          <p:cNvSpPr>
            <a:spLocks noGrp="1"/>
          </p:cNvSpPr>
          <p:nvPr>
            <p:ph type="body" sz="quarter" idx="43"/>
          </p:nvPr>
        </p:nvSpPr>
        <p:spPr>
          <a:xfrm>
            <a:off x="451324" y="2077802"/>
            <a:ext cx="2922291" cy="215444"/>
          </a:xfrm>
        </p:spPr>
        <p:txBody>
          <a:bodyPr/>
          <a:lstStyle>
            <a:lvl1pPr algn="l">
              <a:lnSpc>
                <a:spcPct val="100000"/>
              </a:lnSpc>
              <a:spcAft>
                <a:spcPts val="0"/>
              </a:spcAft>
              <a:defRPr sz="10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9" name="Espace réservé du texte 4">
            <a:extLst>
              <a:ext uri="{FF2B5EF4-FFF2-40B4-BE49-F238E27FC236}">
                <a16:creationId xmlns:a16="http://schemas.microsoft.com/office/drawing/2014/main" id="{67A3D333-F7E4-4D2F-8B90-78E621A65ABB}"/>
              </a:ext>
            </a:extLst>
          </p:cNvPr>
          <p:cNvSpPr>
            <a:spLocks noGrp="1"/>
          </p:cNvSpPr>
          <p:nvPr>
            <p:ph type="body" sz="quarter" idx="44"/>
          </p:nvPr>
        </p:nvSpPr>
        <p:spPr>
          <a:xfrm>
            <a:off x="6096000" y="2077802"/>
            <a:ext cx="2922291" cy="215444"/>
          </a:xfrm>
        </p:spPr>
        <p:txBody>
          <a:bodyPr/>
          <a:lstStyle>
            <a:lvl1pPr algn="l">
              <a:lnSpc>
                <a:spcPct val="100000"/>
              </a:lnSpc>
              <a:spcAft>
                <a:spcPts val="0"/>
              </a:spcAft>
              <a:defRPr sz="10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4" name="Espace réservé pour une image  3">
            <a:extLst>
              <a:ext uri="{FF2B5EF4-FFF2-40B4-BE49-F238E27FC236}">
                <a16:creationId xmlns:a16="http://schemas.microsoft.com/office/drawing/2014/main" id="{D04D9ECA-57E3-42D4-AB59-AFDFC4994F90}"/>
              </a:ext>
            </a:extLst>
          </p:cNvPr>
          <p:cNvSpPr>
            <a:spLocks noGrp="1"/>
          </p:cNvSpPr>
          <p:nvPr>
            <p:ph type="pic" sz="quarter" idx="45"/>
          </p:nvPr>
        </p:nvSpPr>
        <p:spPr>
          <a:xfrm>
            <a:off x="444974" y="2439354"/>
            <a:ext cx="2340559" cy="3622821"/>
          </a:xfrm>
        </p:spPr>
        <p:txBody>
          <a:bodyPr>
            <a:noAutofit/>
          </a:bodyPr>
          <a:lstStyle>
            <a:lvl1pPr>
              <a:defRPr>
                <a:noFill/>
              </a:defRPr>
            </a:lvl1pPr>
          </a:lstStyle>
          <a:p>
            <a:r>
              <a:rPr lang="en-US" noProof="0"/>
              <a:t>Click icon to add picture</a:t>
            </a:r>
          </a:p>
        </p:txBody>
      </p:sp>
      <p:sp>
        <p:nvSpPr>
          <p:cNvPr id="15" name="Espace réservé pour une image  3">
            <a:extLst>
              <a:ext uri="{FF2B5EF4-FFF2-40B4-BE49-F238E27FC236}">
                <a16:creationId xmlns:a16="http://schemas.microsoft.com/office/drawing/2014/main" id="{A4ACE33E-54EC-45BB-A1EF-BC5E84D636CA}"/>
              </a:ext>
            </a:extLst>
          </p:cNvPr>
          <p:cNvSpPr>
            <a:spLocks noGrp="1"/>
          </p:cNvSpPr>
          <p:nvPr>
            <p:ph type="pic" sz="quarter" idx="46"/>
          </p:nvPr>
        </p:nvSpPr>
        <p:spPr>
          <a:xfrm>
            <a:off x="6096001" y="2439354"/>
            <a:ext cx="2340559" cy="3622821"/>
          </a:xfrm>
        </p:spPr>
        <p:txBody>
          <a:bodyPr>
            <a:noAutofit/>
          </a:bodyPr>
          <a:lstStyle>
            <a:lvl1pPr>
              <a:defRPr>
                <a:noFill/>
              </a:defRPr>
            </a:lvl1pPr>
          </a:lstStyle>
          <a:p>
            <a:r>
              <a:rPr lang="en-US" noProof="0"/>
              <a:t>Click icon to add picture</a:t>
            </a:r>
          </a:p>
        </p:txBody>
      </p:sp>
      <p:sp>
        <p:nvSpPr>
          <p:cNvPr id="18" name="Text Placeholder 2">
            <a:extLst>
              <a:ext uri="{FF2B5EF4-FFF2-40B4-BE49-F238E27FC236}">
                <a16:creationId xmlns:a16="http://schemas.microsoft.com/office/drawing/2014/main" id="{C3DEB9B5-F15A-466E-8080-C371BE1672CE}"/>
              </a:ext>
            </a:extLst>
          </p:cNvPr>
          <p:cNvSpPr>
            <a:spLocks noGrp="1"/>
          </p:cNvSpPr>
          <p:nvPr>
            <p:ph type="body" sz="quarter" idx="21"/>
          </p:nvPr>
        </p:nvSpPr>
        <p:spPr>
          <a:xfrm>
            <a:off x="8719523" y="2439354"/>
            <a:ext cx="2745600" cy="226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
            <a:extLst>
              <a:ext uri="{FF2B5EF4-FFF2-40B4-BE49-F238E27FC236}">
                <a16:creationId xmlns:a16="http://schemas.microsoft.com/office/drawing/2014/main" id="{53DFB714-75E9-40A1-A9E1-32341A0AB2F9}"/>
              </a:ext>
            </a:extLst>
          </p:cNvPr>
          <p:cNvSpPr>
            <a:spLocks noGrp="1"/>
          </p:cNvSpPr>
          <p:nvPr>
            <p:ph type="body" sz="quarter" idx="47"/>
          </p:nvPr>
        </p:nvSpPr>
        <p:spPr>
          <a:xfrm>
            <a:off x="3068498" y="2439354"/>
            <a:ext cx="2744537" cy="226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Espace réservé du texte 5">
            <a:extLst>
              <a:ext uri="{FF2B5EF4-FFF2-40B4-BE49-F238E27FC236}">
                <a16:creationId xmlns:a16="http://schemas.microsoft.com/office/drawing/2014/main" id="{8B0C0C30-D9D7-4BD7-AF39-B6CB516C9897}"/>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9" name="Espace réservé du texte 4">
            <a:extLst>
              <a:ext uri="{FF2B5EF4-FFF2-40B4-BE49-F238E27FC236}">
                <a16:creationId xmlns:a16="http://schemas.microsoft.com/office/drawing/2014/main" id="{1CD7C0F2-9ED1-4D8C-94FB-BE336E7168B9}"/>
              </a:ext>
            </a:extLst>
          </p:cNvPr>
          <p:cNvSpPr>
            <a:spLocks noGrp="1"/>
          </p:cNvSpPr>
          <p:nvPr>
            <p:ph type="body" sz="quarter" idx="22"/>
          </p:nvPr>
        </p:nvSpPr>
        <p:spPr>
          <a:xfrm>
            <a:off x="444973" y="1577578"/>
            <a:ext cx="11304000"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3" name="Title 2">
            <a:extLst>
              <a:ext uri="{FF2B5EF4-FFF2-40B4-BE49-F238E27FC236}">
                <a16:creationId xmlns:a16="http://schemas.microsoft.com/office/drawing/2014/main" id="{53841BA8-9107-45A1-B4A7-F5FE729D482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298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and Numbe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rgbClr val="E9E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16" name="Espace réservé pour une image  15">
            <a:extLst>
              <a:ext uri="{FF2B5EF4-FFF2-40B4-BE49-F238E27FC236}">
                <a16:creationId xmlns:a16="http://schemas.microsoft.com/office/drawing/2014/main" id="{8BEDC788-81F2-409E-8CE9-FF2A15A91919}"/>
              </a:ext>
            </a:extLst>
          </p:cNvPr>
          <p:cNvSpPr>
            <a:spLocks noGrp="1"/>
          </p:cNvSpPr>
          <p:nvPr>
            <p:ph type="pic" sz="quarter" idx="17"/>
          </p:nvPr>
        </p:nvSpPr>
        <p:spPr>
          <a:xfrm>
            <a:off x="5402083" y="2468972"/>
            <a:ext cx="1379716" cy="1819200"/>
          </a:xfrm>
        </p:spPr>
        <p:txBody>
          <a:bodyPr>
            <a:noAutofit/>
          </a:bodyPr>
          <a:lstStyle>
            <a:lvl1pPr>
              <a:defRPr>
                <a:noFill/>
              </a:defRPr>
            </a:lvl1pPr>
          </a:lstStyle>
          <a:p>
            <a:r>
              <a:rPr lang="en-US" noProof="0"/>
              <a:t>Click icon to add picture</a:t>
            </a:r>
          </a:p>
        </p:txBody>
      </p:sp>
      <p:sp>
        <p:nvSpPr>
          <p:cNvPr id="17" name="Espace réservé du texte 4">
            <a:extLst>
              <a:ext uri="{FF2B5EF4-FFF2-40B4-BE49-F238E27FC236}">
                <a16:creationId xmlns:a16="http://schemas.microsoft.com/office/drawing/2014/main" id="{D96EF966-14FD-41BC-A600-7421C0981677}"/>
              </a:ext>
            </a:extLst>
          </p:cNvPr>
          <p:cNvSpPr>
            <a:spLocks noGrp="1"/>
          </p:cNvSpPr>
          <p:nvPr>
            <p:ph type="body" sz="quarter" idx="23" hasCustomPrompt="1"/>
          </p:nvPr>
        </p:nvSpPr>
        <p:spPr>
          <a:xfrm>
            <a:off x="5402082" y="1584820"/>
            <a:ext cx="1379716"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01</a:t>
            </a:r>
          </a:p>
        </p:txBody>
      </p:sp>
      <p:sp>
        <p:nvSpPr>
          <p:cNvPr id="18" name="Espace réservé du texte 4">
            <a:extLst>
              <a:ext uri="{FF2B5EF4-FFF2-40B4-BE49-F238E27FC236}">
                <a16:creationId xmlns:a16="http://schemas.microsoft.com/office/drawing/2014/main" id="{09C6DAE5-28F5-4BE0-9DAE-75B6B0AC968B}"/>
              </a:ext>
            </a:extLst>
          </p:cNvPr>
          <p:cNvSpPr>
            <a:spLocks noGrp="1"/>
          </p:cNvSpPr>
          <p:nvPr>
            <p:ph type="body" sz="quarter" idx="24"/>
          </p:nvPr>
        </p:nvSpPr>
        <p:spPr>
          <a:xfrm>
            <a:off x="4033427" y="1519091"/>
            <a:ext cx="1178053" cy="531256"/>
          </a:xfrm>
        </p:spPr>
        <p:txBody>
          <a:bodyPr anchor="b">
            <a:noAutofit/>
          </a:bodyPr>
          <a:lstStyle>
            <a:lvl1pPr algn="r">
              <a:lnSpc>
                <a:spcPct val="110000"/>
              </a:lnSpc>
              <a:defRPr sz="1067" cap="all" baseline="0">
                <a:solidFill>
                  <a:schemeClr val="tx1"/>
                </a:solidFill>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19" name="Espace réservé du texte 4">
            <a:extLst>
              <a:ext uri="{FF2B5EF4-FFF2-40B4-BE49-F238E27FC236}">
                <a16:creationId xmlns:a16="http://schemas.microsoft.com/office/drawing/2014/main" id="{DB385219-3623-4C80-90CB-E73147176A63}"/>
              </a:ext>
            </a:extLst>
          </p:cNvPr>
          <p:cNvSpPr>
            <a:spLocks noGrp="1"/>
          </p:cNvSpPr>
          <p:nvPr>
            <p:ph type="body" sz="quarter" idx="25"/>
          </p:nvPr>
        </p:nvSpPr>
        <p:spPr>
          <a:xfrm>
            <a:off x="5402083"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0" name="Espace réservé pour une image  15">
            <a:extLst>
              <a:ext uri="{FF2B5EF4-FFF2-40B4-BE49-F238E27FC236}">
                <a16:creationId xmlns:a16="http://schemas.microsoft.com/office/drawing/2014/main" id="{E7DD041E-74AB-4E79-8DE2-875A9F1E7DB5}"/>
              </a:ext>
            </a:extLst>
          </p:cNvPr>
          <p:cNvSpPr>
            <a:spLocks noGrp="1"/>
          </p:cNvSpPr>
          <p:nvPr>
            <p:ph type="pic" sz="quarter" idx="26"/>
          </p:nvPr>
        </p:nvSpPr>
        <p:spPr>
          <a:xfrm>
            <a:off x="7061999" y="2468972"/>
            <a:ext cx="1379716" cy="1819200"/>
          </a:xfrm>
        </p:spPr>
        <p:txBody>
          <a:bodyPr>
            <a:noAutofit/>
          </a:bodyPr>
          <a:lstStyle>
            <a:lvl1pPr>
              <a:defRPr>
                <a:noFill/>
              </a:defRPr>
            </a:lvl1pPr>
          </a:lstStyle>
          <a:p>
            <a:r>
              <a:rPr lang="en-US" noProof="0"/>
              <a:t>Click icon to add picture</a:t>
            </a:r>
          </a:p>
        </p:txBody>
      </p:sp>
      <p:sp>
        <p:nvSpPr>
          <p:cNvPr id="21" name="Espace réservé du texte 4">
            <a:extLst>
              <a:ext uri="{FF2B5EF4-FFF2-40B4-BE49-F238E27FC236}">
                <a16:creationId xmlns:a16="http://schemas.microsoft.com/office/drawing/2014/main" id="{065977EE-862D-4B7C-8337-FDC6002343A7}"/>
              </a:ext>
            </a:extLst>
          </p:cNvPr>
          <p:cNvSpPr>
            <a:spLocks noGrp="1"/>
          </p:cNvSpPr>
          <p:nvPr>
            <p:ph type="body" sz="quarter" idx="27" hasCustomPrompt="1"/>
          </p:nvPr>
        </p:nvSpPr>
        <p:spPr>
          <a:xfrm>
            <a:off x="7061999" y="1584820"/>
            <a:ext cx="1379715"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02</a:t>
            </a:r>
          </a:p>
        </p:txBody>
      </p:sp>
      <p:sp>
        <p:nvSpPr>
          <p:cNvPr id="23" name="Espace réservé pour une image  15">
            <a:extLst>
              <a:ext uri="{FF2B5EF4-FFF2-40B4-BE49-F238E27FC236}">
                <a16:creationId xmlns:a16="http://schemas.microsoft.com/office/drawing/2014/main" id="{F89C23CF-B6A6-47AA-A07B-24B1AE35C570}"/>
              </a:ext>
            </a:extLst>
          </p:cNvPr>
          <p:cNvSpPr>
            <a:spLocks noGrp="1"/>
          </p:cNvSpPr>
          <p:nvPr>
            <p:ph type="pic" sz="quarter" idx="29"/>
          </p:nvPr>
        </p:nvSpPr>
        <p:spPr>
          <a:xfrm>
            <a:off x="8721915" y="2468972"/>
            <a:ext cx="1379716" cy="1819200"/>
          </a:xfrm>
        </p:spPr>
        <p:txBody>
          <a:bodyPr>
            <a:noAutofit/>
          </a:bodyPr>
          <a:lstStyle>
            <a:lvl1pPr>
              <a:defRPr>
                <a:noFill/>
              </a:defRPr>
            </a:lvl1pPr>
          </a:lstStyle>
          <a:p>
            <a:r>
              <a:rPr lang="en-US" noProof="0"/>
              <a:t>Click icon to add picture</a:t>
            </a:r>
          </a:p>
        </p:txBody>
      </p:sp>
      <p:sp>
        <p:nvSpPr>
          <p:cNvPr id="24" name="Espace réservé du texte 4">
            <a:extLst>
              <a:ext uri="{FF2B5EF4-FFF2-40B4-BE49-F238E27FC236}">
                <a16:creationId xmlns:a16="http://schemas.microsoft.com/office/drawing/2014/main" id="{637D886D-DA77-4D52-A839-266F7AEEBCE1}"/>
              </a:ext>
            </a:extLst>
          </p:cNvPr>
          <p:cNvSpPr>
            <a:spLocks noGrp="1"/>
          </p:cNvSpPr>
          <p:nvPr>
            <p:ph type="body" sz="quarter" idx="30" hasCustomPrompt="1"/>
          </p:nvPr>
        </p:nvSpPr>
        <p:spPr>
          <a:xfrm>
            <a:off x="8721914" y="1584820"/>
            <a:ext cx="1379713"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03</a:t>
            </a:r>
          </a:p>
        </p:txBody>
      </p:sp>
      <p:sp>
        <p:nvSpPr>
          <p:cNvPr id="26" name="Espace réservé pour une image  15">
            <a:extLst>
              <a:ext uri="{FF2B5EF4-FFF2-40B4-BE49-F238E27FC236}">
                <a16:creationId xmlns:a16="http://schemas.microsoft.com/office/drawing/2014/main" id="{4D28439E-7746-4AA1-A924-0AEC11614B84}"/>
              </a:ext>
            </a:extLst>
          </p:cNvPr>
          <p:cNvSpPr>
            <a:spLocks noGrp="1"/>
          </p:cNvSpPr>
          <p:nvPr>
            <p:ph type="pic" sz="quarter" idx="32"/>
          </p:nvPr>
        </p:nvSpPr>
        <p:spPr>
          <a:xfrm>
            <a:off x="10381831" y="2468972"/>
            <a:ext cx="1379716" cy="1819200"/>
          </a:xfrm>
        </p:spPr>
        <p:txBody>
          <a:bodyPr>
            <a:noAutofit/>
          </a:bodyPr>
          <a:lstStyle>
            <a:lvl1pPr>
              <a:defRPr>
                <a:noFill/>
              </a:defRPr>
            </a:lvl1pPr>
          </a:lstStyle>
          <a:p>
            <a:r>
              <a:rPr lang="en-US" noProof="0"/>
              <a:t>Click icon to add picture</a:t>
            </a:r>
          </a:p>
        </p:txBody>
      </p:sp>
      <p:sp>
        <p:nvSpPr>
          <p:cNvPr id="27" name="Espace réservé du texte 4">
            <a:extLst>
              <a:ext uri="{FF2B5EF4-FFF2-40B4-BE49-F238E27FC236}">
                <a16:creationId xmlns:a16="http://schemas.microsoft.com/office/drawing/2014/main" id="{40E34842-79F1-492E-A94C-F1F0DECB7DB2}"/>
              </a:ext>
            </a:extLst>
          </p:cNvPr>
          <p:cNvSpPr>
            <a:spLocks noGrp="1"/>
          </p:cNvSpPr>
          <p:nvPr>
            <p:ph type="body" sz="quarter" idx="33" hasCustomPrompt="1"/>
          </p:nvPr>
        </p:nvSpPr>
        <p:spPr>
          <a:xfrm>
            <a:off x="10381830" y="1584820"/>
            <a:ext cx="1379713"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04</a:t>
            </a:r>
          </a:p>
        </p:txBody>
      </p:sp>
      <p:sp>
        <p:nvSpPr>
          <p:cNvPr id="33" name="Espace réservé du texte 4">
            <a:extLst>
              <a:ext uri="{FF2B5EF4-FFF2-40B4-BE49-F238E27FC236}">
                <a16:creationId xmlns:a16="http://schemas.microsoft.com/office/drawing/2014/main" id="{3DDB0039-9DEF-41FA-9376-CCCD184F46B0}"/>
              </a:ext>
            </a:extLst>
          </p:cNvPr>
          <p:cNvSpPr>
            <a:spLocks noGrp="1"/>
          </p:cNvSpPr>
          <p:nvPr>
            <p:ph type="body" sz="quarter" idx="35"/>
          </p:nvPr>
        </p:nvSpPr>
        <p:spPr>
          <a:xfrm>
            <a:off x="5402083"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4" name="Espace réservé du texte 4">
            <a:extLst>
              <a:ext uri="{FF2B5EF4-FFF2-40B4-BE49-F238E27FC236}">
                <a16:creationId xmlns:a16="http://schemas.microsoft.com/office/drawing/2014/main" id="{9F3CCA0F-99FD-49EB-AD69-BB3D91D198E7}"/>
              </a:ext>
            </a:extLst>
          </p:cNvPr>
          <p:cNvSpPr>
            <a:spLocks noGrp="1"/>
          </p:cNvSpPr>
          <p:nvPr>
            <p:ph type="body" sz="quarter" idx="36"/>
          </p:nvPr>
        </p:nvSpPr>
        <p:spPr>
          <a:xfrm>
            <a:off x="7061998"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5" name="Espace réservé du texte 4">
            <a:extLst>
              <a:ext uri="{FF2B5EF4-FFF2-40B4-BE49-F238E27FC236}">
                <a16:creationId xmlns:a16="http://schemas.microsoft.com/office/drawing/2014/main" id="{2E47962C-C9E2-4FED-BEA8-B8A7A8DD496C}"/>
              </a:ext>
            </a:extLst>
          </p:cNvPr>
          <p:cNvSpPr>
            <a:spLocks noGrp="1"/>
          </p:cNvSpPr>
          <p:nvPr>
            <p:ph type="body" sz="quarter" idx="37"/>
          </p:nvPr>
        </p:nvSpPr>
        <p:spPr>
          <a:xfrm>
            <a:off x="7061998"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6" name="Espace réservé du texte 4">
            <a:extLst>
              <a:ext uri="{FF2B5EF4-FFF2-40B4-BE49-F238E27FC236}">
                <a16:creationId xmlns:a16="http://schemas.microsoft.com/office/drawing/2014/main" id="{4F25B19E-3945-49B3-BEAB-C69BF39E2303}"/>
              </a:ext>
            </a:extLst>
          </p:cNvPr>
          <p:cNvSpPr>
            <a:spLocks noGrp="1"/>
          </p:cNvSpPr>
          <p:nvPr>
            <p:ph type="body" sz="quarter" idx="38"/>
          </p:nvPr>
        </p:nvSpPr>
        <p:spPr>
          <a:xfrm>
            <a:off x="8721911"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7" name="Espace réservé du texte 4">
            <a:extLst>
              <a:ext uri="{FF2B5EF4-FFF2-40B4-BE49-F238E27FC236}">
                <a16:creationId xmlns:a16="http://schemas.microsoft.com/office/drawing/2014/main" id="{39A64BFA-75AB-499E-A131-9140B81690A0}"/>
              </a:ext>
            </a:extLst>
          </p:cNvPr>
          <p:cNvSpPr>
            <a:spLocks noGrp="1"/>
          </p:cNvSpPr>
          <p:nvPr>
            <p:ph type="body" sz="quarter" idx="39"/>
          </p:nvPr>
        </p:nvSpPr>
        <p:spPr>
          <a:xfrm>
            <a:off x="8721911"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8" name="Espace réservé du texte 4">
            <a:extLst>
              <a:ext uri="{FF2B5EF4-FFF2-40B4-BE49-F238E27FC236}">
                <a16:creationId xmlns:a16="http://schemas.microsoft.com/office/drawing/2014/main" id="{3B5F3F20-0254-4AB0-8E67-4CD251DE7CC0}"/>
              </a:ext>
            </a:extLst>
          </p:cNvPr>
          <p:cNvSpPr>
            <a:spLocks noGrp="1"/>
          </p:cNvSpPr>
          <p:nvPr>
            <p:ph type="body" sz="quarter" idx="40"/>
          </p:nvPr>
        </p:nvSpPr>
        <p:spPr>
          <a:xfrm>
            <a:off x="10381823"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9" name="Espace réservé du texte 4">
            <a:extLst>
              <a:ext uri="{FF2B5EF4-FFF2-40B4-BE49-F238E27FC236}">
                <a16:creationId xmlns:a16="http://schemas.microsoft.com/office/drawing/2014/main" id="{71337317-15B9-4EF3-81D5-FE9D001892D3}"/>
              </a:ext>
            </a:extLst>
          </p:cNvPr>
          <p:cNvSpPr>
            <a:spLocks noGrp="1"/>
          </p:cNvSpPr>
          <p:nvPr>
            <p:ph type="body" sz="quarter" idx="41"/>
          </p:nvPr>
        </p:nvSpPr>
        <p:spPr>
          <a:xfrm>
            <a:off x="10381823"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8" name="Espace réservé du texte 5">
            <a:extLst>
              <a:ext uri="{FF2B5EF4-FFF2-40B4-BE49-F238E27FC236}">
                <a16:creationId xmlns:a16="http://schemas.microsoft.com/office/drawing/2014/main" id="{D7CFAE1A-FA8C-4F51-A655-9E0F02F24118}"/>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9" name="Espace réservé du texte 4">
            <a:extLst>
              <a:ext uri="{FF2B5EF4-FFF2-40B4-BE49-F238E27FC236}">
                <a16:creationId xmlns:a16="http://schemas.microsoft.com/office/drawing/2014/main" id="{5114C6CE-4866-474F-BF86-38E09FF9D45B}"/>
              </a:ext>
            </a:extLst>
          </p:cNvPr>
          <p:cNvSpPr>
            <a:spLocks noGrp="1"/>
          </p:cNvSpPr>
          <p:nvPr>
            <p:ph type="body" sz="quarter" idx="22"/>
          </p:nvPr>
        </p:nvSpPr>
        <p:spPr>
          <a:xfrm>
            <a:off x="444974" y="1577577"/>
            <a:ext cx="2824073" cy="492443"/>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30" name="Text Placeholder 2">
            <a:extLst>
              <a:ext uri="{FF2B5EF4-FFF2-40B4-BE49-F238E27FC236}">
                <a16:creationId xmlns:a16="http://schemas.microsoft.com/office/drawing/2014/main" id="{351B796C-D9CF-43FC-A477-86A208BBE8F2}"/>
              </a:ext>
            </a:extLst>
          </p:cNvPr>
          <p:cNvSpPr>
            <a:spLocks noGrp="1"/>
          </p:cNvSpPr>
          <p:nvPr>
            <p:ph type="body" sz="quarter" idx="21"/>
          </p:nvPr>
        </p:nvSpPr>
        <p:spPr>
          <a:xfrm>
            <a:off x="442035" y="1943799"/>
            <a:ext cx="2827013" cy="4295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A7C93D6-412D-42D2-B4F0-861F3AFA4F71}"/>
              </a:ext>
            </a:extLst>
          </p:cNvPr>
          <p:cNvSpPr>
            <a:spLocks noGrp="1"/>
          </p:cNvSpPr>
          <p:nvPr>
            <p:ph type="title"/>
          </p:nvPr>
        </p:nvSpPr>
        <p:spPr>
          <a:xfrm>
            <a:off x="441600" y="710401"/>
            <a:ext cx="2827447" cy="748247"/>
          </a:xfrm>
        </p:spPr>
        <p:txBody>
          <a:bodyPr/>
          <a:lstStyle/>
          <a:p>
            <a:r>
              <a:rPr lang="en-US"/>
              <a:t>Click to edit Master title style</a:t>
            </a:r>
          </a:p>
        </p:txBody>
      </p:sp>
      <p:sp>
        <p:nvSpPr>
          <p:cNvPr id="31" name="Forme libre : forme 9">
            <a:extLst>
              <a:ext uri="{FF2B5EF4-FFF2-40B4-BE49-F238E27FC236}">
                <a16:creationId xmlns:a16="http://schemas.microsoft.com/office/drawing/2014/main" id="{F5349C85-4F38-41FC-8627-25D47DE73E7F}"/>
              </a:ext>
            </a:extLst>
          </p:cNvPr>
          <p:cNvSpPr>
            <a:spLocks noChangeAspect="1"/>
          </p:cNvSpPr>
          <p:nvPr userDrawn="1"/>
        </p:nvSpPr>
        <p:spPr>
          <a:xfrm>
            <a:off x="441599" y="6330316"/>
            <a:ext cx="1073008" cy="273600"/>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en-US" sz="2400" noProof="0"/>
          </a:p>
        </p:txBody>
      </p:sp>
      <p:grpSp>
        <p:nvGrpSpPr>
          <p:cNvPr id="32" name="Graphique 7">
            <a:extLst>
              <a:ext uri="{FF2B5EF4-FFF2-40B4-BE49-F238E27FC236}">
                <a16:creationId xmlns:a16="http://schemas.microsoft.com/office/drawing/2014/main" id="{06A5D6C0-9CFB-4C86-8BD0-9B0F6C1008B0}"/>
              </a:ext>
            </a:extLst>
          </p:cNvPr>
          <p:cNvGrpSpPr>
            <a:grpSpLocks noChangeAspect="1"/>
          </p:cNvGrpSpPr>
          <p:nvPr userDrawn="1"/>
        </p:nvGrpSpPr>
        <p:grpSpPr>
          <a:xfrm>
            <a:off x="442166" y="6329527"/>
            <a:ext cx="1071853" cy="275084"/>
            <a:chOff x="4768103" y="-471733"/>
            <a:chExt cx="744723" cy="191124"/>
          </a:xfrm>
          <a:solidFill>
            <a:srgbClr val="FFFFFF"/>
          </a:solidFill>
        </p:grpSpPr>
        <p:sp>
          <p:nvSpPr>
            <p:cNvPr id="40" name="Forme libre : forme 9">
              <a:extLst>
                <a:ext uri="{FF2B5EF4-FFF2-40B4-BE49-F238E27FC236}">
                  <a16:creationId xmlns:a16="http://schemas.microsoft.com/office/drawing/2014/main" id="{7570A171-087A-451D-8C88-52D822ABF6D0}"/>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41" name="Forme libre : forme 10">
              <a:extLst>
                <a:ext uri="{FF2B5EF4-FFF2-40B4-BE49-F238E27FC236}">
                  <a16:creationId xmlns:a16="http://schemas.microsoft.com/office/drawing/2014/main" id="{FC3C9097-DD6E-4680-8304-A8A8F1E97DB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45" name="Forme libre : forme 11">
              <a:extLst>
                <a:ext uri="{FF2B5EF4-FFF2-40B4-BE49-F238E27FC236}">
                  <a16:creationId xmlns:a16="http://schemas.microsoft.com/office/drawing/2014/main" id="{BDB8E9CF-D9B2-4FB3-B1A5-B96BB1FF6D51}"/>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362132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and Numbers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16" name="Espace réservé pour une image  15">
            <a:extLst>
              <a:ext uri="{FF2B5EF4-FFF2-40B4-BE49-F238E27FC236}">
                <a16:creationId xmlns:a16="http://schemas.microsoft.com/office/drawing/2014/main" id="{8BEDC788-81F2-409E-8CE9-FF2A15A91919}"/>
              </a:ext>
            </a:extLst>
          </p:cNvPr>
          <p:cNvSpPr>
            <a:spLocks noGrp="1"/>
          </p:cNvSpPr>
          <p:nvPr>
            <p:ph type="pic" sz="quarter" idx="17"/>
          </p:nvPr>
        </p:nvSpPr>
        <p:spPr>
          <a:xfrm>
            <a:off x="5402083" y="2468972"/>
            <a:ext cx="1379716" cy="1819200"/>
          </a:xfrm>
        </p:spPr>
        <p:txBody>
          <a:bodyPr>
            <a:noAutofit/>
          </a:bodyPr>
          <a:lstStyle>
            <a:lvl1pPr>
              <a:defRPr>
                <a:noFill/>
              </a:defRPr>
            </a:lvl1pPr>
          </a:lstStyle>
          <a:p>
            <a:r>
              <a:rPr lang="en-US" noProof="0"/>
              <a:t>Click icon to add picture</a:t>
            </a:r>
          </a:p>
        </p:txBody>
      </p:sp>
      <p:sp>
        <p:nvSpPr>
          <p:cNvPr id="17" name="Espace réservé du texte 4">
            <a:extLst>
              <a:ext uri="{FF2B5EF4-FFF2-40B4-BE49-F238E27FC236}">
                <a16:creationId xmlns:a16="http://schemas.microsoft.com/office/drawing/2014/main" id="{D96EF966-14FD-41BC-A600-7421C0981677}"/>
              </a:ext>
            </a:extLst>
          </p:cNvPr>
          <p:cNvSpPr>
            <a:spLocks noGrp="1"/>
          </p:cNvSpPr>
          <p:nvPr>
            <p:ph type="body" sz="quarter" idx="23" hasCustomPrompt="1"/>
          </p:nvPr>
        </p:nvSpPr>
        <p:spPr>
          <a:xfrm>
            <a:off x="5402082" y="1584820"/>
            <a:ext cx="1379716"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01</a:t>
            </a:r>
          </a:p>
        </p:txBody>
      </p:sp>
      <p:sp>
        <p:nvSpPr>
          <p:cNvPr id="18" name="Espace réservé du texte 4">
            <a:extLst>
              <a:ext uri="{FF2B5EF4-FFF2-40B4-BE49-F238E27FC236}">
                <a16:creationId xmlns:a16="http://schemas.microsoft.com/office/drawing/2014/main" id="{09C6DAE5-28F5-4BE0-9DAE-75B6B0AC968B}"/>
              </a:ext>
            </a:extLst>
          </p:cNvPr>
          <p:cNvSpPr>
            <a:spLocks noGrp="1"/>
          </p:cNvSpPr>
          <p:nvPr>
            <p:ph type="body" sz="quarter" idx="24"/>
          </p:nvPr>
        </p:nvSpPr>
        <p:spPr>
          <a:xfrm>
            <a:off x="4033427" y="1519091"/>
            <a:ext cx="1178053" cy="531256"/>
          </a:xfrm>
        </p:spPr>
        <p:txBody>
          <a:bodyPr anchor="b">
            <a:noAutofit/>
          </a:bodyPr>
          <a:lstStyle>
            <a:lvl1pPr algn="r">
              <a:lnSpc>
                <a:spcPct val="110000"/>
              </a:lnSpc>
              <a:defRPr sz="1067" cap="all" baseline="0">
                <a:solidFill>
                  <a:schemeClr val="tx1"/>
                </a:solidFill>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19" name="Espace réservé du texte 4">
            <a:extLst>
              <a:ext uri="{FF2B5EF4-FFF2-40B4-BE49-F238E27FC236}">
                <a16:creationId xmlns:a16="http://schemas.microsoft.com/office/drawing/2014/main" id="{DB385219-3623-4C80-90CB-E73147176A63}"/>
              </a:ext>
            </a:extLst>
          </p:cNvPr>
          <p:cNvSpPr>
            <a:spLocks noGrp="1"/>
          </p:cNvSpPr>
          <p:nvPr>
            <p:ph type="body" sz="quarter" idx="25"/>
          </p:nvPr>
        </p:nvSpPr>
        <p:spPr>
          <a:xfrm>
            <a:off x="5402083"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0" name="Espace réservé pour une image  15">
            <a:extLst>
              <a:ext uri="{FF2B5EF4-FFF2-40B4-BE49-F238E27FC236}">
                <a16:creationId xmlns:a16="http://schemas.microsoft.com/office/drawing/2014/main" id="{E7DD041E-74AB-4E79-8DE2-875A9F1E7DB5}"/>
              </a:ext>
            </a:extLst>
          </p:cNvPr>
          <p:cNvSpPr>
            <a:spLocks noGrp="1"/>
          </p:cNvSpPr>
          <p:nvPr>
            <p:ph type="pic" sz="quarter" idx="26"/>
          </p:nvPr>
        </p:nvSpPr>
        <p:spPr>
          <a:xfrm>
            <a:off x="7061999" y="2468972"/>
            <a:ext cx="1379716" cy="1819200"/>
          </a:xfrm>
        </p:spPr>
        <p:txBody>
          <a:bodyPr>
            <a:noAutofit/>
          </a:bodyPr>
          <a:lstStyle>
            <a:lvl1pPr>
              <a:defRPr>
                <a:noFill/>
              </a:defRPr>
            </a:lvl1pPr>
          </a:lstStyle>
          <a:p>
            <a:r>
              <a:rPr lang="en-US" noProof="0"/>
              <a:t>Click icon to add picture</a:t>
            </a:r>
          </a:p>
        </p:txBody>
      </p:sp>
      <p:sp>
        <p:nvSpPr>
          <p:cNvPr id="21" name="Espace réservé du texte 4">
            <a:extLst>
              <a:ext uri="{FF2B5EF4-FFF2-40B4-BE49-F238E27FC236}">
                <a16:creationId xmlns:a16="http://schemas.microsoft.com/office/drawing/2014/main" id="{065977EE-862D-4B7C-8337-FDC6002343A7}"/>
              </a:ext>
            </a:extLst>
          </p:cNvPr>
          <p:cNvSpPr>
            <a:spLocks noGrp="1"/>
          </p:cNvSpPr>
          <p:nvPr>
            <p:ph type="body" sz="quarter" idx="27" hasCustomPrompt="1"/>
          </p:nvPr>
        </p:nvSpPr>
        <p:spPr>
          <a:xfrm>
            <a:off x="7061999" y="1584820"/>
            <a:ext cx="1379715"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02</a:t>
            </a:r>
          </a:p>
        </p:txBody>
      </p:sp>
      <p:sp>
        <p:nvSpPr>
          <p:cNvPr id="23" name="Espace réservé pour une image  15">
            <a:extLst>
              <a:ext uri="{FF2B5EF4-FFF2-40B4-BE49-F238E27FC236}">
                <a16:creationId xmlns:a16="http://schemas.microsoft.com/office/drawing/2014/main" id="{F89C23CF-B6A6-47AA-A07B-24B1AE35C570}"/>
              </a:ext>
            </a:extLst>
          </p:cNvPr>
          <p:cNvSpPr>
            <a:spLocks noGrp="1"/>
          </p:cNvSpPr>
          <p:nvPr>
            <p:ph type="pic" sz="quarter" idx="29"/>
          </p:nvPr>
        </p:nvSpPr>
        <p:spPr>
          <a:xfrm>
            <a:off x="8721915" y="2468972"/>
            <a:ext cx="1379716" cy="1819200"/>
          </a:xfrm>
        </p:spPr>
        <p:txBody>
          <a:bodyPr>
            <a:noAutofit/>
          </a:bodyPr>
          <a:lstStyle>
            <a:lvl1pPr>
              <a:defRPr>
                <a:noFill/>
              </a:defRPr>
            </a:lvl1pPr>
          </a:lstStyle>
          <a:p>
            <a:r>
              <a:rPr lang="en-US" noProof="0"/>
              <a:t>Click icon to add picture</a:t>
            </a:r>
          </a:p>
        </p:txBody>
      </p:sp>
      <p:sp>
        <p:nvSpPr>
          <p:cNvPr id="24" name="Espace réservé du texte 4">
            <a:extLst>
              <a:ext uri="{FF2B5EF4-FFF2-40B4-BE49-F238E27FC236}">
                <a16:creationId xmlns:a16="http://schemas.microsoft.com/office/drawing/2014/main" id="{637D886D-DA77-4D52-A839-266F7AEEBCE1}"/>
              </a:ext>
            </a:extLst>
          </p:cNvPr>
          <p:cNvSpPr>
            <a:spLocks noGrp="1"/>
          </p:cNvSpPr>
          <p:nvPr>
            <p:ph type="body" sz="quarter" idx="30" hasCustomPrompt="1"/>
          </p:nvPr>
        </p:nvSpPr>
        <p:spPr>
          <a:xfrm>
            <a:off x="8721914" y="1584820"/>
            <a:ext cx="1379713"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03</a:t>
            </a:r>
          </a:p>
        </p:txBody>
      </p:sp>
      <p:sp>
        <p:nvSpPr>
          <p:cNvPr id="26" name="Espace réservé pour une image  15">
            <a:extLst>
              <a:ext uri="{FF2B5EF4-FFF2-40B4-BE49-F238E27FC236}">
                <a16:creationId xmlns:a16="http://schemas.microsoft.com/office/drawing/2014/main" id="{4D28439E-7746-4AA1-A924-0AEC11614B84}"/>
              </a:ext>
            </a:extLst>
          </p:cNvPr>
          <p:cNvSpPr>
            <a:spLocks noGrp="1"/>
          </p:cNvSpPr>
          <p:nvPr>
            <p:ph type="pic" sz="quarter" idx="32"/>
          </p:nvPr>
        </p:nvSpPr>
        <p:spPr>
          <a:xfrm>
            <a:off x="10381831" y="2468972"/>
            <a:ext cx="1379716" cy="1819200"/>
          </a:xfrm>
        </p:spPr>
        <p:txBody>
          <a:bodyPr>
            <a:noAutofit/>
          </a:bodyPr>
          <a:lstStyle>
            <a:lvl1pPr>
              <a:defRPr>
                <a:noFill/>
              </a:defRPr>
            </a:lvl1pPr>
          </a:lstStyle>
          <a:p>
            <a:r>
              <a:rPr lang="en-US" noProof="0"/>
              <a:t>Click icon to add picture</a:t>
            </a:r>
          </a:p>
        </p:txBody>
      </p:sp>
      <p:sp>
        <p:nvSpPr>
          <p:cNvPr id="27" name="Espace réservé du texte 4">
            <a:extLst>
              <a:ext uri="{FF2B5EF4-FFF2-40B4-BE49-F238E27FC236}">
                <a16:creationId xmlns:a16="http://schemas.microsoft.com/office/drawing/2014/main" id="{40E34842-79F1-492E-A94C-F1F0DECB7DB2}"/>
              </a:ext>
            </a:extLst>
          </p:cNvPr>
          <p:cNvSpPr>
            <a:spLocks noGrp="1"/>
          </p:cNvSpPr>
          <p:nvPr>
            <p:ph type="body" sz="quarter" idx="33" hasCustomPrompt="1"/>
          </p:nvPr>
        </p:nvSpPr>
        <p:spPr>
          <a:xfrm>
            <a:off x="10381830" y="1584820"/>
            <a:ext cx="1379713"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04</a:t>
            </a:r>
          </a:p>
        </p:txBody>
      </p:sp>
      <p:sp>
        <p:nvSpPr>
          <p:cNvPr id="33" name="Espace réservé du texte 4">
            <a:extLst>
              <a:ext uri="{FF2B5EF4-FFF2-40B4-BE49-F238E27FC236}">
                <a16:creationId xmlns:a16="http://schemas.microsoft.com/office/drawing/2014/main" id="{3DDB0039-9DEF-41FA-9376-CCCD184F46B0}"/>
              </a:ext>
            </a:extLst>
          </p:cNvPr>
          <p:cNvSpPr>
            <a:spLocks noGrp="1"/>
          </p:cNvSpPr>
          <p:nvPr>
            <p:ph type="body" sz="quarter" idx="35"/>
          </p:nvPr>
        </p:nvSpPr>
        <p:spPr>
          <a:xfrm>
            <a:off x="5402083"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4" name="Espace réservé du texte 4">
            <a:extLst>
              <a:ext uri="{FF2B5EF4-FFF2-40B4-BE49-F238E27FC236}">
                <a16:creationId xmlns:a16="http://schemas.microsoft.com/office/drawing/2014/main" id="{9F3CCA0F-99FD-49EB-AD69-BB3D91D198E7}"/>
              </a:ext>
            </a:extLst>
          </p:cNvPr>
          <p:cNvSpPr>
            <a:spLocks noGrp="1"/>
          </p:cNvSpPr>
          <p:nvPr>
            <p:ph type="body" sz="quarter" idx="36"/>
          </p:nvPr>
        </p:nvSpPr>
        <p:spPr>
          <a:xfrm>
            <a:off x="7061998"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5" name="Espace réservé du texte 4">
            <a:extLst>
              <a:ext uri="{FF2B5EF4-FFF2-40B4-BE49-F238E27FC236}">
                <a16:creationId xmlns:a16="http://schemas.microsoft.com/office/drawing/2014/main" id="{2E47962C-C9E2-4FED-BEA8-B8A7A8DD496C}"/>
              </a:ext>
            </a:extLst>
          </p:cNvPr>
          <p:cNvSpPr>
            <a:spLocks noGrp="1"/>
          </p:cNvSpPr>
          <p:nvPr>
            <p:ph type="body" sz="quarter" idx="37"/>
          </p:nvPr>
        </p:nvSpPr>
        <p:spPr>
          <a:xfrm>
            <a:off x="7061998"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6" name="Espace réservé du texte 4">
            <a:extLst>
              <a:ext uri="{FF2B5EF4-FFF2-40B4-BE49-F238E27FC236}">
                <a16:creationId xmlns:a16="http://schemas.microsoft.com/office/drawing/2014/main" id="{4F25B19E-3945-49B3-BEAB-C69BF39E2303}"/>
              </a:ext>
            </a:extLst>
          </p:cNvPr>
          <p:cNvSpPr>
            <a:spLocks noGrp="1"/>
          </p:cNvSpPr>
          <p:nvPr>
            <p:ph type="body" sz="quarter" idx="38"/>
          </p:nvPr>
        </p:nvSpPr>
        <p:spPr>
          <a:xfrm>
            <a:off x="8721911"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7" name="Espace réservé du texte 4">
            <a:extLst>
              <a:ext uri="{FF2B5EF4-FFF2-40B4-BE49-F238E27FC236}">
                <a16:creationId xmlns:a16="http://schemas.microsoft.com/office/drawing/2014/main" id="{39A64BFA-75AB-499E-A131-9140B81690A0}"/>
              </a:ext>
            </a:extLst>
          </p:cNvPr>
          <p:cNvSpPr>
            <a:spLocks noGrp="1"/>
          </p:cNvSpPr>
          <p:nvPr>
            <p:ph type="body" sz="quarter" idx="39"/>
          </p:nvPr>
        </p:nvSpPr>
        <p:spPr>
          <a:xfrm>
            <a:off x="8721911"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8" name="Espace réservé du texte 4">
            <a:extLst>
              <a:ext uri="{FF2B5EF4-FFF2-40B4-BE49-F238E27FC236}">
                <a16:creationId xmlns:a16="http://schemas.microsoft.com/office/drawing/2014/main" id="{3B5F3F20-0254-4AB0-8E67-4CD251DE7CC0}"/>
              </a:ext>
            </a:extLst>
          </p:cNvPr>
          <p:cNvSpPr>
            <a:spLocks noGrp="1"/>
          </p:cNvSpPr>
          <p:nvPr>
            <p:ph type="body" sz="quarter" idx="40"/>
          </p:nvPr>
        </p:nvSpPr>
        <p:spPr>
          <a:xfrm>
            <a:off x="10381823"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9" name="Espace réservé du texte 4">
            <a:extLst>
              <a:ext uri="{FF2B5EF4-FFF2-40B4-BE49-F238E27FC236}">
                <a16:creationId xmlns:a16="http://schemas.microsoft.com/office/drawing/2014/main" id="{71337317-15B9-4EF3-81D5-FE9D001892D3}"/>
              </a:ext>
            </a:extLst>
          </p:cNvPr>
          <p:cNvSpPr>
            <a:spLocks noGrp="1"/>
          </p:cNvSpPr>
          <p:nvPr>
            <p:ph type="body" sz="quarter" idx="41"/>
          </p:nvPr>
        </p:nvSpPr>
        <p:spPr>
          <a:xfrm>
            <a:off x="10381823"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8" name="Espace réservé du texte 5">
            <a:extLst>
              <a:ext uri="{FF2B5EF4-FFF2-40B4-BE49-F238E27FC236}">
                <a16:creationId xmlns:a16="http://schemas.microsoft.com/office/drawing/2014/main" id="{D7CFAE1A-FA8C-4F51-A655-9E0F02F24118}"/>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9" name="Espace réservé du texte 4">
            <a:extLst>
              <a:ext uri="{FF2B5EF4-FFF2-40B4-BE49-F238E27FC236}">
                <a16:creationId xmlns:a16="http://schemas.microsoft.com/office/drawing/2014/main" id="{5114C6CE-4866-474F-BF86-38E09FF9D45B}"/>
              </a:ext>
            </a:extLst>
          </p:cNvPr>
          <p:cNvSpPr>
            <a:spLocks noGrp="1"/>
          </p:cNvSpPr>
          <p:nvPr>
            <p:ph type="body" sz="quarter" idx="22"/>
          </p:nvPr>
        </p:nvSpPr>
        <p:spPr>
          <a:xfrm>
            <a:off x="444974" y="1577577"/>
            <a:ext cx="2824073" cy="492443"/>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30" name="Text Placeholder 2">
            <a:extLst>
              <a:ext uri="{FF2B5EF4-FFF2-40B4-BE49-F238E27FC236}">
                <a16:creationId xmlns:a16="http://schemas.microsoft.com/office/drawing/2014/main" id="{351B796C-D9CF-43FC-A477-86A208BBE8F2}"/>
              </a:ext>
            </a:extLst>
          </p:cNvPr>
          <p:cNvSpPr>
            <a:spLocks noGrp="1"/>
          </p:cNvSpPr>
          <p:nvPr>
            <p:ph type="body" sz="quarter" idx="21"/>
          </p:nvPr>
        </p:nvSpPr>
        <p:spPr>
          <a:xfrm>
            <a:off x="442035" y="1943799"/>
            <a:ext cx="2827013" cy="4295223"/>
          </a:xfrm>
        </p:spPr>
        <p:txBody>
          <a:bodyPr/>
          <a:lstStyle>
            <a:lvl1pPr>
              <a:defRPr>
                <a:solidFill>
                  <a:schemeClr val="tx1"/>
                </a:solidFill>
              </a:defRPr>
            </a:lvl1pPr>
            <a:lvl2pPr marL="302392" indent="-302392">
              <a:buFontTx/>
              <a:buBlip>
                <a:blip r:embed="rId4">
                  <a:extLst>
                    <a:ext uri="{96DAC541-7B7A-43D3-8B79-37D633B846F1}">
                      <asvg:svgBlip xmlns:asvg="http://schemas.microsoft.com/office/drawing/2016/SVG/main" r:embed="rId5"/>
                    </a:ext>
                  </a:extLst>
                </a:blip>
              </a:buBlip>
              <a:defRPr>
                <a:solidFill>
                  <a:schemeClr val="tx1"/>
                </a:solidFill>
              </a:defRPr>
            </a:lvl2pPr>
            <a:lvl3pPr marL="609585" indent="-302392">
              <a:buFontTx/>
              <a:buBlip>
                <a:blip r:embed="rId4">
                  <a:extLst>
                    <a:ext uri="{96DAC541-7B7A-43D3-8B79-37D633B846F1}">
                      <asvg:svgBlip xmlns:asvg="http://schemas.microsoft.com/office/drawing/2016/SVG/main" r:embed="rId5"/>
                    </a:ext>
                  </a:extLst>
                </a:blip>
              </a:buBlip>
              <a:defRPr>
                <a:solidFill>
                  <a:schemeClr val="tx1"/>
                </a:solidFill>
              </a:defRPr>
            </a:lvl3pPr>
            <a:lvl4pPr marL="911977" indent="-302392">
              <a:buFontTx/>
              <a:buBlip>
                <a:blip r:embed="rId4">
                  <a:extLst>
                    <a:ext uri="{96DAC541-7B7A-43D3-8B79-37D633B846F1}">
                      <asvg:svgBlip xmlns:asvg="http://schemas.microsoft.com/office/drawing/2016/SVG/main" r:embed="rId5"/>
                    </a:ext>
                  </a:extLst>
                </a:blip>
              </a:buBlip>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A7C93D6-412D-42D2-B4F0-861F3AFA4F71}"/>
              </a:ext>
            </a:extLst>
          </p:cNvPr>
          <p:cNvSpPr>
            <a:spLocks noGrp="1"/>
          </p:cNvSpPr>
          <p:nvPr>
            <p:ph type="title"/>
          </p:nvPr>
        </p:nvSpPr>
        <p:spPr>
          <a:xfrm>
            <a:off x="441600" y="710401"/>
            <a:ext cx="2827447" cy="748247"/>
          </a:xfrm>
        </p:spPr>
        <p:txBody>
          <a:bodyPr/>
          <a:lstStyle>
            <a:lvl1pPr>
              <a:defRPr>
                <a:solidFill>
                  <a:schemeClr val="tx1"/>
                </a:solidFill>
              </a:defRPr>
            </a:lvl1pPr>
          </a:lstStyle>
          <a:p>
            <a:r>
              <a:rPr lang="en-US"/>
              <a:t>Click to edit Master title style</a:t>
            </a:r>
          </a:p>
        </p:txBody>
      </p:sp>
      <p:grpSp>
        <p:nvGrpSpPr>
          <p:cNvPr id="43" name="Graphique 7">
            <a:extLst>
              <a:ext uri="{FF2B5EF4-FFF2-40B4-BE49-F238E27FC236}">
                <a16:creationId xmlns:a16="http://schemas.microsoft.com/office/drawing/2014/main" id="{E81F6DB5-904A-4266-BC9D-43DEDDAB2FF5}"/>
              </a:ext>
            </a:extLst>
          </p:cNvPr>
          <p:cNvGrpSpPr>
            <a:grpSpLocks noChangeAspect="1"/>
          </p:cNvGrpSpPr>
          <p:nvPr userDrawn="1"/>
        </p:nvGrpSpPr>
        <p:grpSpPr>
          <a:xfrm>
            <a:off x="442166" y="6329527"/>
            <a:ext cx="1071853" cy="275084"/>
            <a:chOff x="4768103" y="-471733"/>
            <a:chExt cx="744723" cy="191124"/>
          </a:xfrm>
          <a:solidFill>
            <a:schemeClr val="bg1"/>
          </a:solidFill>
        </p:grpSpPr>
        <p:sp>
          <p:nvSpPr>
            <p:cNvPr id="44" name="Forme libre : forme 9">
              <a:extLst>
                <a:ext uri="{FF2B5EF4-FFF2-40B4-BE49-F238E27FC236}">
                  <a16:creationId xmlns:a16="http://schemas.microsoft.com/office/drawing/2014/main" id="{D973C0DD-9BFB-489B-BB18-B95D2818DDEA}"/>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46" name="Forme libre : forme 10">
              <a:extLst>
                <a:ext uri="{FF2B5EF4-FFF2-40B4-BE49-F238E27FC236}">
                  <a16:creationId xmlns:a16="http://schemas.microsoft.com/office/drawing/2014/main" id="{CDE5A571-F6DA-4505-A5B1-DCCE6D336F4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47" name="Forme libre : forme 11">
              <a:extLst>
                <a:ext uri="{FF2B5EF4-FFF2-40B4-BE49-F238E27FC236}">
                  <a16:creationId xmlns:a16="http://schemas.microsoft.com/office/drawing/2014/main" id="{1EB464DC-BE69-4F65-B141-43FCFC49AC68}"/>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1755991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and Numbers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16" name="Espace réservé pour une image  15">
            <a:extLst>
              <a:ext uri="{FF2B5EF4-FFF2-40B4-BE49-F238E27FC236}">
                <a16:creationId xmlns:a16="http://schemas.microsoft.com/office/drawing/2014/main" id="{8BEDC788-81F2-409E-8CE9-FF2A15A91919}"/>
              </a:ext>
            </a:extLst>
          </p:cNvPr>
          <p:cNvSpPr>
            <a:spLocks noGrp="1"/>
          </p:cNvSpPr>
          <p:nvPr>
            <p:ph type="pic" sz="quarter" idx="17"/>
          </p:nvPr>
        </p:nvSpPr>
        <p:spPr>
          <a:xfrm>
            <a:off x="5402083" y="2468972"/>
            <a:ext cx="1379716" cy="1819200"/>
          </a:xfrm>
        </p:spPr>
        <p:txBody>
          <a:bodyPr>
            <a:noAutofit/>
          </a:bodyPr>
          <a:lstStyle>
            <a:lvl1pPr>
              <a:defRPr>
                <a:noFill/>
              </a:defRPr>
            </a:lvl1pPr>
          </a:lstStyle>
          <a:p>
            <a:r>
              <a:rPr lang="en-US" noProof="0"/>
              <a:t>Click icon to add picture</a:t>
            </a:r>
          </a:p>
        </p:txBody>
      </p:sp>
      <p:sp>
        <p:nvSpPr>
          <p:cNvPr id="17" name="Espace réservé du texte 4">
            <a:extLst>
              <a:ext uri="{FF2B5EF4-FFF2-40B4-BE49-F238E27FC236}">
                <a16:creationId xmlns:a16="http://schemas.microsoft.com/office/drawing/2014/main" id="{D96EF966-14FD-41BC-A600-7421C0981677}"/>
              </a:ext>
            </a:extLst>
          </p:cNvPr>
          <p:cNvSpPr>
            <a:spLocks noGrp="1"/>
          </p:cNvSpPr>
          <p:nvPr>
            <p:ph type="body" sz="quarter" idx="23" hasCustomPrompt="1"/>
          </p:nvPr>
        </p:nvSpPr>
        <p:spPr>
          <a:xfrm>
            <a:off x="5402082" y="1584820"/>
            <a:ext cx="1379716"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01</a:t>
            </a:r>
          </a:p>
        </p:txBody>
      </p:sp>
      <p:sp>
        <p:nvSpPr>
          <p:cNvPr id="18" name="Espace réservé du texte 4">
            <a:extLst>
              <a:ext uri="{FF2B5EF4-FFF2-40B4-BE49-F238E27FC236}">
                <a16:creationId xmlns:a16="http://schemas.microsoft.com/office/drawing/2014/main" id="{09C6DAE5-28F5-4BE0-9DAE-75B6B0AC968B}"/>
              </a:ext>
            </a:extLst>
          </p:cNvPr>
          <p:cNvSpPr>
            <a:spLocks noGrp="1"/>
          </p:cNvSpPr>
          <p:nvPr>
            <p:ph type="body" sz="quarter" idx="24"/>
          </p:nvPr>
        </p:nvSpPr>
        <p:spPr>
          <a:xfrm>
            <a:off x="4033427" y="1519091"/>
            <a:ext cx="1178053" cy="531256"/>
          </a:xfrm>
        </p:spPr>
        <p:txBody>
          <a:bodyPr anchor="b">
            <a:noAutofit/>
          </a:bodyPr>
          <a:lstStyle>
            <a:lvl1pPr algn="r">
              <a:lnSpc>
                <a:spcPct val="110000"/>
              </a:lnSpc>
              <a:defRPr sz="1067" cap="all" baseline="0">
                <a:solidFill>
                  <a:schemeClr val="tx1"/>
                </a:solidFill>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19" name="Espace réservé du texte 4">
            <a:extLst>
              <a:ext uri="{FF2B5EF4-FFF2-40B4-BE49-F238E27FC236}">
                <a16:creationId xmlns:a16="http://schemas.microsoft.com/office/drawing/2014/main" id="{DB385219-3623-4C80-90CB-E73147176A63}"/>
              </a:ext>
            </a:extLst>
          </p:cNvPr>
          <p:cNvSpPr>
            <a:spLocks noGrp="1"/>
          </p:cNvSpPr>
          <p:nvPr>
            <p:ph type="body" sz="quarter" idx="25"/>
          </p:nvPr>
        </p:nvSpPr>
        <p:spPr>
          <a:xfrm>
            <a:off x="5402083"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0" name="Espace réservé pour une image  15">
            <a:extLst>
              <a:ext uri="{FF2B5EF4-FFF2-40B4-BE49-F238E27FC236}">
                <a16:creationId xmlns:a16="http://schemas.microsoft.com/office/drawing/2014/main" id="{E7DD041E-74AB-4E79-8DE2-875A9F1E7DB5}"/>
              </a:ext>
            </a:extLst>
          </p:cNvPr>
          <p:cNvSpPr>
            <a:spLocks noGrp="1"/>
          </p:cNvSpPr>
          <p:nvPr>
            <p:ph type="pic" sz="quarter" idx="26"/>
          </p:nvPr>
        </p:nvSpPr>
        <p:spPr>
          <a:xfrm>
            <a:off x="7061999" y="2468972"/>
            <a:ext cx="1379716" cy="1819200"/>
          </a:xfrm>
        </p:spPr>
        <p:txBody>
          <a:bodyPr>
            <a:noAutofit/>
          </a:bodyPr>
          <a:lstStyle>
            <a:lvl1pPr>
              <a:defRPr>
                <a:noFill/>
              </a:defRPr>
            </a:lvl1pPr>
          </a:lstStyle>
          <a:p>
            <a:r>
              <a:rPr lang="en-US" noProof="0"/>
              <a:t>Click icon to add picture</a:t>
            </a:r>
          </a:p>
        </p:txBody>
      </p:sp>
      <p:sp>
        <p:nvSpPr>
          <p:cNvPr id="21" name="Espace réservé du texte 4">
            <a:extLst>
              <a:ext uri="{FF2B5EF4-FFF2-40B4-BE49-F238E27FC236}">
                <a16:creationId xmlns:a16="http://schemas.microsoft.com/office/drawing/2014/main" id="{065977EE-862D-4B7C-8337-FDC6002343A7}"/>
              </a:ext>
            </a:extLst>
          </p:cNvPr>
          <p:cNvSpPr>
            <a:spLocks noGrp="1"/>
          </p:cNvSpPr>
          <p:nvPr>
            <p:ph type="body" sz="quarter" idx="27" hasCustomPrompt="1"/>
          </p:nvPr>
        </p:nvSpPr>
        <p:spPr>
          <a:xfrm>
            <a:off x="7061999" y="1584820"/>
            <a:ext cx="1379715"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02</a:t>
            </a:r>
          </a:p>
        </p:txBody>
      </p:sp>
      <p:sp>
        <p:nvSpPr>
          <p:cNvPr id="23" name="Espace réservé pour une image  15">
            <a:extLst>
              <a:ext uri="{FF2B5EF4-FFF2-40B4-BE49-F238E27FC236}">
                <a16:creationId xmlns:a16="http://schemas.microsoft.com/office/drawing/2014/main" id="{F89C23CF-B6A6-47AA-A07B-24B1AE35C570}"/>
              </a:ext>
            </a:extLst>
          </p:cNvPr>
          <p:cNvSpPr>
            <a:spLocks noGrp="1"/>
          </p:cNvSpPr>
          <p:nvPr>
            <p:ph type="pic" sz="quarter" idx="29"/>
          </p:nvPr>
        </p:nvSpPr>
        <p:spPr>
          <a:xfrm>
            <a:off x="8721915" y="2468972"/>
            <a:ext cx="1379716" cy="1819200"/>
          </a:xfrm>
        </p:spPr>
        <p:txBody>
          <a:bodyPr>
            <a:noAutofit/>
          </a:bodyPr>
          <a:lstStyle>
            <a:lvl1pPr>
              <a:defRPr>
                <a:noFill/>
              </a:defRPr>
            </a:lvl1pPr>
          </a:lstStyle>
          <a:p>
            <a:r>
              <a:rPr lang="en-US" noProof="0"/>
              <a:t>Click icon to add picture</a:t>
            </a:r>
          </a:p>
        </p:txBody>
      </p:sp>
      <p:sp>
        <p:nvSpPr>
          <p:cNvPr id="24" name="Espace réservé du texte 4">
            <a:extLst>
              <a:ext uri="{FF2B5EF4-FFF2-40B4-BE49-F238E27FC236}">
                <a16:creationId xmlns:a16="http://schemas.microsoft.com/office/drawing/2014/main" id="{637D886D-DA77-4D52-A839-266F7AEEBCE1}"/>
              </a:ext>
            </a:extLst>
          </p:cNvPr>
          <p:cNvSpPr>
            <a:spLocks noGrp="1"/>
          </p:cNvSpPr>
          <p:nvPr>
            <p:ph type="body" sz="quarter" idx="30" hasCustomPrompt="1"/>
          </p:nvPr>
        </p:nvSpPr>
        <p:spPr>
          <a:xfrm>
            <a:off x="8721914" y="1584820"/>
            <a:ext cx="1379713"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03</a:t>
            </a:r>
          </a:p>
        </p:txBody>
      </p:sp>
      <p:sp>
        <p:nvSpPr>
          <p:cNvPr id="26" name="Espace réservé pour une image  15">
            <a:extLst>
              <a:ext uri="{FF2B5EF4-FFF2-40B4-BE49-F238E27FC236}">
                <a16:creationId xmlns:a16="http://schemas.microsoft.com/office/drawing/2014/main" id="{4D28439E-7746-4AA1-A924-0AEC11614B84}"/>
              </a:ext>
            </a:extLst>
          </p:cNvPr>
          <p:cNvSpPr>
            <a:spLocks noGrp="1"/>
          </p:cNvSpPr>
          <p:nvPr>
            <p:ph type="pic" sz="quarter" idx="32"/>
          </p:nvPr>
        </p:nvSpPr>
        <p:spPr>
          <a:xfrm>
            <a:off x="10381831" y="2468972"/>
            <a:ext cx="1379716" cy="1819200"/>
          </a:xfrm>
        </p:spPr>
        <p:txBody>
          <a:bodyPr>
            <a:noAutofit/>
          </a:bodyPr>
          <a:lstStyle>
            <a:lvl1pPr>
              <a:defRPr>
                <a:noFill/>
              </a:defRPr>
            </a:lvl1pPr>
          </a:lstStyle>
          <a:p>
            <a:r>
              <a:rPr lang="en-US" noProof="0"/>
              <a:t>Click icon to add picture</a:t>
            </a:r>
          </a:p>
        </p:txBody>
      </p:sp>
      <p:sp>
        <p:nvSpPr>
          <p:cNvPr id="27" name="Espace réservé du texte 4">
            <a:extLst>
              <a:ext uri="{FF2B5EF4-FFF2-40B4-BE49-F238E27FC236}">
                <a16:creationId xmlns:a16="http://schemas.microsoft.com/office/drawing/2014/main" id="{40E34842-79F1-492E-A94C-F1F0DECB7DB2}"/>
              </a:ext>
            </a:extLst>
          </p:cNvPr>
          <p:cNvSpPr>
            <a:spLocks noGrp="1"/>
          </p:cNvSpPr>
          <p:nvPr>
            <p:ph type="body" sz="quarter" idx="33" hasCustomPrompt="1"/>
          </p:nvPr>
        </p:nvSpPr>
        <p:spPr>
          <a:xfrm>
            <a:off x="10381830" y="1584820"/>
            <a:ext cx="1379713" cy="532283"/>
          </a:xfrm>
        </p:spPr>
        <p:txBody>
          <a:bodyPr/>
          <a:lstStyle>
            <a:lvl1pPr algn="l">
              <a:lnSpc>
                <a:spcPct val="110000"/>
              </a:lnSpc>
              <a:defRPr sz="3467"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04</a:t>
            </a:r>
          </a:p>
        </p:txBody>
      </p:sp>
      <p:sp>
        <p:nvSpPr>
          <p:cNvPr id="33" name="Espace réservé du texte 4">
            <a:extLst>
              <a:ext uri="{FF2B5EF4-FFF2-40B4-BE49-F238E27FC236}">
                <a16:creationId xmlns:a16="http://schemas.microsoft.com/office/drawing/2014/main" id="{3DDB0039-9DEF-41FA-9376-CCCD184F46B0}"/>
              </a:ext>
            </a:extLst>
          </p:cNvPr>
          <p:cNvSpPr>
            <a:spLocks noGrp="1"/>
          </p:cNvSpPr>
          <p:nvPr>
            <p:ph type="body" sz="quarter" idx="35"/>
          </p:nvPr>
        </p:nvSpPr>
        <p:spPr>
          <a:xfrm>
            <a:off x="5402083"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4" name="Espace réservé du texte 4">
            <a:extLst>
              <a:ext uri="{FF2B5EF4-FFF2-40B4-BE49-F238E27FC236}">
                <a16:creationId xmlns:a16="http://schemas.microsoft.com/office/drawing/2014/main" id="{9F3CCA0F-99FD-49EB-AD69-BB3D91D198E7}"/>
              </a:ext>
            </a:extLst>
          </p:cNvPr>
          <p:cNvSpPr>
            <a:spLocks noGrp="1"/>
          </p:cNvSpPr>
          <p:nvPr>
            <p:ph type="body" sz="quarter" idx="36"/>
          </p:nvPr>
        </p:nvSpPr>
        <p:spPr>
          <a:xfrm>
            <a:off x="7061998"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5" name="Espace réservé du texte 4">
            <a:extLst>
              <a:ext uri="{FF2B5EF4-FFF2-40B4-BE49-F238E27FC236}">
                <a16:creationId xmlns:a16="http://schemas.microsoft.com/office/drawing/2014/main" id="{2E47962C-C9E2-4FED-BEA8-B8A7A8DD496C}"/>
              </a:ext>
            </a:extLst>
          </p:cNvPr>
          <p:cNvSpPr>
            <a:spLocks noGrp="1"/>
          </p:cNvSpPr>
          <p:nvPr>
            <p:ph type="body" sz="quarter" idx="37"/>
          </p:nvPr>
        </p:nvSpPr>
        <p:spPr>
          <a:xfrm>
            <a:off x="7061998"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6" name="Espace réservé du texte 4">
            <a:extLst>
              <a:ext uri="{FF2B5EF4-FFF2-40B4-BE49-F238E27FC236}">
                <a16:creationId xmlns:a16="http://schemas.microsoft.com/office/drawing/2014/main" id="{4F25B19E-3945-49B3-BEAB-C69BF39E2303}"/>
              </a:ext>
            </a:extLst>
          </p:cNvPr>
          <p:cNvSpPr>
            <a:spLocks noGrp="1"/>
          </p:cNvSpPr>
          <p:nvPr>
            <p:ph type="body" sz="quarter" idx="38"/>
          </p:nvPr>
        </p:nvSpPr>
        <p:spPr>
          <a:xfrm>
            <a:off x="8721911"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7" name="Espace réservé du texte 4">
            <a:extLst>
              <a:ext uri="{FF2B5EF4-FFF2-40B4-BE49-F238E27FC236}">
                <a16:creationId xmlns:a16="http://schemas.microsoft.com/office/drawing/2014/main" id="{39A64BFA-75AB-499E-A131-9140B81690A0}"/>
              </a:ext>
            </a:extLst>
          </p:cNvPr>
          <p:cNvSpPr>
            <a:spLocks noGrp="1"/>
          </p:cNvSpPr>
          <p:nvPr>
            <p:ph type="body" sz="quarter" idx="39"/>
          </p:nvPr>
        </p:nvSpPr>
        <p:spPr>
          <a:xfrm>
            <a:off x="8721911"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8" name="Espace réservé du texte 4">
            <a:extLst>
              <a:ext uri="{FF2B5EF4-FFF2-40B4-BE49-F238E27FC236}">
                <a16:creationId xmlns:a16="http://schemas.microsoft.com/office/drawing/2014/main" id="{3B5F3F20-0254-4AB0-8E67-4CD251DE7CC0}"/>
              </a:ext>
            </a:extLst>
          </p:cNvPr>
          <p:cNvSpPr>
            <a:spLocks noGrp="1"/>
          </p:cNvSpPr>
          <p:nvPr>
            <p:ph type="body" sz="quarter" idx="40"/>
          </p:nvPr>
        </p:nvSpPr>
        <p:spPr>
          <a:xfrm>
            <a:off x="10381823" y="4587063"/>
            <a:ext cx="1379716"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9" name="Espace réservé du texte 4">
            <a:extLst>
              <a:ext uri="{FF2B5EF4-FFF2-40B4-BE49-F238E27FC236}">
                <a16:creationId xmlns:a16="http://schemas.microsoft.com/office/drawing/2014/main" id="{71337317-15B9-4EF3-81D5-FE9D001892D3}"/>
              </a:ext>
            </a:extLst>
          </p:cNvPr>
          <p:cNvSpPr>
            <a:spLocks noGrp="1"/>
          </p:cNvSpPr>
          <p:nvPr>
            <p:ph type="body" sz="quarter" idx="41"/>
          </p:nvPr>
        </p:nvSpPr>
        <p:spPr>
          <a:xfrm>
            <a:off x="10381823" y="5039497"/>
            <a:ext cx="1379716"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8" name="Espace réservé du texte 5">
            <a:extLst>
              <a:ext uri="{FF2B5EF4-FFF2-40B4-BE49-F238E27FC236}">
                <a16:creationId xmlns:a16="http://schemas.microsoft.com/office/drawing/2014/main" id="{D7CFAE1A-FA8C-4F51-A655-9E0F02F24118}"/>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9" name="Espace réservé du texte 4">
            <a:extLst>
              <a:ext uri="{FF2B5EF4-FFF2-40B4-BE49-F238E27FC236}">
                <a16:creationId xmlns:a16="http://schemas.microsoft.com/office/drawing/2014/main" id="{5114C6CE-4866-474F-BF86-38E09FF9D45B}"/>
              </a:ext>
            </a:extLst>
          </p:cNvPr>
          <p:cNvSpPr>
            <a:spLocks noGrp="1"/>
          </p:cNvSpPr>
          <p:nvPr>
            <p:ph type="body" sz="quarter" idx="22"/>
          </p:nvPr>
        </p:nvSpPr>
        <p:spPr>
          <a:xfrm>
            <a:off x="444974" y="1577577"/>
            <a:ext cx="2824073" cy="492443"/>
          </a:xfrm>
        </p:spPr>
        <p:txBody>
          <a:bodyPr wrap="square">
            <a:spAutoFit/>
          </a:bodyPr>
          <a:lstStyle>
            <a:lvl1pPr>
              <a:lnSpc>
                <a:spcPct val="100000"/>
              </a:lnSpc>
              <a:spcAft>
                <a:spcPts val="0"/>
              </a:spcAft>
              <a:defRPr sz="1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30" name="Text Placeholder 2">
            <a:extLst>
              <a:ext uri="{FF2B5EF4-FFF2-40B4-BE49-F238E27FC236}">
                <a16:creationId xmlns:a16="http://schemas.microsoft.com/office/drawing/2014/main" id="{351B796C-D9CF-43FC-A477-86A208BBE8F2}"/>
              </a:ext>
            </a:extLst>
          </p:cNvPr>
          <p:cNvSpPr>
            <a:spLocks noGrp="1"/>
          </p:cNvSpPr>
          <p:nvPr>
            <p:ph type="body" sz="quarter" idx="21"/>
          </p:nvPr>
        </p:nvSpPr>
        <p:spPr>
          <a:xfrm>
            <a:off x="442035" y="1943799"/>
            <a:ext cx="2827013" cy="4295223"/>
          </a:xfrm>
        </p:spPr>
        <p:txBody>
          <a:bodyPr/>
          <a:lstStyle>
            <a:lvl1pPr>
              <a:defRPr>
                <a:solidFill>
                  <a:schemeClr val="bg1"/>
                </a:solidFill>
              </a:defRPr>
            </a:lvl1pPr>
            <a:lvl2pPr marL="302392" indent="-302392">
              <a:buFontTx/>
              <a:buBlip>
                <a:blip r:embed="rId4"/>
              </a:buBlip>
              <a:defRPr>
                <a:solidFill>
                  <a:schemeClr val="bg1"/>
                </a:solidFill>
              </a:defRPr>
            </a:lvl2pPr>
            <a:lvl3pPr marL="609585" indent="-302392">
              <a:buFontTx/>
              <a:buBlip>
                <a:blip r:embed="rId4"/>
              </a:buBlip>
              <a:defRPr>
                <a:solidFill>
                  <a:schemeClr val="bg1"/>
                </a:solidFill>
              </a:defRPr>
            </a:lvl3pPr>
            <a:lvl4pPr marL="911977" indent="-302392">
              <a:buFontTx/>
              <a:buBlip>
                <a:blip r:embed="rId4"/>
              </a:buBlip>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A7C93D6-412D-42D2-B4F0-861F3AFA4F71}"/>
              </a:ext>
            </a:extLst>
          </p:cNvPr>
          <p:cNvSpPr>
            <a:spLocks noGrp="1"/>
          </p:cNvSpPr>
          <p:nvPr>
            <p:ph type="title"/>
          </p:nvPr>
        </p:nvSpPr>
        <p:spPr>
          <a:xfrm>
            <a:off x="441600" y="710401"/>
            <a:ext cx="2827447" cy="748247"/>
          </a:xfrm>
        </p:spPr>
        <p:txBody>
          <a:bodyPr/>
          <a:lstStyle>
            <a:lvl1pPr>
              <a:defRPr>
                <a:solidFill>
                  <a:schemeClr val="bg1"/>
                </a:solidFill>
              </a:defRPr>
            </a:lvl1pPr>
          </a:lstStyle>
          <a:p>
            <a:r>
              <a:rPr lang="en-US"/>
              <a:t>Click to edit Master title style</a:t>
            </a:r>
          </a:p>
        </p:txBody>
      </p:sp>
      <p:grpSp>
        <p:nvGrpSpPr>
          <p:cNvPr id="31" name="Graphique 7">
            <a:extLst>
              <a:ext uri="{FF2B5EF4-FFF2-40B4-BE49-F238E27FC236}">
                <a16:creationId xmlns:a16="http://schemas.microsoft.com/office/drawing/2014/main" id="{0055A07A-E8A5-4FC1-9082-2E1016C97878}"/>
              </a:ext>
            </a:extLst>
          </p:cNvPr>
          <p:cNvGrpSpPr>
            <a:grpSpLocks noChangeAspect="1"/>
          </p:cNvGrpSpPr>
          <p:nvPr userDrawn="1"/>
        </p:nvGrpSpPr>
        <p:grpSpPr>
          <a:xfrm>
            <a:off x="442166" y="6329527"/>
            <a:ext cx="1071853" cy="275084"/>
            <a:chOff x="4768103" y="-471733"/>
            <a:chExt cx="744723" cy="191124"/>
          </a:xfrm>
          <a:solidFill>
            <a:schemeClr val="bg1"/>
          </a:solidFill>
        </p:grpSpPr>
        <p:sp>
          <p:nvSpPr>
            <p:cNvPr id="32" name="Forme libre : forme 9">
              <a:extLst>
                <a:ext uri="{FF2B5EF4-FFF2-40B4-BE49-F238E27FC236}">
                  <a16:creationId xmlns:a16="http://schemas.microsoft.com/office/drawing/2014/main" id="{3CAEBE62-17A4-4CBD-B78D-154B1E270C58}"/>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40" name="Forme libre : forme 10">
              <a:extLst>
                <a:ext uri="{FF2B5EF4-FFF2-40B4-BE49-F238E27FC236}">
                  <a16:creationId xmlns:a16="http://schemas.microsoft.com/office/drawing/2014/main" id="{398D76C0-14BC-45A1-BA5D-05C4DA269827}"/>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41" name="Forme libre : forme 11">
              <a:extLst>
                <a:ext uri="{FF2B5EF4-FFF2-40B4-BE49-F238E27FC236}">
                  <a16:creationId xmlns:a16="http://schemas.microsoft.com/office/drawing/2014/main" id="{7734F84F-E2B5-42BC-915A-6FEA20143203}"/>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380038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rgbClr val="E9E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9" name="Espace réservé du texte 4">
            <a:extLst>
              <a:ext uri="{FF2B5EF4-FFF2-40B4-BE49-F238E27FC236}">
                <a16:creationId xmlns:a16="http://schemas.microsoft.com/office/drawing/2014/main" id="{EFA975DA-1F61-4E92-847F-881A6B959F18}"/>
              </a:ext>
            </a:extLst>
          </p:cNvPr>
          <p:cNvSpPr>
            <a:spLocks noGrp="1"/>
          </p:cNvSpPr>
          <p:nvPr>
            <p:ph type="body" sz="quarter" idx="21" hasCustomPrompt="1"/>
          </p:nvPr>
        </p:nvSpPr>
        <p:spPr>
          <a:xfrm>
            <a:off x="4352279"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01</a:t>
            </a:r>
          </a:p>
        </p:txBody>
      </p:sp>
      <p:sp>
        <p:nvSpPr>
          <p:cNvPr id="30" name="Espace réservé du texte 4">
            <a:extLst>
              <a:ext uri="{FF2B5EF4-FFF2-40B4-BE49-F238E27FC236}">
                <a16:creationId xmlns:a16="http://schemas.microsoft.com/office/drawing/2014/main" id="{F6E50AC3-1EA3-493F-A0D3-634DA300E233}"/>
              </a:ext>
            </a:extLst>
          </p:cNvPr>
          <p:cNvSpPr>
            <a:spLocks noGrp="1"/>
          </p:cNvSpPr>
          <p:nvPr>
            <p:ph type="body" sz="quarter" idx="22"/>
          </p:nvPr>
        </p:nvSpPr>
        <p:spPr>
          <a:xfrm>
            <a:off x="4352279" y="1577578"/>
            <a:ext cx="6459117" cy="245708"/>
          </a:xfrm>
        </p:spPr>
        <p:txBody>
          <a:bodyPr wrap="square">
            <a:spAutoFit/>
          </a:bodyPr>
          <a:lstStyle>
            <a:lvl1pPr algn="l">
              <a:lnSpc>
                <a:spcPct val="110000"/>
              </a:lnSpc>
              <a:defRPr sz="1600">
                <a:solidFill>
                  <a:schemeClr val="tx1"/>
                </a:solidFill>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1" name="Espace réservé du texte 4">
            <a:extLst>
              <a:ext uri="{FF2B5EF4-FFF2-40B4-BE49-F238E27FC236}">
                <a16:creationId xmlns:a16="http://schemas.microsoft.com/office/drawing/2014/main" id="{0E2314AF-F33D-4B84-8412-DF73ECC51E6B}"/>
              </a:ext>
            </a:extLst>
          </p:cNvPr>
          <p:cNvSpPr>
            <a:spLocks noGrp="1"/>
          </p:cNvSpPr>
          <p:nvPr>
            <p:ph type="body" sz="quarter" idx="25" hasCustomPrompt="1"/>
          </p:nvPr>
        </p:nvSpPr>
        <p:spPr>
          <a:xfrm>
            <a:off x="6253081"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02</a:t>
            </a:r>
          </a:p>
        </p:txBody>
      </p:sp>
      <p:sp>
        <p:nvSpPr>
          <p:cNvPr id="32" name="Espace réservé du texte 4">
            <a:extLst>
              <a:ext uri="{FF2B5EF4-FFF2-40B4-BE49-F238E27FC236}">
                <a16:creationId xmlns:a16="http://schemas.microsoft.com/office/drawing/2014/main" id="{8444AA6E-9EC0-4895-8FC6-4351D2BEE032}"/>
              </a:ext>
            </a:extLst>
          </p:cNvPr>
          <p:cNvSpPr>
            <a:spLocks noGrp="1"/>
          </p:cNvSpPr>
          <p:nvPr>
            <p:ph type="body" sz="quarter" idx="28" hasCustomPrompt="1"/>
          </p:nvPr>
        </p:nvSpPr>
        <p:spPr>
          <a:xfrm>
            <a:off x="8153884"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03</a:t>
            </a:r>
          </a:p>
        </p:txBody>
      </p:sp>
      <p:sp>
        <p:nvSpPr>
          <p:cNvPr id="33" name="Espace réservé du texte 4">
            <a:extLst>
              <a:ext uri="{FF2B5EF4-FFF2-40B4-BE49-F238E27FC236}">
                <a16:creationId xmlns:a16="http://schemas.microsoft.com/office/drawing/2014/main" id="{E3BC2BD0-41C8-4C7A-BC1B-E444A392D03A}"/>
              </a:ext>
            </a:extLst>
          </p:cNvPr>
          <p:cNvSpPr>
            <a:spLocks noGrp="1"/>
          </p:cNvSpPr>
          <p:nvPr>
            <p:ph type="body" sz="quarter" idx="31" hasCustomPrompt="1"/>
          </p:nvPr>
        </p:nvSpPr>
        <p:spPr>
          <a:xfrm>
            <a:off x="10054688"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04</a:t>
            </a:r>
          </a:p>
        </p:txBody>
      </p:sp>
      <p:sp>
        <p:nvSpPr>
          <p:cNvPr id="38" name="Espace réservé du texte 4">
            <a:extLst>
              <a:ext uri="{FF2B5EF4-FFF2-40B4-BE49-F238E27FC236}">
                <a16:creationId xmlns:a16="http://schemas.microsoft.com/office/drawing/2014/main" id="{E6118210-A598-4833-8C53-BBA66CF5796F}"/>
              </a:ext>
            </a:extLst>
          </p:cNvPr>
          <p:cNvSpPr>
            <a:spLocks noGrp="1"/>
          </p:cNvSpPr>
          <p:nvPr>
            <p:ph type="body" sz="quarter" idx="40"/>
          </p:nvPr>
        </p:nvSpPr>
        <p:spPr>
          <a:xfrm>
            <a:off x="4352279"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9" name="Espace réservé du texte 4">
            <a:extLst>
              <a:ext uri="{FF2B5EF4-FFF2-40B4-BE49-F238E27FC236}">
                <a16:creationId xmlns:a16="http://schemas.microsoft.com/office/drawing/2014/main" id="{140FC0A1-6231-4649-9573-C6772F9B84BC}"/>
              </a:ext>
            </a:extLst>
          </p:cNvPr>
          <p:cNvSpPr>
            <a:spLocks noGrp="1"/>
          </p:cNvSpPr>
          <p:nvPr>
            <p:ph type="body" sz="quarter" idx="41"/>
          </p:nvPr>
        </p:nvSpPr>
        <p:spPr>
          <a:xfrm>
            <a:off x="4352279"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0" name="Espace réservé du texte 4">
            <a:extLst>
              <a:ext uri="{FF2B5EF4-FFF2-40B4-BE49-F238E27FC236}">
                <a16:creationId xmlns:a16="http://schemas.microsoft.com/office/drawing/2014/main" id="{2DAC1528-CEDA-41B5-AAAF-B8FF60A576A9}"/>
              </a:ext>
            </a:extLst>
          </p:cNvPr>
          <p:cNvSpPr>
            <a:spLocks noGrp="1"/>
          </p:cNvSpPr>
          <p:nvPr>
            <p:ph type="body" sz="quarter" idx="42"/>
          </p:nvPr>
        </p:nvSpPr>
        <p:spPr>
          <a:xfrm>
            <a:off x="6253082"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1" name="Espace réservé du texte 4">
            <a:extLst>
              <a:ext uri="{FF2B5EF4-FFF2-40B4-BE49-F238E27FC236}">
                <a16:creationId xmlns:a16="http://schemas.microsoft.com/office/drawing/2014/main" id="{5FFDA929-E8A8-4AC0-99CE-44C3C6910AE5}"/>
              </a:ext>
            </a:extLst>
          </p:cNvPr>
          <p:cNvSpPr>
            <a:spLocks noGrp="1"/>
          </p:cNvSpPr>
          <p:nvPr>
            <p:ph type="body" sz="quarter" idx="43"/>
          </p:nvPr>
        </p:nvSpPr>
        <p:spPr>
          <a:xfrm>
            <a:off x="6253082"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2" name="Espace réservé du texte 4">
            <a:extLst>
              <a:ext uri="{FF2B5EF4-FFF2-40B4-BE49-F238E27FC236}">
                <a16:creationId xmlns:a16="http://schemas.microsoft.com/office/drawing/2014/main" id="{9709CCCA-F00B-45D4-9788-1FBC4F09AA09}"/>
              </a:ext>
            </a:extLst>
          </p:cNvPr>
          <p:cNvSpPr>
            <a:spLocks noGrp="1"/>
          </p:cNvSpPr>
          <p:nvPr>
            <p:ph type="body" sz="quarter" idx="44"/>
          </p:nvPr>
        </p:nvSpPr>
        <p:spPr>
          <a:xfrm>
            <a:off x="8153886"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3" name="Espace réservé du texte 4">
            <a:extLst>
              <a:ext uri="{FF2B5EF4-FFF2-40B4-BE49-F238E27FC236}">
                <a16:creationId xmlns:a16="http://schemas.microsoft.com/office/drawing/2014/main" id="{B5E93FAA-61CE-40AC-8738-0DE2C5E1F424}"/>
              </a:ext>
            </a:extLst>
          </p:cNvPr>
          <p:cNvSpPr>
            <a:spLocks noGrp="1"/>
          </p:cNvSpPr>
          <p:nvPr>
            <p:ph type="body" sz="quarter" idx="45"/>
          </p:nvPr>
        </p:nvSpPr>
        <p:spPr>
          <a:xfrm>
            <a:off x="8153886"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4" name="Espace réservé du texte 4">
            <a:extLst>
              <a:ext uri="{FF2B5EF4-FFF2-40B4-BE49-F238E27FC236}">
                <a16:creationId xmlns:a16="http://schemas.microsoft.com/office/drawing/2014/main" id="{14A4C1F7-829A-4567-999B-287472F1F401}"/>
              </a:ext>
            </a:extLst>
          </p:cNvPr>
          <p:cNvSpPr>
            <a:spLocks noGrp="1"/>
          </p:cNvSpPr>
          <p:nvPr>
            <p:ph type="body" sz="quarter" idx="46"/>
          </p:nvPr>
        </p:nvSpPr>
        <p:spPr>
          <a:xfrm>
            <a:off x="10054690"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5" name="Espace réservé du texte 4">
            <a:extLst>
              <a:ext uri="{FF2B5EF4-FFF2-40B4-BE49-F238E27FC236}">
                <a16:creationId xmlns:a16="http://schemas.microsoft.com/office/drawing/2014/main" id="{A4030E47-E75C-4A3D-9FAD-95FD358BD577}"/>
              </a:ext>
            </a:extLst>
          </p:cNvPr>
          <p:cNvSpPr>
            <a:spLocks noGrp="1"/>
          </p:cNvSpPr>
          <p:nvPr>
            <p:ph type="body" sz="quarter" idx="47"/>
          </p:nvPr>
        </p:nvSpPr>
        <p:spPr>
          <a:xfrm>
            <a:off x="10054690"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3" name="Espace réservé du texte 5">
            <a:extLst>
              <a:ext uri="{FF2B5EF4-FFF2-40B4-BE49-F238E27FC236}">
                <a16:creationId xmlns:a16="http://schemas.microsoft.com/office/drawing/2014/main" id="{7FA14FD7-95C9-4327-B716-189176F2E3E3}"/>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4" name="Espace réservé du texte 4">
            <a:extLst>
              <a:ext uri="{FF2B5EF4-FFF2-40B4-BE49-F238E27FC236}">
                <a16:creationId xmlns:a16="http://schemas.microsoft.com/office/drawing/2014/main" id="{CBC1E183-B986-4005-B87A-30E837CB27F1}"/>
              </a:ext>
            </a:extLst>
          </p:cNvPr>
          <p:cNvSpPr>
            <a:spLocks noGrp="1"/>
          </p:cNvSpPr>
          <p:nvPr>
            <p:ph type="body" sz="quarter" idx="48"/>
          </p:nvPr>
        </p:nvSpPr>
        <p:spPr>
          <a:xfrm>
            <a:off x="444974" y="1577577"/>
            <a:ext cx="2824073" cy="492443"/>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5" name="Text Placeholder 2">
            <a:extLst>
              <a:ext uri="{FF2B5EF4-FFF2-40B4-BE49-F238E27FC236}">
                <a16:creationId xmlns:a16="http://schemas.microsoft.com/office/drawing/2014/main" id="{61183799-5968-4FC4-B6D2-F8DDF1F8685C}"/>
              </a:ext>
            </a:extLst>
          </p:cNvPr>
          <p:cNvSpPr>
            <a:spLocks noGrp="1"/>
          </p:cNvSpPr>
          <p:nvPr>
            <p:ph type="body" sz="quarter" idx="49"/>
          </p:nvPr>
        </p:nvSpPr>
        <p:spPr>
          <a:xfrm>
            <a:off x="442034" y="1943799"/>
            <a:ext cx="2827447" cy="4295223"/>
          </a:xfrm>
        </p:spPr>
        <p:txBody>
          <a:bodyPr/>
          <a:lstStyle>
            <a:lvl1pPr>
              <a:defRPr>
                <a:solidFill>
                  <a:schemeClr val="tx1"/>
                </a:solidFill>
              </a:defRPr>
            </a:lvl1pPr>
            <a:lvl2pPr marL="302392" indent="-302392">
              <a:buFontTx/>
              <a:buBlip>
                <a:blip r:embed="rId4"/>
              </a:buBlip>
              <a:defRPr>
                <a:solidFill>
                  <a:schemeClr val="tx1"/>
                </a:solidFill>
              </a:defRPr>
            </a:lvl2pPr>
            <a:lvl3pPr marL="609585" indent="-302392">
              <a:buFontTx/>
              <a:buBlip>
                <a:blip r:embed="rId4"/>
              </a:buBlip>
              <a:defRPr>
                <a:solidFill>
                  <a:schemeClr val="tx1"/>
                </a:solidFill>
              </a:defRPr>
            </a:lvl3pPr>
            <a:lvl4pPr marL="911977" indent="-302392">
              <a:buFontTx/>
              <a:buBlip>
                <a:blip r:embed="rId4"/>
              </a:buBlip>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B60C5BA-4E6C-49B9-BC13-AE34B754C3AB}"/>
              </a:ext>
            </a:extLst>
          </p:cNvPr>
          <p:cNvSpPr>
            <a:spLocks noGrp="1"/>
          </p:cNvSpPr>
          <p:nvPr>
            <p:ph type="title"/>
          </p:nvPr>
        </p:nvSpPr>
        <p:spPr>
          <a:xfrm>
            <a:off x="441600" y="710401"/>
            <a:ext cx="2827447" cy="748247"/>
          </a:xfrm>
        </p:spPr>
        <p:txBody>
          <a:bodyPr/>
          <a:lstStyle>
            <a:lvl1pPr>
              <a:defRPr>
                <a:solidFill>
                  <a:schemeClr val="tx1"/>
                </a:solidFill>
              </a:defRPr>
            </a:lvl1pPr>
          </a:lstStyle>
          <a:p>
            <a:r>
              <a:rPr lang="en-US"/>
              <a:t>Click to edit Master title style</a:t>
            </a:r>
          </a:p>
        </p:txBody>
      </p:sp>
      <p:grpSp>
        <p:nvGrpSpPr>
          <p:cNvPr id="35" name="Graphique 7">
            <a:extLst>
              <a:ext uri="{FF2B5EF4-FFF2-40B4-BE49-F238E27FC236}">
                <a16:creationId xmlns:a16="http://schemas.microsoft.com/office/drawing/2014/main" id="{5AC15C66-D7EB-4500-A551-9FCE3A2D9B84}"/>
              </a:ext>
            </a:extLst>
          </p:cNvPr>
          <p:cNvGrpSpPr>
            <a:grpSpLocks noChangeAspect="1"/>
          </p:cNvGrpSpPr>
          <p:nvPr userDrawn="1"/>
        </p:nvGrpSpPr>
        <p:grpSpPr>
          <a:xfrm>
            <a:off x="442166" y="6329527"/>
            <a:ext cx="1071853" cy="275084"/>
            <a:chOff x="4768103" y="-471733"/>
            <a:chExt cx="744723" cy="191124"/>
          </a:xfrm>
          <a:solidFill>
            <a:srgbClr val="FFFFFF"/>
          </a:solidFill>
        </p:grpSpPr>
        <p:sp>
          <p:nvSpPr>
            <p:cNvPr id="36" name="Forme libre : forme 9">
              <a:extLst>
                <a:ext uri="{FF2B5EF4-FFF2-40B4-BE49-F238E27FC236}">
                  <a16:creationId xmlns:a16="http://schemas.microsoft.com/office/drawing/2014/main" id="{DAF98B67-E81F-4FBA-B764-933BBFE9CB5D}"/>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37" name="Forme libre : forme 10">
              <a:extLst>
                <a:ext uri="{FF2B5EF4-FFF2-40B4-BE49-F238E27FC236}">
                  <a16:creationId xmlns:a16="http://schemas.microsoft.com/office/drawing/2014/main" id="{C543963D-5473-4E97-AA1B-110116F53F39}"/>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47" name="Forme libre : forme 11">
              <a:extLst>
                <a:ext uri="{FF2B5EF4-FFF2-40B4-BE49-F238E27FC236}">
                  <a16:creationId xmlns:a16="http://schemas.microsoft.com/office/drawing/2014/main" id="{3C560FE1-3142-4294-8909-8B9B8E77CFF7}"/>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1814078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9" name="Espace réservé du texte 4">
            <a:extLst>
              <a:ext uri="{FF2B5EF4-FFF2-40B4-BE49-F238E27FC236}">
                <a16:creationId xmlns:a16="http://schemas.microsoft.com/office/drawing/2014/main" id="{EFA975DA-1F61-4E92-847F-881A6B959F18}"/>
              </a:ext>
            </a:extLst>
          </p:cNvPr>
          <p:cNvSpPr>
            <a:spLocks noGrp="1"/>
          </p:cNvSpPr>
          <p:nvPr>
            <p:ph type="body" sz="quarter" idx="21" hasCustomPrompt="1"/>
          </p:nvPr>
        </p:nvSpPr>
        <p:spPr>
          <a:xfrm>
            <a:off x="4352279"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01</a:t>
            </a:r>
          </a:p>
        </p:txBody>
      </p:sp>
      <p:sp>
        <p:nvSpPr>
          <p:cNvPr id="30" name="Espace réservé du texte 4">
            <a:extLst>
              <a:ext uri="{FF2B5EF4-FFF2-40B4-BE49-F238E27FC236}">
                <a16:creationId xmlns:a16="http://schemas.microsoft.com/office/drawing/2014/main" id="{F6E50AC3-1EA3-493F-A0D3-634DA300E233}"/>
              </a:ext>
            </a:extLst>
          </p:cNvPr>
          <p:cNvSpPr>
            <a:spLocks noGrp="1"/>
          </p:cNvSpPr>
          <p:nvPr>
            <p:ph type="body" sz="quarter" idx="22"/>
          </p:nvPr>
        </p:nvSpPr>
        <p:spPr>
          <a:xfrm>
            <a:off x="4352279" y="1577578"/>
            <a:ext cx="6459117" cy="245708"/>
          </a:xfrm>
        </p:spPr>
        <p:txBody>
          <a:bodyPr wrap="square">
            <a:spAutoFit/>
          </a:bodyPr>
          <a:lstStyle>
            <a:lvl1pPr algn="l">
              <a:lnSpc>
                <a:spcPct val="110000"/>
              </a:lnSpc>
              <a:defRPr sz="1600">
                <a:solidFill>
                  <a:schemeClr val="tx1"/>
                </a:solidFill>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1" name="Espace réservé du texte 4">
            <a:extLst>
              <a:ext uri="{FF2B5EF4-FFF2-40B4-BE49-F238E27FC236}">
                <a16:creationId xmlns:a16="http://schemas.microsoft.com/office/drawing/2014/main" id="{0E2314AF-F33D-4B84-8412-DF73ECC51E6B}"/>
              </a:ext>
            </a:extLst>
          </p:cNvPr>
          <p:cNvSpPr>
            <a:spLocks noGrp="1"/>
          </p:cNvSpPr>
          <p:nvPr>
            <p:ph type="body" sz="quarter" idx="25" hasCustomPrompt="1"/>
          </p:nvPr>
        </p:nvSpPr>
        <p:spPr>
          <a:xfrm>
            <a:off x="6253081"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02</a:t>
            </a:r>
          </a:p>
        </p:txBody>
      </p:sp>
      <p:sp>
        <p:nvSpPr>
          <p:cNvPr id="32" name="Espace réservé du texte 4">
            <a:extLst>
              <a:ext uri="{FF2B5EF4-FFF2-40B4-BE49-F238E27FC236}">
                <a16:creationId xmlns:a16="http://schemas.microsoft.com/office/drawing/2014/main" id="{8444AA6E-9EC0-4895-8FC6-4351D2BEE032}"/>
              </a:ext>
            </a:extLst>
          </p:cNvPr>
          <p:cNvSpPr>
            <a:spLocks noGrp="1"/>
          </p:cNvSpPr>
          <p:nvPr>
            <p:ph type="body" sz="quarter" idx="28" hasCustomPrompt="1"/>
          </p:nvPr>
        </p:nvSpPr>
        <p:spPr>
          <a:xfrm>
            <a:off x="8153884"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03</a:t>
            </a:r>
          </a:p>
        </p:txBody>
      </p:sp>
      <p:sp>
        <p:nvSpPr>
          <p:cNvPr id="33" name="Espace réservé du texte 4">
            <a:extLst>
              <a:ext uri="{FF2B5EF4-FFF2-40B4-BE49-F238E27FC236}">
                <a16:creationId xmlns:a16="http://schemas.microsoft.com/office/drawing/2014/main" id="{E3BC2BD0-41C8-4C7A-BC1B-E444A392D03A}"/>
              </a:ext>
            </a:extLst>
          </p:cNvPr>
          <p:cNvSpPr>
            <a:spLocks noGrp="1"/>
          </p:cNvSpPr>
          <p:nvPr>
            <p:ph type="body" sz="quarter" idx="31" hasCustomPrompt="1"/>
          </p:nvPr>
        </p:nvSpPr>
        <p:spPr>
          <a:xfrm>
            <a:off x="10054688"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04</a:t>
            </a:r>
          </a:p>
        </p:txBody>
      </p:sp>
      <p:sp>
        <p:nvSpPr>
          <p:cNvPr id="38" name="Espace réservé du texte 4">
            <a:extLst>
              <a:ext uri="{FF2B5EF4-FFF2-40B4-BE49-F238E27FC236}">
                <a16:creationId xmlns:a16="http://schemas.microsoft.com/office/drawing/2014/main" id="{E6118210-A598-4833-8C53-BBA66CF5796F}"/>
              </a:ext>
            </a:extLst>
          </p:cNvPr>
          <p:cNvSpPr>
            <a:spLocks noGrp="1"/>
          </p:cNvSpPr>
          <p:nvPr>
            <p:ph type="body" sz="quarter" idx="40"/>
          </p:nvPr>
        </p:nvSpPr>
        <p:spPr>
          <a:xfrm>
            <a:off x="4352279"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9" name="Espace réservé du texte 4">
            <a:extLst>
              <a:ext uri="{FF2B5EF4-FFF2-40B4-BE49-F238E27FC236}">
                <a16:creationId xmlns:a16="http://schemas.microsoft.com/office/drawing/2014/main" id="{140FC0A1-6231-4649-9573-C6772F9B84BC}"/>
              </a:ext>
            </a:extLst>
          </p:cNvPr>
          <p:cNvSpPr>
            <a:spLocks noGrp="1"/>
          </p:cNvSpPr>
          <p:nvPr>
            <p:ph type="body" sz="quarter" idx="41"/>
          </p:nvPr>
        </p:nvSpPr>
        <p:spPr>
          <a:xfrm>
            <a:off x="4352279"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0" name="Espace réservé du texte 4">
            <a:extLst>
              <a:ext uri="{FF2B5EF4-FFF2-40B4-BE49-F238E27FC236}">
                <a16:creationId xmlns:a16="http://schemas.microsoft.com/office/drawing/2014/main" id="{2DAC1528-CEDA-41B5-AAAF-B8FF60A576A9}"/>
              </a:ext>
            </a:extLst>
          </p:cNvPr>
          <p:cNvSpPr>
            <a:spLocks noGrp="1"/>
          </p:cNvSpPr>
          <p:nvPr>
            <p:ph type="body" sz="quarter" idx="42"/>
          </p:nvPr>
        </p:nvSpPr>
        <p:spPr>
          <a:xfrm>
            <a:off x="6253082"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1" name="Espace réservé du texte 4">
            <a:extLst>
              <a:ext uri="{FF2B5EF4-FFF2-40B4-BE49-F238E27FC236}">
                <a16:creationId xmlns:a16="http://schemas.microsoft.com/office/drawing/2014/main" id="{5FFDA929-E8A8-4AC0-99CE-44C3C6910AE5}"/>
              </a:ext>
            </a:extLst>
          </p:cNvPr>
          <p:cNvSpPr>
            <a:spLocks noGrp="1"/>
          </p:cNvSpPr>
          <p:nvPr>
            <p:ph type="body" sz="quarter" idx="43"/>
          </p:nvPr>
        </p:nvSpPr>
        <p:spPr>
          <a:xfrm>
            <a:off x="6253082"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2" name="Espace réservé du texte 4">
            <a:extLst>
              <a:ext uri="{FF2B5EF4-FFF2-40B4-BE49-F238E27FC236}">
                <a16:creationId xmlns:a16="http://schemas.microsoft.com/office/drawing/2014/main" id="{9709CCCA-F00B-45D4-9788-1FBC4F09AA09}"/>
              </a:ext>
            </a:extLst>
          </p:cNvPr>
          <p:cNvSpPr>
            <a:spLocks noGrp="1"/>
          </p:cNvSpPr>
          <p:nvPr>
            <p:ph type="body" sz="quarter" idx="44"/>
          </p:nvPr>
        </p:nvSpPr>
        <p:spPr>
          <a:xfrm>
            <a:off x="8153886"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3" name="Espace réservé du texte 4">
            <a:extLst>
              <a:ext uri="{FF2B5EF4-FFF2-40B4-BE49-F238E27FC236}">
                <a16:creationId xmlns:a16="http://schemas.microsoft.com/office/drawing/2014/main" id="{B5E93FAA-61CE-40AC-8738-0DE2C5E1F424}"/>
              </a:ext>
            </a:extLst>
          </p:cNvPr>
          <p:cNvSpPr>
            <a:spLocks noGrp="1"/>
          </p:cNvSpPr>
          <p:nvPr>
            <p:ph type="body" sz="quarter" idx="45"/>
          </p:nvPr>
        </p:nvSpPr>
        <p:spPr>
          <a:xfrm>
            <a:off x="8153886"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4" name="Espace réservé du texte 4">
            <a:extLst>
              <a:ext uri="{FF2B5EF4-FFF2-40B4-BE49-F238E27FC236}">
                <a16:creationId xmlns:a16="http://schemas.microsoft.com/office/drawing/2014/main" id="{14A4C1F7-829A-4567-999B-287472F1F401}"/>
              </a:ext>
            </a:extLst>
          </p:cNvPr>
          <p:cNvSpPr>
            <a:spLocks noGrp="1"/>
          </p:cNvSpPr>
          <p:nvPr>
            <p:ph type="body" sz="quarter" idx="46"/>
          </p:nvPr>
        </p:nvSpPr>
        <p:spPr>
          <a:xfrm>
            <a:off x="10054690"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5" name="Espace réservé du texte 4">
            <a:extLst>
              <a:ext uri="{FF2B5EF4-FFF2-40B4-BE49-F238E27FC236}">
                <a16:creationId xmlns:a16="http://schemas.microsoft.com/office/drawing/2014/main" id="{A4030E47-E75C-4A3D-9FAD-95FD358BD577}"/>
              </a:ext>
            </a:extLst>
          </p:cNvPr>
          <p:cNvSpPr>
            <a:spLocks noGrp="1"/>
          </p:cNvSpPr>
          <p:nvPr>
            <p:ph type="body" sz="quarter" idx="47"/>
          </p:nvPr>
        </p:nvSpPr>
        <p:spPr>
          <a:xfrm>
            <a:off x="10054690"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3" name="Espace réservé du texte 5">
            <a:extLst>
              <a:ext uri="{FF2B5EF4-FFF2-40B4-BE49-F238E27FC236}">
                <a16:creationId xmlns:a16="http://schemas.microsoft.com/office/drawing/2014/main" id="{7FA14FD7-95C9-4327-B716-189176F2E3E3}"/>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grpSp>
        <p:nvGrpSpPr>
          <p:cNvPr id="35" name="Graphique 7">
            <a:extLst>
              <a:ext uri="{FF2B5EF4-FFF2-40B4-BE49-F238E27FC236}">
                <a16:creationId xmlns:a16="http://schemas.microsoft.com/office/drawing/2014/main" id="{8670D0AF-4A05-41F5-A174-F1DCC172E6C4}"/>
              </a:ext>
            </a:extLst>
          </p:cNvPr>
          <p:cNvGrpSpPr>
            <a:grpSpLocks noChangeAspect="1"/>
          </p:cNvGrpSpPr>
          <p:nvPr userDrawn="1"/>
        </p:nvGrpSpPr>
        <p:grpSpPr>
          <a:xfrm>
            <a:off x="442166" y="6329527"/>
            <a:ext cx="1071853" cy="275084"/>
            <a:chOff x="4768103" y="-471733"/>
            <a:chExt cx="744723" cy="191124"/>
          </a:xfrm>
          <a:solidFill>
            <a:schemeClr val="bg1"/>
          </a:solidFill>
        </p:grpSpPr>
        <p:sp>
          <p:nvSpPr>
            <p:cNvPr id="36" name="Forme libre : forme 9">
              <a:extLst>
                <a:ext uri="{FF2B5EF4-FFF2-40B4-BE49-F238E27FC236}">
                  <a16:creationId xmlns:a16="http://schemas.microsoft.com/office/drawing/2014/main" id="{674A82B9-E907-49FC-BC51-EE0E71572E6B}"/>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37" name="Forme libre : forme 10">
              <a:extLst>
                <a:ext uri="{FF2B5EF4-FFF2-40B4-BE49-F238E27FC236}">
                  <a16:creationId xmlns:a16="http://schemas.microsoft.com/office/drawing/2014/main" id="{365977A4-5832-45CF-A184-D4324C135EEC}"/>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47" name="Forme libre : forme 11">
              <a:extLst>
                <a:ext uri="{FF2B5EF4-FFF2-40B4-BE49-F238E27FC236}">
                  <a16:creationId xmlns:a16="http://schemas.microsoft.com/office/drawing/2014/main" id="{5471ED42-9DE8-447E-9480-04E42DA17FEA}"/>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
        <p:nvSpPr>
          <p:cNvPr id="26" name="Espace réservé du texte 4">
            <a:extLst>
              <a:ext uri="{FF2B5EF4-FFF2-40B4-BE49-F238E27FC236}">
                <a16:creationId xmlns:a16="http://schemas.microsoft.com/office/drawing/2014/main" id="{BEB64EF3-BB46-4060-851B-3BDF171213C2}"/>
              </a:ext>
            </a:extLst>
          </p:cNvPr>
          <p:cNvSpPr>
            <a:spLocks noGrp="1"/>
          </p:cNvSpPr>
          <p:nvPr>
            <p:ph type="body" sz="quarter" idx="48"/>
          </p:nvPr>
        </p:nvSpPr>
        <p:spPr>
          <a:xfrm>
            <a:off x="444974" y="1577577"/>
            <a:ext cx="2824073" cy="492443"/>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7" name="Text Placeholder 2">
            <a:extLst>
              <a:ext uri="{FF2B5EF4-FFF2-40B4-BE49-F238E27FC236}">
                <a16:creationId xmlns:a16="http://schemas.microsoft.com/office/drawing/2014/main" id="{855E673C-6C7F-4EB7-A0E8-9C04C7963949}"/>
              </a:ext>
            </a:extLst>
          </p:cNvPr>
          <p:cNvSpPr>
            <a:spLocks noGrp="1"/>
          </p:cNvSpPr>
          <p:nvPr>
            <p:ph type="body" sz="quarter" idx="49"/>
          </p:nvPr>
        </p:nvSpPr>
        <p:spPr>
          <a:xfrm>
            <a:off x="442035" y="1943799"/>
            <a:ext cx="2827013" cy="4295223"/>
          </a:xfrm>
        </p:spPr>
        <p:txBody>
          <a:bodyPr/>
          <a:lstStyle>
            <a:lvl1pPr>
              <a:defRPr>
                <a:solidFill>
                  <a:schemeClr val="tx1"/>
                </a:solidFill>
              </a:defRPr>
            </a:lvl1pPr>
            <a:lvl2pPr marL="302392" indent="-302392">
              <a:buFontTx/>
              <a:buBlip>
                <a:blip r:embed="rId4">
                  <a:extLst>
                    <a:ext uri="{96DAC541-7B7A-43D3-8B79-37D633B846F1}">
                      <asvg:svgBlip xmlns:asvg="http://schemas.microsoft.com/office/drawing/2016/SVG/main" r:embed="rId5"/>
                    </a:ext>
                  </a:extLst>
                </a:blip>
              </a:buBlip>
              <a:defRPr>
                <a:solidFill>
                  <a:schemeClr val="tx1"/>
                </a:solidFill>
              </a:defRPr>
            </a:lvl2pPr>
            <a:lvl3pPr marL="609585" indent="-302392">
              <a:buFontTx/>
              <a:buBlip>
                <a:blip r:embed="rId4">
                  <a:extLst>
                    <a:ext uri="{96DAC541-7B7A-43D3-8B79-37D633B846F1}">
                      <asvg:svgBlip xmlns:asvg="http://schemas.microsoft.com/office/drawing/2016/SVG/main" r:embed="rId5"/>
                    </a:ext>
                  </a:extLst>
                </a:blip>
              </a:buBlip>
              <a:defRPr>
                <a:solidFill>
                  <a:schemeClr val="tx1"/>
                </a:solidFill>
              </a:defRPr>
            </a:lvl3pPr>
            <a:lvl4pPr marL="911977" indent="-302392">
              <a:buFontTx/>
              <a:buBlip>
                <a:blip r:embed="rId4">
                  <a:extLst>
                    <a:ext uri="{96DAC541-7B7A-43D3-8B79-37D633B846F1}">
                      <asvg:svgBlip xmlns:asvg="http://schemas.microsoft.com/office/drawing/2016/SVG/main" r:embed="rId5"/>
                    </a:ext>
                  </a:extLst>
                </a:blip>
              </a:buBlip>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itle 1">
            <a:extLst>
              <a:ext uri="{FF2B5EF4-FFF2-40B4-BE49-F238E27FC236}">
                <a16:creationId xmlns:a16="http://schemas.microsoft.com/office/drawing/2014/main" id="{30FF51BB-965D-4F61-9692-EE296D3C6611}"/>
              </a:ext>
            </a:extLst>
          </p:cNvPr>
          <p:cNvSpPr>
            <a:spLocks noGrp="1"/>
          </p:cNvSpPr>
          <p:nvPr>
            <p:ph type="title"/>
          </p:nvPr>
        </p:nvSpPr>
        <p:spPr>
          <a:xfrm>
            <a:off x="441600" y="710401"/>
            <a:ext cx="2827447" cy="748247"/>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154337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Title (Light)">
    <p:spTree>
      <p:nvGrpSpPr>
        <p:cNvPr id="1" name=""/>
        <p:cNvGrpSpPr/>
        <p:nvPr/>
      </p:nvGrpSpPr>
      <p:grpSpPr>
        <a:xfrm>
          <a:off x="0" y="0"/>
          <a:ext cx="0" cy="0"/>
          <a:chOff x="0" y="0"/>
          <a:chExt cx="0" cy="0"/>
        </a:xfrm>
      </p:grpSpPr>
      <p:sp>
        <p:nvSpPr>
          <p:cNvPr id="19" name="Espace réservé du graphique SmartArt 18">
            <a:extLst>
              <a:ext uri="{FF2B5EF4-FFF2-40B4-BE49-F238E27FC236}">
                <a16:creationId xmlns:a16="http://schemas.microsoft.com/office/drawing/2014/main" id="{B25D5AC7-4546-4A74-B36B-BA1B41C598C1}"/>
              </a:ext>
            </a:extLst>
          </p:cNvPr>
          <p:cNvSpPr>
            <a:spLocks noGrp="1" noChangeAspect="1"/>
          </p:cNvSpPr>
          <p:nvPr>
            <p:ph type="dgm" sz="quarter" idx="13"/>
          </p:nvPr>
        </p:nvSpPr>
        <p:spPr>
          <a:xfrm>
            <a:off x="6019131" y="4999905"/>
            <a:ext cx="153740" cy="152649"/>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Lst>
          </p:cNvPr>
          <p:cNvSpPr>
            <a:spLocks noGrp="1" noChangeAspect="1"/>
          </p:cNvSpPr>
          <p:nvPr>
            <p:ph type="dgm" sz="quarter" idx="14"/>
          </p:nvPr>
        </p:nvSpPr>
        <p:spPr>
          <a:xfrm>
            <a:off x="6019131" y="1548016"/>
            <a:ext cx="153740" cy="152649"/>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grpSp>
        <p:nvGrpSpPr>
          <p:cNvPr id="9" name="Graphique 7">
            <a:extLst>
              <a:ext uri="{FF2B5EF4-FFF2-40B4-BE49-F238E27FC236}">
                <a16:creationId xmlns:a16="http://schemas.microsoft.com/office/drawing/2014/main" id="{27488BCF-9F91-440E-B9B4-3B8628FE5A11}"/>
              </a:ext>
            </a:extLst>
          </p:cNvPr>
          <p:cNvGrpSpPr>
            <a:grpSpLocks noChangeAspect="1"/>
          </p:cNvGrpSpPr>
          <p:nvPr userDrawn="1"/>
        </p:nvGrpSpPr>
        <p:grpSpPr>
          <a:xfrm>
            <a:off x="5528661" y="444457"/>
            <a:ext cx="1134681" cy="292121"/>
            <a:chOff x="4767702" y="-472136"/>
            <a:chExt cx="745525" cy="191931"/>
          </a:xfrm>
          <a:solidFill>
            <a:srgbClr val="FFFFFF"/>
          </a:solidFill>
        </p:grpSpPr>
        <p:sp>
          <p:nvSpPr>
            <p:cNvPr id="10" name="Forme libre : forme 9">
              <a:extLst>
                <a:ext uri="{FF2B5EF4-FFF2-40B4-BE49-F238E27FC236}">
                  <a16:creationId xmlns:a16="http://schemas.microsoft.com/office/drawing/2014/main" id="{EB91D5A6-4846-4A0D-AEA5-4C76E28CB395}"/>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en-US" sz="2400" noProof="0"/>
            </a:p>
          </p:txBody>
        </p:sp>
        <p:sp>
          <p:nvSpPr>
            <p:cNvPr id="11" name="Forme libre : forme 10">
              <a:extLst>
                <a:ext uri="{FF2B5EF4-FFF2-40B4-BE49-F238E27FC236}">
                  <a16:creationId xmlns:a16="http://schemas.microsoft.com/office/drawing/2014/main" id="{503CE94E-53F9-481B-BF77-A348529571D3}"/>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en-US" sz="2400" noProof="0">
                <a:solidFill>
                  <a:schemeClr val="accent2"/>
                </a:solidFill>
              </a:endParaRPr>
            </a:p>
          </p:txBody>
        </p:sp>
        <p:sp>
          <p:nvSpPr>
            <p:cNvPr id="12" name="Forme libre : forme 11">
              <a:extLst>
                <a:ext uri="{FF2B5EF4-FFF2-40B4-BE49-F238E27FC236}">
                  <a16:creationId xmlns:a16="http://schemas.microsoft.com/office/drawing/2014/main" id="{7ADD6FFB-F84E-4F7B-930C-208E58062DD7}"/>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en-US" sz="2400" noProof="0"/>
            </a:p>
          </p:txBody>
        </p:sp>
      </p:grpSp>
      <p:sp>
        <p:nvSpPr>
          <p:cNvPr id="6" name="Espace réservé de la date 5">
            <a:extLst>
              <a:ext uri="{FF2B5EF4-FFF2-40B4-BE49-F238E27FC236}">
                <a16:creationId xmlns:a16="http://schemas.microsoft.com/office/drawing/2014/main" id="{055EFF8E-40A6-42AA-8E6F-31C4F50AAD2A}"/>
              </a:ext>
            </a:extLst>
          </p:cNvPr>
          <p:cNvSpPr>
            <a:spLocks noGrp="1"/>
          </p:cNvSpPr>
          <p:nvPr>
            <p:ph type="dt" sz="half" idx="15"/>
          </p:nvPr>
        </p:nvSpPr>
        <p:spPr>
          <a:xfrm>
            <a:off x="4724400" y="6106773"/>
            <a:ext cx="2743200" cy="366183"/>
          </a:xfrm>
        </p:spPr>
        <p:txBody>
          <a:bodyPr/>
          <a:lstStyle/>
          <a:p>
            <a:endParaRPr lang="en-US" noProof="0"/>
          </a:p>
        </p:txBody>
      </p:sp>
      <p:sp>
        <p:nvSpPr>
          <p:cNvPr id="14" name="Espace réservé du texte 5">
            <a:extLst>
              <a:ext uri="{FF2B5EF4-FFF2-40B4-BE49-F238E27FC236}">
                <a16:creationId xmlns:a16="http://schemas.microsoft.com/office/drawing/2014/main" id="{01F2B667-7264-4505-9F19-2E4AB44996E2}"/>
              </a:ext>
            </a:extLst>
          </p:cNvPr>
          <p:cNvSpPr>
            <a:spLocks noGrp="1"/>
          </p:cNvSpPr>
          <p:nvPr>
            <p:ph type="body" sz="quarter" idx="21"/>
          </p:nvPr>
        </p:nvSpPr>
        <p:spPr>
          <a:xfrm>
            <a:off x="1480778" y="1926301"/>
            <a:ext cx="9230445" cy="1658148"/>
          </a:xfrm>
        </p:spPr>
        <p:txBody>
          <a:bodyPr anchor="b">
            <a:noAutofit/>
          </a:bodyPr>
          <a:lstStyle>
            <a:lvl1pPr algn="ctr">
              <a:lnSpc>
                <a:spcPct val="96000"/>
              </a:lnSpc>
              <a:spcAft>
                <a:spcPts val="1333"/>
              </a:spcAft>
              <a:defRPr lang="fr-FR" sz="5600"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16" name="Espace réservé du texte 5">
            <a:extLst>
              <a:ext uri="{FF2B5EF4-FFF2-40B4-BE49-F238E27FC236}">
                <a16:creationId xmlns:a16="http://schemas.microsoft.com/office/drawing/2014/main" id="{57CD9AAA-CCAE-44AF-A224-A38A0B786F65}"/>
              </a:ext>
            </a:extLst>
          </p:cNvPr>
          <p:cNvSpPr>
            <a:spLocks noGrp="1"/>
          </p:cNvSpPr>
          <p:nvPr>
            <p:ph type="body" sz="quarter" idx="22"/>
          </p:nvPr>
        </p:nvSpPr>
        <p:spPr>
          <a:xfrm>
            <a:off x="1480778" y="3758157"/>
            <a:ext cx="9230445" cy="537959"/>
          </a:xfrm>
        </p:spPr>
        <p:txBody>
          <a:bodyPr anchor="ctr">
            <a:noAutofit/>
          </a:bodyPr>
          <a:lstStyle>
            <a:lvl1pPr algn="ctr">
              <a:lnSpc>
                <a:spcPct val="96000"/>
              </a:lnSpc>
              <a:spcAft>
                <a:spcPts val="1333"/>
              </a:spcAft>
              <a:defRPr lang="en-US" sz="2667"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56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17" name="Espace réservé du texte 5">
            <a:extLst>
              <a:ext uri="{FF2B5EF4-FFF2-40B4-BE49-F238E27FC236}">
                <a16:creationId xmlns:a16="http://schemas.microsoft.com/office/drawing/2014/main" id="{F176A07A-C4FF-49D0-80C5-1B4F36FB3A32}"/>
              </a:ext>
            </a:extLst>
          </p:cNvPr>
          <p:cNvSpPr>
            <a:spLocks noGrp="1"/>
          </p:cNvSpPr>
          <p:nvPr>
            <p:ph type="body" sz="quarter" idx="23"/>
          </p:nvPr>
        </p:nvSpPr>
        <p:spPr>
          <a:xfrm>
            <a:off x="1480778" y="4513248"/>
            <a:ext cx="9230445" cy="308387"/>
          </a:xfrm>
        </p:spPr>
        <p:txBody>
          <a:bodyPr anchor="t">
            <a:noAutofit/>
          </a:bodyPr>
          <a:lstStyle>
            <a:lvl1pPr algn="ctr">
              <a:lnSpc>
                <a:spcPct val="96000"/>
              </a:lnSpc>
              <a:spcAft>
                <a:spcPts val="1333"/>
              </a:spcAft>
              <a:defRPr lang="en-US" sz="16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828436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Lst>
          </p:cNvPr>
          <p:cNvSpPr/>
          <p:nvPr userDrawn="1"/>
        </p:nvSpPr>
        <p:spPr>
          <a:xfrm>
            <a:off x="0" y="0"/>
            <a:ext cx="372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9" name="Espace réservé du texte 4">
            <a:extLst>
              <a:ext uri="{FF2B5EF4-FFF2-40B4-BE49-F238E27FC236}">
                <a16:creationId xmlns:a16="http://schemas.microsoft.com/office/drawing/2014/main" id="{EFA975DA-1F61-4E92-847F-881A6B959F18}"/>
              </a:ext>
            </a:extLst>
          </p:cNvPr>
          <p:cNvSpPr>
            <a:spLocks noGrp="1"/>
          </p:cNvSpPr>
          <p:nvPr>
            <p:ph type="body" sz="quarter" idx="21" hasCustomPrompt="1"/>
          </p:nvPr>
        </p:nvSpPr>
        <p:spPr>
          <a:xfrm>
            <a:off x="4352279"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01</a:t>
            </a:r>
          </a:p>
        </p:txBody>
      </p:sp>
      <p:sp>
        <p:nvSpPr>
          <p:cNvPr id="30" name="Espace réservé du texte 4">
            <a:extLst>
              <a:ext uri="{FF2B5EF4-FFF2-40B4-BE49-F238E27FC236}">
                <a16:creationId xmlns:a16="http://schemas.microsoft.com/office/drawing/2014/main" id="{F6E50AC3-1EA3-493F-A0D3-634DA300E233}"/>
              </a:ext>
            </a:extLst>
          </p:cNvPr>
          <p:cNvSpPr>
            <a:spLocks noGrp="1"/>
          </p:cNvSpPr>
          <p:nvPr>
            <p:ph type="body" sz="quarter" idx="22"/>
          </p:nvPr>
        </p:nvSpPr>
        <p:spPr>
          <a:xfrm>
            <a:off x="4352279" y="1577578"/>
            <a:ext cx="6459117" cy="245708"/>
          </a:xfrm>
        </p:spPr>
        <p:txBody>
          <a:bodyPr wrap="square">
            <a:spAutoFit/>
          </a:bodyPr>
          <a:lstStyle>
            <a:lvl1pPr algn="l">
              <a:lnSpc>
                <a:spcPct val="110000"/>
              </a:lnSpc>
              <a:defRPr sz="1600">
                <a:solidFill>
                  <a:schemeClr val="tx1"/>
                </a:solidFill>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1" name="Espace réservé du texte 4">
            <a:extLst>
              <a:ext uri="{FF2B5EF4-FFF2-40B4-BE49-F238E27FC236}">
                <a16:creationId xmlns:a16="http://schemas.microsoft.com/office/drawing/2014/main" id="{0E2314AF-F33D-4B84-8412-DF73ECC51E6B}"/>
              </a:ext>
            </a:extLst>
          </p:cNvPr>
          <p:cNvSpPr>
            <a:spLocks noGrp="1"/>
          </p:cNvSpPr>
          <p:nvPr>
            <p:ph type="body" sz="quarter" idx="25" hasCustomPrompt="1"/>
          </p:nvPr>
        </p:nvSpPr>
        <p:spPr>
          <a:xfrm>
            <a:off x="6253081"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02</a:t>
            </a:r>
          </a:p>
        </p:txBody>
      </p:sp>
      <p:sp>
        <p:nvSpPr>
          <p:cNvPr id="32" name="Espace réservé du texte 4">
            <a:extLst>
              <a:ext uri="{FF2B5EF4-FFF2-40B4-BE49-F238E27FC236}">
                <a16:creationId xmlns:a16="http://schemas.microsoft.com/office/drawing/2014/main" id="{8444AA6E-9EC0-4895-8FC6-4351D2BEE032}"/>
              </a:ext>
            </a:extLst>
          </p:cNvPr>
          <p:cNvSpPr>
            <a:spLocks noGrp="1"/>
          </p:cNvSpPr>
          <p:nvPr>
            <p:ph type="body" sz="quarter" idx="28" hasCustomPrompt="1"/>
          </p:nvPr>
        </p:nvSpPr>
        <p:spPr>
          <a:xfrm>
            <a:off x="8153884"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03</a:t>
            </a:r>
          </a:p>
        </p:txBody>
      </p:sp>
      <p:sp>
        <p:nvSpPr>
          <p:cNvPr id="33" name="Espace réservé du texte 4">
            <a:extLst>
              <a:ext uri="{FF2B5EF4-FFF2-40B4-BE49-F238E27FC236}">
                <a16:creationId xmlns:a16="http://schemas.microsoft.com/office/drawing/2014/main" id="{E3BC2BD0-41C8-4C7A-BC1B-E444A392D03A}"/>
              </a:ext>
            </a:extLst>
          </p:cNvPr>
          <p:cNvSpPr>
            <a:spLocks noGrp="1"/>
          </p:cNvSpPr>
          <p:nvPr>
            <p:ph type="body" sz="quarter" idx="31" hasCustomPrompt="1"/>
          </p:nvPr>
        </p:nvSpPr>
        <p:spPr>
          <a:xfrm>
            <a:off x="10054688" y="2220014"/>
            <a:ext cx="1091851" cy="921277"/>
          </a:xfrm>
        </p:spPr>
        <p:txBody>
          <a:bodyPr>
            <a:spAutoFit/>
          </a:bodyPr>
          <a:lstStyle>
            <a:lvl1pPr algn="l">
              <a:lnSpc>
                <a:spcPct val="110000"/>
              </a:lnSpc>
              <a:defRPr sz="60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8594" indent="-228594">
              <a:buFontTx/>
              <a:buBlip>
                <a:blip r:embed="rId2">
                  <a:extLst>
                    <a:ext uri="{96DAC541-7B7A-43D3-8B79-37D633B846F1}">
                      <asvg:svgBlip xmlns:asvg="http://schemas.microsoft.com/office/drawing/2016/SVG/main" r:embed="rId3"/>
                    </a:ext>
                  </a:extLst>
                </a:blip>
              </a:buBlip>
              <a:defRPr sz="1067"/>
            </a:lvl2pPr>
            <a:lvl3pPr>
              <a:lnSpc>
                <a:spcPct val="110000"/>
              </a:lnSpc>
              <a:defRPr sz="1067">
                <a:latin typeface="+mj-lt"/>
              </a:defRPr>
            </a:lvl3pPr>
            <a:lvl4pPr>
              <a:defRPr sz="1333"/>
            </a:lvl4pPr>
            <a:lvl5pPr>
              <a:defRPr sz="1333"/>
            </a:lvl5pPr>
          </a:lstStyle>
          <a:p>
            <a:pPr lvl="0"/>
            <a:r>
              <a:rPr lang="en-US" noProof="0"/>
              <a:t>04</a:t>
            </a:r>
          </a:p>
        </p:txBody>
      </p:sp>
      <p:sp>
        <p:nvSpPr>
          <p:cNvPr id="38" name="Espace réservé du texte 4">
            <a:extLst>
              <a:ext uri="{FF2B5EF4-FFF2-40B4-BE49-F238E27FC236}">
                <a16:creationId xmlns:a16="http://schemas.microsoft.com/office/drawing/2014/main" id="{E6118210-A598-4833-8C53-BBA66CF5796F}"/>
              </a:ext>
            </a:extLst>
          </p:cNvPr>
          <p:cNvSpPr>
            <a:spLocks noGrp="1"/>
          </p:cNvSpPr>
          <p:nvPr>
            <p:ph type="body" sz="quarter" idx="40"/>
          </p:nvPr>
        </p:nvSpPr>
        <p:spPr>
          <a:xfrm>
            <a:off x="4352279"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39" name="Espace réservé du texte 4">
            <a:extLst>
              <a:ext uri="{FF2B5EF4-FFF2-40B4-BE49-F238E27FC236}">
                <a16:creationId xmlns:a16="http://schemas.microsoft.com/office/drawing/2014/main" id="{140FC0A1-6231-4649-9573-C6772F9B84BC}"/>
              </a:ext>
            </a:extLst>
          </p:cNvPr>
          <p:cNvSpPr>
            <a:spLocks noGrp="1"/>
          </p:cNvSpPr>
          <p:nvPr>
            <p:ph type="body" sz="quarter" idx="41"/>
          </p:nvPr>
        </p:nvSpPr>
        <p:spPr>
          <a:xfrm>
            <a:off x="4352279"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0" name="Espace réservé du texte 4">
            <a:extLst>
              <a:ext uri="{FF2B5EF4-FFF2-40B4-BE49-F238E27FC236}">
                <a16:creationId xmlns:a16="http://schemas.microsoft.com/office/drawing/2014/main" id="{2DAC1528-CEDA-41B5-AAAF-B8FF60A576A9}"/>
              </a:ext>
            </a:extLst>
          </p:cNvPr>
          <p:cNvSpPr>
            <a:spLocks noGrp="1"/>
          </p:cNvSpPr>
          <p:nvPr>
            <p:ph type="body" sz="quarter" idx="42"/>
          </p:nvPr>
        </p:nvSpPr>
        <p:spPr>
          <a:xfrm>
            <a:off x="6253082"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1" name="Espace réservé du texte 4">
            <a:extLst>
              <a:ext uri="{FF2B5EF4-FFF2-40B4-BE49-F238E27FC236}">
                <a16:creationId xmlns:a16="http://schemas.microsoft.com/office/drawing/2014/main" id="{5FFDA929-E8A8-4AC0-99CE-44C3C6910AE5}"/>
              </a:ext>
            </a:extLst>
          </p:cNvPr>
          <p:cNvSpPr>
            <a:spLocks noGrp="1"/>
          </p:cNvSpPr>
          <p:nvPr>
            <p:ph type="body" sz="quarter" idx="43"/>
          </p:nvPr>
        </p:nvSpPr>
        <p:spPr>
          <a:xfrm>
            <a:off x="6253082"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2" name="Espace réservé du texte 4">
            <a:extLst>
              <a:ext uri="{FF2B5EF4-FFF2-40B4-BE49-F238E27FC236}">
                <a16:creationId xmlns:a16="http://schemas.microsoft.com/office/drawing/2014/main" id="{9709CCCA-F00B-45D4-9788-1FBC4F09AA09}"/>
              </a:ext>
            </a:extLst>
          </p:cNvPr>
          <p:cNvSpPr>
            <a:spLocks noGrp="1"/>
          </p:cNvSpPr>
          <p:nvPr>
            <p:ph type="body" sz="quarter" idx="44"/>
          </p:nvPr>
        </p:nvSpPr>
        <p:spPr>
          <a:xfrm>
            <a:off x="8153886"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3" name="Espace réservé du texte 4">
            <a:extLst>
              <a:ext uri="{FF2B5EF4-FFF2-40B4-BE49-F238E27FC236}">
                <a16:creationId xmlns:a16="http://schemas.microsoft.com/office/drawing/2014/main" id="{B5E93FAA-61CE-40AC-8738-0DE2C5E1F424}"/>
              </a:ext>
            </a:extLst>
          </p:cNvPr>
          <p:cNvSpPr>
            <a:spLocks noGrp="1"/>
          </p:cNvSpPr>
          <p:nvPr>
            <p:ph type="body" sz="quarter" idx="45"/>
          </p:nvPr>
        </p:nvSpPr>
        <p:spPr>
          <a:xfrm>
            <a:off x="8153886"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4" name="Espace réservé du texte 4">
            <a:extLst>
              <a:ext uri="{FF2B5EF4-FFF2-40B4-BE49-F238E27FC236}">
                <a16:creationId xmlns:a16="http://schemas.microsoft.com/office/drawing/2014/main" id="{14A4C1F7-829A-4567-999B-287472F1F401}"/>
              </a:ext>
            </a:extLst>
          </p:cNvPr>
          <p:cNvSpPr>
            <a:spLocks noGrp="1"/>
          </p:cNvSpPr>
          <p:nvPr>
            <p:ph type="body" sz="quarter" idx="46"/>
          </p:nvPr>
        </p:nvSpPr>
        <p:spPr>
          <a:xfrm>
            <a:off x="10054690" y="3269349"/>
            <a:ext cx="1694284" cy="419247"/>
          </a:xfrm>
        </p:spPr>
        <p:txBody>
          <a:bodyPr/>
          <a:lstStyle>
            <a:lvl1pPr algn="l">
              <a:lnSpc>
                <a:spcPct val="125000"/>
              </a:lnSpc>
              <a:defRPr sz="1600">
                <a:solidFill>
                  <a:schemeClr val="accent2"/>
                </a:solidFill>
              </a:defRPr>
            </a:lvl1pPr>
            <a:lvl2pPr marL="0" indent="0">
              <a:lnSpc>
                <a:spcPts val="1600"/>
              </a:lnSpc>
              <a:spcAft>
                <a:spcPts val="533"/>
              </a:spcAft>
              <a:buFont typeface="Arial" panose="020B0604020202020204" pitchFamily="34" charset="0"/>
              <a:buNone/>
              <a:defRPr sz="1467">
                <a:solidFill>
                  <a:schemeClr val="accent2"/>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45" name="Espace réservé du texte 4">
            <a:extLst>
              <a:ext uri="{FF2B5EF4-FFF2-40B4-BE49-F238E27FC236}">
                <a16:creationId xmlns:a16="http://schemas.microsoft.com/office/drawing/2014/main" id="{A4030E47-E75C-4A3D-9FAD-95FD358BD577}"/>
              </a:ext>
            </a:extLst>
          </p:cNvPr>
          <p:cNvSpPr>
            <a:spLocks noGrp="1"/>
          </p:cNvSpPr>
          <p:nvPr>
            <p:ph type="body" sz="quarter" idx="47"/>
          </p:nvPr>
        </p:nvSpPr>
        <p:spPr>
          <a:xfrm>
            <a:off x="10054690" y="3721782"/>
            <a:ext cx="1694284" cy="419247"/>
          </a:xfrm>
        </p:spPr>
        <p:txBody>
          <a:bodyPr/>
          <a:lstStyle>
            <a:lvl1pPr algn="l">
              <a:lnSpc>
                <a:spcPct val="125000"/>
              </a:lnSpc>
              <a:defRPr sz="1067">
                <a:solidFill>
                  <a:schemeClr val="tx1"/>
                </a:solidFill>
              </a:defRPr>
            </a:lvl1pPr>
            <a:lvl2pPr marL="0" indent="0">
              <a:lnSpc>
                <a:spcPts val="1600"/>
              </a:lnSpc>
              <a:spcAft>
                <a:spcPts val="533"/>
              </a:spcAft>
              <a:buFont typeface="Arial" panose="020B0604020202020204" pitchFamily="34" charset="0"/>
              <a:buNone/>
              <a:defRPr sz="933">
                <a:solidFill>
                  <a:schemeClr val="tx1"/>
                </a:solidFill>
              </a:defRPr>
            </a:lvl2pPr>
            <a:lvl3pPr>
              <a:lnSpc>
                <a:spcPct val="110000"/>
              </a:lnSpc>
              <a:defRPr sz="1067">
                <a:latin typeface="+mj-lt"/>
              </a:defRPr>
            </a:lvl3pPr>
            <a:lvl4pPr>
              <a:defRPr sz="1333"/>
            </a:lvl4pPr>
            <a:lvl5pPr>
              <a:defRPr sz="1333"/>
            </a:lvl5pPr>
          </a:lstStyle>
          <a:p>
            <a:pPr lvl="0"/>
            <a:r>
              <a:rPr lang="en-US" noProof="0"/>
              <a:t>Click to edit Master text styles</a:t>
            </a:r>
          </a:p>
        </p:txBody>
      </p:sp>
      <p:sp>
        <p:nvSpPr>
          <p:cNvPr id="23" name="Espace réservé du texte 5">
            <a:extLst>
              <a:ext uri="{FF2B5EF4-FFF2-40B4-BE49-F238E27FC236}">
                <a16:creationId xmlns:a16="http://schemas.microsoft.com/office/drawing/2014/main" id="{7FA14FD7-95C9-4327-B716-189176F2E3E3}"/>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4" name="Espace réservé du texte 4">
            <a:extLst>
              <a:ext uri="{FF2B5EF4-FFF2-40B4-BE49-F238E27FC236}">
                <a16:creationId xmlns:a16="http://schemas.microsoft.com/office/drawing/2014/main" id="{CBC1E183-B986-4005-B87A-30E837CB27F1}"/>
              </a:ext>
            </a:extLst>
          </p:cNvPr>
          <p:cNvSpPr>
            <a:spLocks noGrp="1"/>
          </p:cNvSpPr>
          <p:nvPr>
            <p:ph type="body" sz="quarter" idx="48"/>
          </p:nvPr>
        </p:nvSpPr>
        <p:spPr>
          <a:xfrm>
            <a:off x="444974" y="1577577"/>
            <a:ext cx="2824073" cy="492443"/>
          </a:xfrm>
        </p:spPr>
        <p:txBody>
          <a:bodyPr wrap="square">
            <a:spAutoFit/>
          </a:bodyPr>
          <a:lstStyle>
            <a:lvl1pPr>
              <a:lnSpc>
                <a:spcPct val="100000"/>
              </a:lnSpc>
              <a:spcAft>
                <a:spcPts val="0"/>
              </a:spcAft>
              <a:defRPr sz="1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5" name="Text Placeholder 2">
            <a:extLst>
              <a:ext uri="{FF2B5EF4-FFF2-40B4-BE49-F238E27FC236}">
                <a16:creationId xmlns:a16="http://schemas.microsoft.com/office/drawing/2014/main" id="{61183799-5968-4FC4-B6D2-F8DDF1F8685C}"/>
              </a:ext>
            </a:extLst>
          </p:cNvPr>
          <p:cNvSpPr>
            <a:spLocks noGrp="1"/>
          </p:cNvSpPr>
          <p:nvPr>
            <p:ph type="body" sz="quarter" idx="49"/>
          </p:nvPr>
        </p:nvSpPr>
        <p:spPr>
          <a:xfrm>
            <a:off x="442034" y="1943799"/>
            <a:ext cx="2827447" cy="4295223"/>
          </a:xfrm>
        </p:spPr>
        <p:txBody>
          <a:bodyPr/>
          <a:lstStyle>
            <a:lvl1pPr>
              <a:defRPr>
                <a:solidFill>
                  <a:schemeClr val="bg1"/>
                </a:solidFill>
              </a:defRPr>
            </a:lvl1pPr>
            <a:lvl2pPr marL="302392" indent="-302392">
              <a:buFontTx/>
              <a:buBlip>
                <a:blip r:embed="rId4"/>
              </a:buBlip>
              <a:defRPr>
                <a:solidFill>
                  <a:schemeClr val="bg1"/>
                </a:solidFill>
              </a:defRPr>
            </a:lvl2pPr>
            <a:lvl3pPr marL="609585" indent="-302392">
              <a:buFontTx/>
              <a:buBlip>
                <a:blip r:embed="rId4"/>
              </a:buBlip>
              <a:defRPr>
                <a:solidFill>
                  <a:schemeClr val="bg1"/>
                </a:solidFill>
              </a:defRPr>
            </a:lvl3pPr>
            <a:lvl4pPr marL="911977" indent="-302392">
              <a:buFontTx/>
              <a:buBlip>
                <a:blip r:embed="rId4"/>
              </a:buBlip>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B60C5BA-4E6C-49B9-BC13-AE34B754C3AB}"/>
              </a:ext>
            </a:extLst>
          </p:cNvPr>
          <p:cNvSpPr>
            <a:spLocks noGrp="1"/>
          </p:cNvSpPr>
          <p:nvPr>
            <p:ph type="title"/>
          </p:nvPr>
        </p:nvSpPr>
        <p:spPr>
          <a:xfrm>
            <a:off x="441600" y="710401"/>
            <a:ext cx="2827447" cy="748247"/>
          </a:xfrm>
        </p:spPr>
        <p:txBody>
          <a:bodyPr/>
          <a:lstStyle>
            <a:lvl1pPr>
              <a:defRPr>
                <a:solidFill>
                  <a:schemeClr val="bg1"/>
                </a:solidFill>
              </a:defRPr>
            </a:lvl1pPr>
          </a:lstStyle>
          <a:p>
            <a:r>
              <a:rPr lang="en-US"/>
              <a:t>Click to edit Master title style</a:t>
            </a:r>
          </a:p>
        </p:txBody>
      </p:sp>
      <p:grpSp>
        <p:nvGrpSpPr>
          <p:cNvPr id="35" name="Graphique 7">
            <a:extLst>
              <a:ext uri="{FF2B5EF4-FFF2-40B4-BE49-F238E27FC236}">
                <a16:creationId xmlns:a16="http://schemas.microsoft.com/office/drawing/2014/main" id="{92DE48E4-21B7-43C3-B1C8-D1A1E1D11836}"/>
              </a:ext>
            </a:extLst>
          </p:cNvPr>
          <p:cNvGrpSpPr>
            <a:grpSpLocks noChangeAspect="1"/>
          </p:cNvGrpSpPr>
          <p:nvPr userDrawn="1"/>
        </p:nvGrpSpPr>
        <p:grpSpPr>
          <a:xfrm>
            <a:off x="442166" y="6329527"/>
            <a:ext cx="1071853" cy="275084"/>
            <a:chOff x="4768103" y="-471733"/>
            <a:chExt cx="744723" cy="191124"/>
          </a:xfrm>
          <a:solidFill>
            <a:schemeClr val="bg1"/>
          </a:solidFill>
        </p:grpSpPr>
        <p:sp>
          <p:nvSpPr>
            <p:cNvPr id="36" name="Forme libre : forme 9">
              <a:extLst>
                <a:ext uri="{FF2B5EF4-FFF2-40B4-BE49-F238E27FC236}">
                  <a16:creationId xmlns:a16="http://schemas.microsoft.com/office/drawing/2014/main" id="{CF3C004A-12EF-4882-9435-5C8C5CDDA3DC}"/>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37" name="Forme libre : forme 10">
              <a:extLst>
                <a:ext uri="{FF2B5EF4-FFF2-40B4-BE49-F238E27FC236}">
                  <a16:creationId xmlns:a16="http://schemas.microsoft.com/office/drawing/2014/main" id="{C854BF86-9CB6-42C3-B52B-E372D3EE21D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47" name="Forme libre : forme 11">
              <a:extLst>
                <a:ext uri="{FF2B5EF4-FFF2-40B4-BE49-F238E27FC236}">
                  <a16:creationId xmlns:a16="http://schemas.microsoft.com/office/drawing/2014/main" id="{A41B13E3-A26E-439F-AA34-2A97E141189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878965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Visual &amp; Columns">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5" name="Espace réservé pour une image  8">
            <a:extLst>
              <a:ext uri="{FF2B5EF4-FFF2-40B4-BE49-F238E27FC236}">
                <a16:creationId xmlns:a16="http://schemas.microsoft.com/office/drawing/2014/main" id="{C39C5CD1-48A3-4FD3-8112-25C19BD8D92B}"/>
              </a:ext>
            </a:extLst>
          </p:cNvPr>
          <p:cNvSpPr>
            <a:spLocks noGrp="1" noChangeAspect="1"/>
          </p:cNvSpPr>
          <p:nvPr>
            <p:ph type="pic" sz="quarter" idx="33"/>
          </p:nvPr>
        </p:nvSpPr>
        <p:spPr>
          <a:xfrm>
            <a:off x="444975" y="1484956"/>
            <a:ext cx="4128000" cy="4098739"/>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a:noFill/>
              </a:defRPr>
            </a:lvl1pPr>
          </a:lstStyle>
          <a:p>
            <a:r>
              <a:rPr lang="en-US" noProof="0"/>
              <a:t>Click icon to add picture</a:t>
            </a:r>
          </a:p>
        </p:txBody>
      </p:sp>
      <p:sp>
        <p:nvSpPr>
          <p:cNvPr id="26" name="Espace réservé pour une image  8">
            <a:extLst>
              <a:ext uri="{FF2B5EF4-FFF2-40B4-BE49-F238E27FC236}">
                <a16:creationId xmlns:a16="http://schemas.microsoft.com/office/drawing/2014/main" id="{877CF915-392C-4C9E-9231-933278F733C0}"/>
              </a:ext>
            </a:extLst>
          </p:cNvPr>
          <p:cNvSpPr>
            <a:spLocks noGrp="1" noChangeAspect="1"/>
          </p:cNvSpPr>
          <p:nvPr>
            <p:ph type="pic" sz="quarter" idx="34"/>
          </p:nvPr>
        </p:nvSpPr>
        <p:spPr>
          <a:xfrm>
            <a:off x="5419650" y="2816877"/>
            <a:ext cx="918511" cy="9120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3" name="Espace réservé pour une image  8">
            <a:extLst>
              <a:ext uri="{FF2B5EF4-FFF2-40B4-BE49-F238E27FC236}">
                <a16:creationId xmlns:a16="http://schemas.microsoft.com/office/drawing/2014/main" id="{4C7F2E51-ABA8-4F5A-9037-C8CCEEB2507A}"/>
              </a:ext>
            </a:extLst>
          </p:cNvPr>
          <p:cNvSpPr>
            <a:spLocks noGrp="1" noChangeAspect="1"/>
          </p:cNvSpPr>
          <p:nvPr>
            <p:ph type="pic" sz="quarter" idx="36"/>
          </p:nvPr>
        </p:nvSpPr>
        <p:spPr>
          <a:xfrm>
            <a:off x="7058241" y="2816877"/>
            <a:ext cx="918511" cy="9120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6" name="Espace réservé pour une image  8">
            <a:extLst>
              <a:ext uri="{FF2B5EF4-FFF2-40B4-BE49-F238E27FC236}">
                <a16:creationId xmlns:a16="http://schemas.microsoft.com/office/drawing/2014/main" id="{372F035A-F8CD-4ACE-99B9-4C5DF57FF218}"/>
              </a:ext>
            </a:extLst>
          </p:cNvPr>
          <p:cNvSpPr>
            <a:spLocks noGrp="1" noChangeAspect="1"/>
          </p:cNvSpPr>
          <p:nvPr>
            <p:ph type="pic" sz="quarter" idx="38"/>
          </p:nvPr>
        </p:nvSpPr>
        <p:spPr>
          <a:xfrm>
            <a:off x="8717707" y="2816877"/>
            <a:ext cx="918511" cy="9120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8" name="Espace réservé pour une image  8">
            <a:extLst>
              <a:ext uri="{FF2B5EF4-FFF2-40B4-BE49-F238E27FC236}">
                <a16:creationId xmlns:a16="http://schemas.microsoft.com/office/drawing/2014/main" id="{BFF91B72-FE8D-4E96-8F5D-0506EA882BB5}"/>
              </a:ext>
            </a:extLst>
          </p:cNvPr>
          <p:cNvSpPr>
            <a:spLocks noGrp="1" noChangeAspect="1"/>
          </p:cNvSpPr>
          <p:nvPr>
            <p:ph type="pic" sz="quarter" idx="40"/>
          </p:nvPr>
        </p:nvSpPr>
        <p:spPr>
          <a:xfrm>
            <a:off x="10356298" y="2816877"/>
            <a:ext cx="918511" cy="9120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20" name="Espace réservé du texte 5">
            <a:extLst>
              <a:ext uri="{FF2B5EF4-FFF2-40B4-BE49-F238E27FC236}">
                <a16:creationId xmlns:a16="http://schemas.microsoft.com/office/drawing/2014/main" id="{2974E98B-F9E8-419E-91E4-51E3364BAFB5}"/>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2" name="Espace réservé du texte 4">
            <a:extLst>
              <a:ext uri="{FF2B5EF4-FFF2-40B4-BE49-F238E27FC236}">
                <a16:creationId xmlns:a16="http://schemas.microsoft.com/office/drawing/2014/main" id="{D1CABF73-739E-4F65-87EE-6E76601F2658}"/>
              </a:ext>
            </a:extLst>
          </p:cNvPr>
          <p:cNvSpPr>
            <a:spLocks noGrp="1"/>
          </p:cNvSpPr>
          <p:nvPr>
            <p:ph type="body" sz="quarter" idx="22"/>
          </p:nvPr>
        </p:nvSpPr>
        <p:spPr>
          <a:xfrm>
            <a:off x="5417825" y="1577578"/>
            <a:ext cx="6331148"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3" name="Title 1">
            <a:extLst>
              <a:ext uri="{FF2B5EF4-FFF2-40B4-BE49-F238E27FC236}">
                <a16:creationId xmlns:a16="http://schemas.microsoft.com/office/drawing/2014/main" id="{4779AEC4-102A-4C92-BE0B-E482213D0760}"/>
              </a:ext>
            </a:extLst>
          </p:cNvPr>
          <p:cNvSpPr>
            <a:spLocks noGrp="1"/>
          </p:cNvSpPr>
          <p:nvPr>
            <p:ph type="title"/>
          </p:nvPr>
        </p:nvSpPr>
        <p:spPr>
          <a:xfrm>
            <a:off x="5417824" y="710401"/>
            <a:ext cx="6337376" cy="748247"/>
          </a:xfrm>
        </p:spPr>
        <p:txBody>
          <a:bodyPr/>
          <a:lstStyle/>
          <a:p>
            <a:r>
              <a:rPr lang="en-US"/>
              <a:t>Click to edit Master title style</a:t>
            </a:r>
          </a:p>
        </p:txBody>
      </p:sp>
      <p:sp>
        <p:nvSpPr>
          <p:cNvPr id="21" name="Text Placeholder 2">
            <a:extLst>
              <a:ext uri="{FF2B5EF4-FFF2-40B4-BE49-F238E27FC236}">
                <a16:creationId xmlns:a16="http://schemas.microsoft.com/office/drawing/2014/main" id="{FC8E1771-F222-47FB-AA03-2F95A1C562F4}"/>
              </a:ext>
            </a:extLst>
          </p:cNvPr>
          <p:cNvSpPr>
            <a:spLocks noGrp="1"/>
          </p:cNvSpPr>
          <p:nvPr>
            <p:ph type="body" sz="quarter" idx="41"/>
          </p:nvPr>
        </p:nvSpPr>
        <p:spPr>
          <a:xfrm>
            <a:off x="5422250" y="3906754"/>
            <a:ext cx="1390651" cy="2169583"/>
          </a:xfrm>
        </p:spPr>
        <p:txBody>
          <a:bodyPr/>
          <a:lstStyle>
            <a:lvl1pPr marL="143996" indent="-143996">
              <a:buFontTx/>
              <a:buBlip>
                <a:blip r:embed="rId2"/>
              </a:buBlip>
              <a:defRPr sz="800"/>
            </a:lvl1pPr>
            <a:lvl2pPr marL="0" indent="0">
              <a:buFont typeface="Arial" panose="020B0604020202020204" pitchFamily="34" charset="0"/>
              <a:buNone/>
              <a:defRPr sz="1200">
                <a:solidFill>
                  <a:schemeClr val="accent2"/>
                </a:solidFill>
              </a:defRPr>
            </a:lvl2pPr>
            <a:lvl3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3996" indent="-143996" algn="l" defTabSz="914377" rtl="0" eaLnBrk="1" latinLnBrk="0" hangingPunct="1">
              <a:lnSpc>
                <a:spcPct val="125000"/>
              </a:lnSpc>
              <a:spcBef>
                <a:spcPts val="0"/>
              </a:spcBef>
              <a:buFontTx/>
              <a:buBlip>
                <a:blip r:embed="rId2"/>
              </a:buBlip>
              <a:defRPr lang="en-US" sz="800" b="0" i="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
            <a:extLst>
              <a:ext uri="{FF2B5EF4-FFF2-40B4-BE49-F238E27FC236}">
                <a16:creationId xmlns:a16="http://schemas.microsoft.com/office/drawing/2014/main" id="{F76FB291-E5A0-4951-B332-135E78DF00D8}"/>
              </a:ext>
            </a:extLst>
          </p:cNvPr>
          <p:cNvSpPr>
            <a:spLocks noGrp="1"/>
          </p:cNvSpPr>
          <p:nvPr>
            <p:ph type="body" sz="quarter" idx="45"/>
          </p:nvPr>
        </p:nvSpPr>
        <p:spPr>
          <a:xfrm>
            <a:off x="7058240" y="3906754"/>
            <a:ext cx="1390651" cy="2169583"/>
          </a:xfrm>
        </p:spPr>
        <p:txBody>
          <a:bodyPr/>
          <a:lstStyle>
            <a:lvl1pPr marL="143996" indent="-143996">
              <a:buFontTx/>
              <a:buBlip>
                <a:blip r:embed="rId2"/>
              </a:buBlip>
              <a:defRPr sz="800"/>
            </a:lvl1pPr>
            <a:lvl2pPr marL="0" indent="0">
              <a:buFont typeface="Arial" panose="020B0604020202020204" pitchFamily="34" charset="0"/>
              <a:buNone/>
              <a:defRPr sz="1200">
                <a:solidFill>
                  <a:schemeClr val="accent2"/>
                </a:solidFill>
              </a:defRPr>
            </a:lvl2pPr>
            <a:lvl3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3996" indent="-143996" algn="l" defTabSz="914377" rtl="0" eaLnBrk="1" latinLnBrk="0" hangingPunct="1">
              <a:lnSpc>
                <a:spcPct val="125000"/>
              </a:lnSpc>
              <a:spcBef>
                <a:spcPts val="0"/>
              </a:spcBef>
              <a:buFontTx/>
              <a:buBlip>
                <a:blip r:embed="rId2"/>
              </a:buBlip>
              <a:defRPr lang="en-US" sz="800" b="0" i="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8715D62C-EC77-4B61-9919-71E0B129548A}"/>
              </a:ext>
            </a:extLst>
          </p:cNvPr>
          <p:cNvSpPr>
            <a:spLocks noGrp="1"/>
          </p:cNvSpPr>
          <p:nvPr>
            <p:ph type="body" sz="quarter" idx="46"/>
          </p:nvPr>
        </p:nvSpPr>
        <p:spPr>
          <a:xfrm>
            <a:off x="8719700" y="3906754"/>
            <a:ext cx="1390651" cy="2169583"/>
          </a:xfrm>
        </p:spPr>
        <p:txBody>
          <a:bodyPr/>
          <a:lstStyle>
            <a:lvl1pPr marL="143996" indent="-143996">
              <a:buFontTx/>
              <a:buBlip>
                <a:blip r:embed="rId2"/>
              </a:buBlip>
              <a:defRPr sz="800"/>
            </a:lvl1pPr>
            <a:lvl2pPr marL="0" indent="0">
              <a:buFont typeface="Arial" panose="020B0604020202020204" pitchFamily="34" charset="0"/>
              <a:buNone/>
              <a:defRPr sz="1200">
                <a:solidFill>
                  <a:schemeClr val="accent2"/>
                </a:solidFill>
              </a:defRPr>
            </a:lvl2pPr>
            <a:lvl3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3996" indent="-143996" algn="l" defTabSz="914377" rtl="0" eaLnBrk="1" latinLnBrk="0" hangingPunct="1">
              <a:lnSpc>
                <a:spcPct val="125000"/>
              </a:lnSpc>
              <a:spcBef>
                <a:spcPts val="0"/>
              </a:spcBef>
              <a:buFontTx/>
              <a:buBlip>
                <a:blip r:embed="rId2"/>
              </a:buBlip>
              <a:defRPr lang="en-US" sz="800" b="0" i="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
            <a:extLst>
              <a:ext uri="{FF2B5EF4-FFF2-40B4-BE49-F238E27FC236}">
                <a16:creationId xmlns:a16="http://schemas.microsoft.com/office/drawing/2014/main" id="{5A1D3125-0CBF-4C19-9D10-F33F2DE4801B}"/>
              </a:ext>
            </a:extLst>
          </p:cNvPr>
          <p:cNvSpPr>
            <a:spLocks noGrp="1"/>
          </p:cNvSpPr>
          <p:nvPr>
            <p:ph type="body" sz="quarter" idx="47"/>
          </p:nvPr>
        </p:nvSpPr>
        <p:spPr>
          <a:xfrm>
            <a:off x="10353388" y="3906754"/>
            <a:ext cx="1390651" cy="2169583"/>
          </a:xfrm>
        </p:spPr>
        <p:txBody>
          <a:bodyPr/>
          <a:lstStyle>
            <a:lvl1pPr marL="143996" indent="-143996">
              <a:buFontTx/>
              <a:buBlip>
                <a:blip r:embed="rId2"/>
              </a:buBlip>
              <a:defRPr sz="800"/>
            </a:lvl1pPr>
            <a:lvl2pPr marL="0" indent="0">
              <a:buFont typeface="Arial" panose="020B0604020202020204" pitchFamily="34" charset="0"/>
              <a:buNone/>
              <a:defRPr sz="1200">
                <a:solidFill>
                  <a:schemeClr val="accent2"/>
                </a:solidFill>
              </a:defRPr>
            </a:lvl2pPr>
            <a:lvl3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996" indent="-143996" algn="l" defTabSz="914377" rtl="0" eaLnBrk="1" latinLnBrk="0" hangingPunct="1">
              <a:lnSpc>
                <a:spcPct val="125000"/>
              </a:lnSpc>
              <a:spcBef>
                <a:spcPts val="0"/>
              </a:spcBef>
              <a:buFontTx/>
              <a:buBlip>
                <a:blip r:embed="rId2"/>
              </a:buBlip>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3996" indent="-143996" algn="l" defTabSz="914377" rtl="0" eaLnBrk="1" latinLnBrk="0" hangingPunct="1">
              <a:lnSpc>
                <a:spcPct val="125000"/>
              </a:lnSpc>
              <a:spcBef>
                <a:spcPts val="0"/>
              </a:spcBef>
              <a:buFontTx/>
              <a:buBlip>
                <a:blip r:embed="rId2"/>
              </a:buBlip>
              <a:defRPr lang="en-US" sz="800" b="0" i="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854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with Chart">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8" name="Espace réservé du graphique 7">
            <a:extLst>
              <a:ext uri="{FF2B5EF4-FFF2-40B4-BE49-F238E27FC236}">
                <a16:creationId xmlns:a16="http://schemas.microsoft.com/office/drawing/2014/main" id="{5740236E-B231-4B38-9B19-5CA4361809F8}"/>
              </a:ext>
            </a:extLst>
          </p:cNvPr>
          <p:cNvSpPr>
            <a:spLocks noGrp="1"/>
          </p:cNvSpPr>
          <p:nvPr>
            <p:ph type="chart" sz="quarter" idx="21" hasCustomPrompt="1"/>
          </p:nvPr>
        </p:nvSpPr>
        <p:spPr>
          <a:xfrm>
            <a:off x="3750734" y="1942730"/>
            <a:ext cx="7988300" cy="4295221"/>
          </a:xfrm>
        </p:spPr>
        <p:txBody>
          <a:bodyPr anchor="ctr">
            <a:noAutofit/>
          </a:bodyPr>
          <a:lstStyle>
            <a:lvl1pPr algn="ctr">
              <a:defRPr>
                <a:solidFill>
                  <a:schemeClr val="tx1"/>
                </a:solidFill>
              </a:defRPr>
            </a:lvl1pPr>
          </a:lstStyle>
          <a:p>
            <a:r>
              <a:rPr lang="en-US" noProof="0"/>
              <a:t>Chart and Table</a:t>
            </a:r>
          </a:p>
        </p:txBody>
      </p:sp>
      <p:sp>
        <p:nvSpPr>
          <p:cNvPr id="12" name="Espace réservé du texte 5">
            <a:extLst>
              <a:ext uri="{FF2B5EF4-FFF2-40B4-BE49-F238E27FC236}">
                <a16:creationId xmlns:a16="http://schemas.microsoft.com/office/drawing/2014/main" id="{7C974083-9FEF-484E-9F19-6CD76EB3A2AC}"/>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3" name="Espace réservé du texte 4">
            <a:extLst>
              <a:ext uri="{FF2B5EF4-FFF2-40B4-BE49-F238E27FC236}">
                <a16:creationId xmlns:a16="http://schemas.microsoft.com/office/drawing/2014/main" id="{372C0F46-678A-45F1-938F-2E7732BC05F3}"/>
              </a:ext>
            </a:extLst>
          </p:cNvPr>
          <p:cNvSpPr>
            <a:spLocks noGrp="1"/>
          </p:cNvSpPr>
          <p:nvPr>
            <p:ph type="body" sz="quarter" idx="22"/>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4" name="Title 1">
            <a:extLst>
              <a:ext uri="{FF2B5EF4-FFF2-40B4-BE49-F238E27FC236}">
                <a16:creationId xmlns:a16="http://schemas.microsoft.com/office/drawing/2014/main" id="{4F7F0780-2D15-471D-9496-7A64395D2FEF}"/>
              </a:ext>
            </a:extLst>
          </p:cNvPr>
          <p:cNvSpPr>
            <a:spLocks noGrp="1"/>
          </p:cNvSpPr>
          <p:nvPr>
            <p:ph type="title"/>
          </p:nvPr>
        </p:nvSpPr>
        <p:spPr>
          <a:xfrm>
            <a:off x="444975" y="710401"/>
            <a:ext cx="11294059" cy="748247"/>
          </a:xfrm>
        </p:spPr>
        <p:txBody>
          <a:bodyPr/>
          <a:lstStyle/>
          <a:p>
            <a:r>
              <a:rPr lang="en-US"/>
              <a:t>Click to edit Master title style</a:t>
            </a:r>
          </a:p>
        </p:txBody>
      </p:sp>
      <p:sp>
        <p:nvSpPr>
          <p:cNvPr id="16" name="Text Placeholder 2">
            <a:extLst>
              <a:ext uri="{FF2B5EF4-FFF2-40B4-BE49-F238E27FC236}">
                <a16:creationId xmlns:a16="http://schemas.microsoft.com/office/drawing/2014/main" id="{2E6DF4D0-6655-42BC-BA6C-0FF9041659BA}"/>
              </a:ext>
            </a:extLst>
          </p:cNvPr>
          <p:cNvSpPr>
            <a:spLocks noGrp="1"/>
          </p:cNvSpPr>
          <p:nvPr>
            <p:ph type="body" sz="quarter" idx="49"/>
          </p:nvPr>
        </p:nvSpPr>
        <p:spPr>
          <a:xfrm>
            <a:off x="442034" y="1943799"/>
            <a:ext cx="2827447" cy="4295223"/>
          </a:xfrm>
        </p:spPr>
        <p:txBody>
          <a:bodyPr/>
          <a:lstStyle>
            <a:lvl1pPr>
              <a:defRPr>
                <a:solidFill>
                  <a:schemeClr val="tx1"/>
                </a:solidFill>
              </a:defRPr>
            </a:lvl1pPr>
            <a:lvl2pPr marL="302392" indent="-302392">
              <a:buFontTx/>
              <a:buBlip>
                <a:blip r:embed="rId2"/>
              </a:buBlip>
              <a:defRPr>
                <a:solidFill>
                  <a:schemeClr val="tx1"/>
                </a:solidFill>
              </a:defRPr>
            </a:lvl2pPr>
            <a:lvl3pPr marL="609585" indent="-302392">
              <a:buFontTx/>
              <a:buBlip>
                <a:blip r:embed="rId2"/>
              </a:buBlip>
              <a:defRPr>
                <a:solidFill>
                  <a:schemeClr val="tx1"/>
                </a:solidFill>
              </a:defRPr>
            </a:lvl3pPr>
            <a:lvl4pPr marL="911977" indent="-302392">
              <a:buFontTx/>
              <a:buBlip>
                <a:blip r:embed="rId2"/>
              </a:buBlip>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754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Chart">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4" name="Espace réservé du texte 3">
            <a:extLst>
              <a:ext uri="{FF2B5EF4-FFF2-40B4-BE49-F238E27FC236}">
                <a16:creationId xmlns:a16="http://schemas.microsoft.com/office/drawing/2014/main" id="{9BA057E7-5A0F-4AE0-9351-1A58DB294C4E}"/>
              </a:ext>
            </a:extLst>
          </p:cNvPr>
          <p:cNvSpPr>
            <a:spLocks noGrp="1"/>
          </p:cNvSpPr>
          <p:nvPr>
            <p:ph type="body" sz="quarter" idx="21" hasCustomPrompt="1"/>
          </p:nvPr>
        </p:nvSpPr>
        <p:spPr>
          <a:xfrm>
            <a:off x="3752851" y="1942729"/>
            <a:ext cx="3365500" cy="4295223"/>
          </a:xfrm>
          <a:solidFill>
            <a:schemeClr val="accent2"/>
          </a:solidFill>
        </p:spPr>
        <p:txBody>
          <a:bodyPr anchor="ctr">
            <a:noAutofit/>
          </a:bodyPr>
          <a:lstStyle>
            <a:lvl1pPr algn="ctr">
              <a:lnSpc>
                <a:spcPct val="100000"/>
              </a:lnSpc>
              <a:defRPr sz="4267"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4267" b="0" i="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indent="0" algn="ctr">
              <a:buFont typeface="Arial" panose="020B0604020202020204" pitchFamily="34" charset="0"/>
              <a:buNone/>
              <a:defRPr sz="800">
                <a:solidFill>
                  <a:schemeClr val="tx1"/>
                </a:solidFill>
              </a:defRPr>
            </a:lvl3pPr>
          </a:lstStyle>
          <a:p>
            <a:pPr lvl="0"/>
            <a:r>
              <a:rPr lang="en-US" noProof="0"/>
              <a:t>8</a:t>
            </a:r>
          </a:p>
          <a:p>
            <a:pPr lvl="2"/>
            <a:r>
              <a:rPr lang="en-US" noProof="0"/>
              <a:t>Oncology</a:t>
            </a:r>
          </a:p>
        </p:txBody>
      </p:sp>
      <p:sp>
        <p:nvSpPr>
          <p:cNvPr id="12" name="Espace réservé du texte 3">
            <a:extLst>
              <a:ext uri="{FF2B5EF4-FFF2-40B4-BE49-F238E27FC236}">
                <a16:creationId xmlns:a16="http://schemas.microsoft.com/office/drawing/2014/main" id="{D1DC7E5E-9E41-496F-A46A-10D60378AF45}"/>
              </a:ext>
            </a:extLst>
          </p:cNvPr>
          <p:cNvSpPr>
            <a:spLocks noGrp="1"/>
          </p:cNvSpPr>
          <p:nvPr>
            <p:ph type="body" sz="quarter" idx="22" hasCustomPrompt="1"/>
          </p:nvPr>
        </p:nvSpPr>
        <p:spPr>
          <a:xfrm>
            <a:off x="7239003" y="1942729"/>
            <a:ext cx="1657349" cy="2057772"/>
          </a:xfrm>
          <a:solidFill>
            <a:schemeClr val="accent3"/>
          </a:solidFill>
        </p:spPr>
        <p:txBody>
          <a:bodyPr anchor="ctr">
            <a:noAutofit/>
          </a:bodyPr>
          <a:lstStyle>
            <a:lvl1pPr algn="ctr">
              <a:lnSpc>
                <a:spcPct val="100000"/>
              </a:lnSpc>
              <a:defRPr sz="4267"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4267" b="0" i="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indent="0" algn="ctr">
              <a:buFont typeface="Arial" panose="020B0604020202020204" pitchFamily="34" charset="0"/>
              <a:buNone/>
              <a:defRPr sz="800">
                <a:solidFill>
                  <a:schemeClr val="tx1"/>
                </a:solidFill>
              </a:defRPr>
            </a:lvl3pPr>
          </a:lstStyle>
          <a:p>
            <a:pPr lvl="0"/>
            <a:r>
              <a:rPr lang="en-US" noProof="0"/>
              <a:t>2</a:t>
            </a:r>
          </a:p>
          <a:p>
            <a:pPr lvl="2"/>
            <a:r>
              <a:rPr lang="en-US" noProof="0"/>
              <a:t>Neurology</a:t>
            </a:r>
          </a:p>
        </p:txBody>
      </p:sp>
      <p:sp>
        <p:nvSpPr>
          <p:cNvPr id="14" name="Espace réservé du texte 3">
            <a:extLst>
              <a:ext uri="{FF2B5EF4-FFF2-40B4-BE49-F238E27FC236}">
                <a16:creationId xmlns:a16="http://schemas.microsoft.com/office/drawing/2014/main" id="{3CA8CA11-934D-49F7-A929-1D1F6E6171E8}"/>
              </a:ext>
            </a:extLst>
          </p:cNvPr>
          <p:cNvSpPr>
            <a:spLocks noGrp="1"/>
          </p:cNvSpPr>
          <p:nvPr>
            <p:ph type="body" sz="quarter" idx="24" hasCustomPrompt="1"/>
          </p:nvPr>
        </p:nvSpPr>
        <p:spPr>
          <a:xfrm>
            <a:off x="10795006" y="1942727"/>
            <a:ext cx="952020" cy="4295223"/>
          </a:xfrm>
          <a:solidFill>
            <a:schemeClr val="accent3"/>
          </a:solidFill>
        </p:spPr>
        <p:txBody>
          <a:bodyPr anchor="ctr">
            <a:noAutofit/>
          </a:bodyPr>
          <a:lstStyle>
            <a:lvl1pPr algn="ctr">
              <a:lnSpc>
                <a:spcPct val="80000"/>
              </a:lnSpc>
              <a:defRPr sz="4267"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80000"/>
              </a:lnSpc>
              <a:defRPr sz="4267" b="0" i="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indent="0" algn="ctr">
              <a:buFont typeface="Arial" panose="020B0604020202020204" pitchFamily="34" charset="0"/>
              <a:buNone/>
              <a:defRPr sz="800">
                <a:solidFill>
                  <a:schemeClr val="tx1"/>
                </a:solidFill>
              </a:defRPr>
            </a:lvl3pPr>
          </a:lstStyle>
          <a:p>
            <a:pPr lvl="0"/>
            <a:r>
              <a:rPr lang="en-US" noProof="0"/>
              <a:t>2</a:t>
            </a:r>
          </a:p>
          <a:p>
            <a:pPr lvl="2"/>
            <a:r>
              <a:rPr lang="en-US" noProof="0"/>
              <a:t>Rare diseases</a:t>
            </a:r>
          </a:p>
        </p:txBody>
      </p:sp>
      <p:sp>
        <p:nvSpPr>
          <p:cNvPr id="15" name="Espace réservé du texte 3">
            <a:extLst>
              <a:ext uri="{FF2B5EF4-FFF2-40B4-BE49-F238E27FC236}">
                <a16:creationId xmlns:a16="http://schemas.microsoft.com/office/drawing/2014/main" id="{E2A95B96-5606-44FB-9A28-BF7F82AE0AEA}"/>
              </a:ext>
            </a:extLst>
          </p:cNvPr>
          <p:cNvSpPr>
            <a:spLocks noGrp="1"/>
          </p:cNvSpPr>
          <p:nvPr>
            <p:ph type="body" sz="quarter" idx="25" hasCustomPrompt="1"/>
          </p:nvPr>
        </p:nvSpPr>
        <p:spPr>
          <a:xfrm>
            <a:off x="7239001" y="4124871"/>
            <a:ext cx="3435352" cy="1298029"/>
          </a:xfrm>
          <a:solidFill>
            <a:schemeClr val="accent4"/>
          </a:solidFill>
        </p:spPr>
        <p:txBody>
          <a:bodyPr bIns="108000" anchor="ctr">
            <a:noAutofit/>
          </a:bodyPr>
          <a:lstStyle>
            <a:lvl1pPr algn="ctr">
              <a:lnSpc>
                <a:spcPct val="100000"/>
              </a:lnSpc>
              <a:spcBef>
                <a:spcPts val="0"/>
              </a:spcBef>
              <a:defRPr sz="4267"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Bef>
                <a:spcPts val="400"/>
              </a:spcBef>
              <a:buFont typeface="Arial" panose="020B0604020202020204" pitchFamily="34" charset="0"/>
              <a:buNone/>
              <a:defRPr sz="800" b="0" i="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en-US" noProof="0"/>
              <a:t>3</a:t>
            </a:r>
          </a:p>
          <a:p>
            <a:pPr lvl="1"/>
            <a:r>
              <a:rPr lang="en-US" noProof="0"/>
              <a:t>Rare blood disorders</a:t>
            </a:r>
          </a:p>
        </p:txBody>
      </p:sp>
      <p:sp>
        <p:nvSpPr>
          <p:cNvPr id="16" name="Espace réservé du texte 3">
            <a:extLst>
              <a:ext uri="{FF2B5EF4-FFF2-40B4-BE49-F238E27FC236}">
                <a16:creationId xmlns:a16="http://schemas.microsoft.com/office/drawing/2014/main" id="{563A6F80-C740-4630-B53A-0571C25D9BC9}"/>
              </a:ext>
            </a:extLst>
          </p:cNvPr>
          <p:cNvSpPr>
            <a:spLocks noGrp="1"/>
          </p:cNvSpPr>
          <p:nvPr>
            <p:ph type="body" sz="quarter" idx="26" hasCustomPrompt="1"/>
          </p:nvPr>
        </p:nvSpPr>
        <p:spPr>
          <a:xfrm>
            <a:off x="7239001" y="5547270"/>
            <a:ext cx="3435352" cy="675405"/>
          </a:xfrm>
          <a:solidFill>
            <a:schemeClr val="accent5"/>
          </a:solidFill>
        </p:spPr>
        <p:txBody>
          <a:bodyPr tIns="36000" bIns="36000" anchor="ctr">
            <a:noAutofit/>
          </a:bodyPr>
          <a:lstStyle>
            <a:lvl1pPr algn="ctr">
              <a:lnSpc>
                <a:spcPct val="75000"/>
              </a:lnSpc>
              <a:defRPr sz="4267"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80000"/>
              </a:lnSpc>
              <a:defRPr sz="4267" b="0" i="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indent="0" algn="ctr">
              <a:buFont typeface="Arial" panose="020B0604020202020204" pitchFamily="34" charset="0"/>
              <a:buNone/>
              <a:defRPr sz="800">
                <a:solidFill>
                  <a:schemeClr val="tx1"/>
                </a:solidFill>
              </a:defRPr>
            </a:lvl3pPr>
          </a:lstStyle>
          <a:p>
            <a:pPr lvl="0"/>
            <a:r>
              <a:rPr lang="en-US" noProof="0"/>
              <a:t>1</a:t>
            </a:r>
          </a:p>
          <a:p>
            <a:pPr lvl="2"/>
            <a:r>
              <a:rPr lang="en-US" noProof="0" err="1"/>
              <a:t>Immunologie</a:t>
            </a:r>
            <a:endParaRPr lang="en-US" noProof="0"/>
          </a:p>
        </p:txBody>
      </p:sp>
      <p:sp>
        <p:nvSpPr>
          <p:cNvPr id="22" name="Espace réservé du texte 3">
            <a:extLst>
              <a:ext uri="{FF2B5EF4-FFF2-40B4-BE49-F238E27FC236}">
                <a16:creationId xmlns:a16="http://schemas.microsoft.com/office/drawing/2014/main" id="{03CC539B-EFCF-4F4C-B1A5-A69F32F5CE14}"/>
              </a:ext>
            </a:extLst>
          </p:cNvPr>
          <p:cNvSpPr>
            <a:spLocks noGrp="1"/>
          </p:cNvSpPr>
          <p:nvPr>
            <p:ph type="body" sz="quarter" idx="30" hasCustomPrompt="1"/>
          </p:nvPr>
        </p:nvSpPr>
        <p:spPr>
          <a:xfrm>
            <a:off x="9015363" y="1942729"/>
            <a:ext cx="1657349" cy="2057772"/>
          </a:xfrm>
          <a:solidFill>
            <a:schemeClr val="accent3"/>
          </a:solidFill>
        </p:spPr>
        <p:txBody>
          <a:bodyPr anchor="ctr">
            <a:noAutofit/>
          </a:bodyPr>
          <a:lstStyle>
            <a:lvl1pPr algn="ctr">
              <a:lnSpc>
                <a:spcPct val="100000"/>
              </a:lnSpc>
              <a:defRPr sz="4267"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4267" b="0" i="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indent="0" algn="ctr">
              <a:buFont typeface="Arial" panose="020B0604020202020204" pitchFamily="34" charset="0"/>
              <a:buNone/>
              <a:defRPr sz="800">
                <a:solidFill>
                  <a:schemeClr val="tx1"/>
                </a:solidFill>
              </a:defRPr>
            </a:lvl3pPr>
          </a:lstStyle>
          <a:p>
            <a:pPr lvl="0"/>
            <a:r>
              <a:rPr lang="en-US" noProof="0"/>
              <a:t>2</a:t>
            </a:r>
          </a:p>
          <a:p>
            <a:pPr lvl="2"/>
            <a:r>
              <a:rPr lang="en-US" noProof="0"/>
              <a:t>Rare diseases</a:t>
            </a:r>
          </a:p>
        </p:txBody>
      </p:sp>
      <p:sp>
        <p:nvSpPr>
          <p:cNvPr id="17" name="Espace réservé du texte 5">
            <a:extLst>
              <a:ext uri="{FF2B5EF4-FFF2-40B4-BE49-F238E27FC236}">
                <a16:creationId xmlns:a16="http://schemas.microsoft.com/office/drawing/2014/main" id="{2B698D7F-F2E3-4AC1-83C8-EBE1328E299C}"/>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8" name="Espace réservé du texte 4">
            <a:extLst>
              <a:ext uri="{FF2B5EF4-FFF2-40B4-BE49-F238E27FC236}">
                <a16:creationId xmlns:a16="http://schemas.microsoft.com/office/drawing/2014/main" id="{2A804B13-0274-405A-885F-9C73BEF1A9D9}"/>
              </a:ext>
            </a:extLst>
          </p:cNvPr>
          <p:cNvSpPr>
            <a:spLocks noGrp="1"/>
          </p:cNvSpPr>
          <p:nvPr>
            <p:ph type="body" sz="quarter" idx="31"/>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0" name="Title 1">
            <a:extLst>
              <a:ext uri="{FF2B5EF4-FFF2-40B4-BE49-F238E27FC236}">
                <a16:creationId xmlns:a16="http://schemas.microsoft.com/office/drawing/2014/main" id="{874F34E5-E51A-4313-AC90-F67C509F31A5}"/>
              </a:ext>
            </a:extLst>
          </p:cNvPr>
          <p:cNvSpPr>
            <a:spLocks noGrp="1"/>
          </p:cNvSpPr>
          <p:nvPr>
            <p:ph type="title"/>
          </p:nvPr>
        </p:nvSpPr>
        <p:spPr>
          <a:xfrm>
            <a:off x="444975" y="710401"/>
            <a:ext cx="11294059" cy="748247"/>
          </a:xfrm>
        </p:spPr>
        <p:txBody>
          <a:bodyPr/>
          <a:lstStyle/>
          <a:p>
            <a:r>
              <a:rPr lang="en-US"/>
              <a:t>Click to edit Master title style</a:t>
            </a:r>
          </a:p>
        </p:txBody>
      </p:sp>
      <p:sp>
        <p:nvSpPr>
          <p:cNvPr id="21" name="Text Placeholder 2">
            <a:extLst>
              <a:ext uri="{FF2B5EF4-FFF2-40B4-BE49-F238E27FC236}">
                <a16:creationId xmlns:a16="http://schemas.microsoft.com/office/drawing/2014/main" id="{D2D553F7-D3A0-40D6-80B1-7D98F5A96AFE}"/>
              </a:ext>
            </a:extLst>
          </p:cNvPr>
          <p:cNvSpPr>
            <a:spLocks noGrp="1"/>
          </p:cNvSpPr>
          <p:nvPr>
            <p:ph type="body" sz="quarter" idx="49"/>
          </p:nvPr>
        </p:nvSpPr>
        <p:spPr>
          <a:xfrm>
            <a:off x="442034" y="1943799"/>
            <a:ext cx="2827447" cy="4295223"/>
          </a:xfrm>
        </p:spPr>
        <p:txBody>
          <a:bodyPr/>
          <a:lstStyle>
            <a:lvl1pPr>
              <a:defRPr>
                <a:solidFill>
                  <a:schemeClr val="tx1"/>
                </a:solidFill>
              </a:defRPr>
            </a:lvl1pPr>
            <a:lvl2pPr marL="302392" indent="-302392">
              <a:buFontTx/>
              <a:buBlip>
                <a:blip r:embed="rId2"/>
              </a:buBlip>
              <a:defRPr>
                <a:solidFill>
                  <a:schemeClr val="tx1"/>
                </a:solidFill>
              </a:defRPr>
            </a:lvl2pPr>
            <a:lvl3pPr marL="609585" indent="-302392">
              <a:buFontTx/>
              <a:buBlip>
                <a:blip r:embed="rId2"/>
              </a:buBlip>
              <a:defRPr>
                <a:solidFill>
                  <a:schemeClr val="tx1"/>
                </a:solidFill>
              </a:defRPr>
            </a:lvl3pPr>
            <a:lvl4pPr marL="911977" indent="-302392">
              <a:buFontTx/>
              <a:buBlip>
                <a:blip r:embed="rId2"/>
              </a:buBlip>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7463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ipeline">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8" name="Espace réservé du graphique SmartArt 27">
            <a:extLst>
              <a:ext uri="{FF2B5EF4-FFF2-40B4-BE49-F238E27FC236}">
                <a16:creationId xmlns:a16="http://schemas.microsoft.com/office/drawing/2014/main" id="{8D53DFC9-0862-4983-A2CD-513024C2A0A3}"/>
              </a:ext>
            </a:extLst>
          </p:cNvPr>
          <p:cNvSpPr>
            <a:spLocks noGrp="1" noChangeAspect="1"/>
          </p:cNvSpPr>
          <p:nvPr>
            <p:ph type="dgm" sz="quarter" idx="21"/>
          </p:nvPr>
        </p:nvSpPr>
        <p:spPr>
          <a:xfrm>
            <a:off x="988477"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30" name="Espace réservé du graphique SmartArt 29">
            <a:extLst>
              <a:ext uri="{FF2B5EF4-FFF2-40B4-BE49-F238E27FC236}">
                <a16:creationId xmlns:a16="http://schemas.microsoft.com/office/drawing/2014/main" id="{426C2D69-E6C0-447B-8709-F429E5524A8D}"/>
              </a:ext>
            </a:extLst>
          </p:cNvPr>
          <p:cNvSpPr>
            <a:spLocks noGrp="1" noChangeAspect="1"/>
          </p:cNvSpPr>
          <p:nvPr>
            <p:ph type="dgm" sz="quarter" idx="23"/>
          </p:nvPr>
        </p:nvSpPr>
        <p:spPr>
          <a:xfrm>
            <a:off x="2643481"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31" name="Espace réservé du graphique SmartArt 30">
            <a:extLst>
              <a:ext uri="{FF2B5EF4-FFF2-40B4-BE49-F238E27FC236}">
                <a16:creationId xmlns:a16="http://schemas.microsoft.com/office/drawing/2014/main" id="{983A806B-A7D8-4764-8E4F-9196393870B0}"/>
              </a:ext>
            </a:extLst>
          </p:cNvPr>
          <p:cNvSpPr>
            <a:spLocks noGrp="1" noChangeAspect="1"/>
          </p:cNvSpPr>
          <p:nvPr>
            <p:ph type="dgm" sz="quarter" idx="24"/>
          </p:nvPr>
        </p:nvSpPr>
        <p:spPr>
          <a:xfrm>
            <a:off x="9255749"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32" name="Espace réservé du graphique SmartArt 31">
            <a:extLst>
              <a:ext uri="{FF2B5EF4-FFF2-40B4-BE49-F238E27FC236}">
                <a16:creationId xmlns:a16="http://schemas.microsoft.com/office/drawing/2014/main" id="{B6D46D2C-9EB8-4FFE-A096-794420255959}"/>
              </a:ext>
            </a:extLst>
          </p:cNvPr>
          <p:cNvSpPr>
            <a:spLocks noGrp="1" noChangeAspect="1"/>
          </p:cNvSpPr>
          <p:nvPr>
            <p:ph type="dgm" sz="quarter" idx="25"/>
          </p:nvPr>
        </p:nvSpPr>
        <p:spPr>
          <a:xfrm>
            <a:off x="10910753"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33" name="Espace réservé du texte 4">
            <a:extLst>
              <a:ext uri="{FF2B5EF4-FFF2-40B4-BE49-F238E27FC236}">
                <a16:creationId xmlns:a16="http://schemas.microsoft.com/office/drawing/2014/main" id="{DCF4AB73-53BB-4916-832A-A1FF52F2EB8F}"/>
              </a:ext>
            </a:extLst>
          </p:cNvPr>
          <p:cNvSpPr>
            <a:spLocks noGrp="1"/>
          </p:cNvSpPr>
          <p:nvPr>
            <p:ph type="body" sz="quarter" idx="26" hasCustomPrompt="1"/>
          </p:nvPr>
        </p:nvSpPr>
        <p:spPr>
          <a:xfrm>
            <a:off x="360594" y="3934793"/>
            <a:ext cx="1548535" cy="468689"/>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34" name="Espace réservé du texte 4">
            <a:extLst>
              <a:ext uri="{FF2B5EF4-FFF2-40B4-BE49-F238E27FC236}">
                <a16:creationId xmlns:a16="http://schemas.microsoft.com/office/drawing/2014/main" id="{D32D786C-DE6F-435E-89A2-F0DBD4573699}"/>
              </a:ext>
            </a:extLst>
          </p:cNvPr>
          <p:cNvSpPr>
            <a:spLocks noGrp="1"/>
          </p:cNvSpPr>
          <p:nvPr>
            <p:ph type="body" sz="quarter" idx="27" hasCustomPrompt="1"/>
          </p:nvPr>
        </p:nvSpPr>
        <p:spPr>
          <a:xfrm>
            <a:off x="2082978" y="3934793"/>
            <a:ext cx="1407759" cy="468689"/>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35" name="Espace réservé du texte 4">
            <a:extLst>
              <a:ext uri="{FF2B5EF4-FFF2-40B4-BE49-F238E27FC236}">
                <a16:creationId xmlns:a16="http://schemas.microsoft.com/office/drawing/2014/main" id="{9C501E4B-3A14-4B9B-B61B-DC6381B9AA7C}"/>
              </a:ext>
            </a:extLst>
          </p:cNvPr>
          <p:cNvSpPr>
            <a:spLocks noGrp="1"/>
          </p:cNvSpPr>
          <p:nvPr>
            <p:ph type="body" sz="quarter" idx="28" hasCustomPrompt="1"/>
          </p:nvPr>
        </p:nvSpPr>
        <p:spPr>
          <a:xfrm>
            <a:off x="3740330" y="3936413"/>
            <a:ext cx="1407759" cy="471247"/>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36" name="Espace réservé du texte 4">
            <a:extLst>
              <a:ext uri="{FF2B5EF4-FFF2-40B4-BE49-F238E27FC236}">
                <a16:creationId xmlns:a16="http://schemas.microsoft.com/office/drawing/2014/main" id="{9C742B60-DBF9-4074-B1A9-8F6E74E9D9E7}"/>
              </a:ext>
            </a:extLst>
          </p:cNvPr>
          <p:cNvSpPr>
            <a:spLocks noGrp="1"/>
          </p:cNvSpPr>
          <p:nvPr>
            <p:ph type="body" sz="quarter" idx="29" hasCustomPrompt="1"/>
          </p:nvPr>
        </p:nvSpPr>
        <p:spPr>
          <a:xfrm>
            <a:off x="5392119" y="3925153"/>
            <a:ext cx="1407759" cy="478329"/>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37" name="Espace réservé du texte 4">
            <a:extLst>
              <a:ext uri="{FF2B5EF4-FFF2-40B4-BE49-F238E27FC236}">
                <a16:creationId xmlns:a16="http://schemas.microsoft.com/office/drawing/2014/main" id="{5FD15E1D-688D-409E-9AD0-74ABF227C223}"/>
              </a:ext>
            </a:extLst>
          </p:cNvPr>
          <p:cNvSpPr>
            <a:spLocks noGrp="1"/>
          </p:cNvSpPr>
          <p:nvPr>
            <p:ph type="body" sz="quarter" idx="30" hasCustomPrompt="1"/>
          </p:nvPr>
        </p:nvSpPr>
        <p:spPr>
          <a:xfrm>
            <a:off x="7043909" y="3913892"/>
            <a:ext cx="1407759" cy="489589"/>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38" name="Espace réservé du texte 4">
            <a:extLst>
              <a:ext uri="{FF2B5EF4-FFF2-40B4-BE49-F238E27FC236}">
                <a16:creationId xmlns:a16="http://schemas.microsoft.com/office/drawing/2014/main" id="{3D55ECC2-F335-44B9-9DDE-2AE845F32B16}"/>
              </a:ext>
            </a:extLst>
          </p:cNvPr>
          <p:cNvSpPr>
            <a:spLocks noGrp="1"/>
          </p:cNvSpPr>
          <p:nvPr>
            <p:ph type="body" sz="quarter" idx="31" hasCustomPrompt="1"/>
          </p:nvPr>
        </p:nvSpPr>
        <p:spPr>
          <a:xfrm>
            <a:off x="8695698" y="3902633"/>
            <a:ext cx="1407759" cy="500847"/>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39" name="Espace réservé du texte 4">
            <a:extLst>
              <a:ext uri="{FF2B5EF4-FFF2-40B4-BE49-F238E27FC236}">
                <a16:creationId xmlns:a16="http://schemas.microsoft.com/office/drawing/2014/main" id="{D9015B19-D4D5-4F3C-934C-E2A9B54E71FF}"/>
              </a:ext>
            </a:extLst>
          </p:cNvPr>
          <p:cNvSpPr>
            <a:spLocks noGrp="1"/>
          </p:cNvSpPr>
          <p:nvPr>
            <p:ph type="body" sz="quarter" idx="32" hasCustomPrompt="1"/>
          </p:nvPr>
        </p:nvSpPr>
        <p:spPr>
          <a:xfrm>
            <a:off x="10353258" y="3902631"/>
            <a:ext cx="1407759" cy="514404"/>
          </a:xfrm>
        </p:spPr>
        <p:txBody>
          <a:bodyPr>
            <a:noAutofit/>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Title goes here in Verdana 9pt</a:t>
            </a:r>
          </a:p>
        </p:txBody>
      </p:sp>
      <p:sp>
        <p:nvSpPr>
          <p:cNvPr id="40" name="Espace réservé du texte 4">
            <a:extLst>
              <a:ext uri="{FF2B5EF4-FFF2-40B4-BE49-F238E27FC236}">
                <a16:creationId xmlns:a16="http://schemas.microsoft.com/office/drawing/2014/main" id="{7CB0C600-717D-4628-8BB6-411A6709E1AA}"/>
              </a:ext>
            </a:extLst>
          </p:cNvPr>
          <p:cNvSpPr>
            <a:spLocks noGrp="1"/>
          </p:cNvSpPr>
          <p:nvPr>
            <p:ph type="body" sz="quarter" idx="33" hasCustomPrompt="1"/>
          </p:nvPr>
        </p:nvSpPr>
        <p:spPr>
          <a:xfrm>
            <a:off x="360594" y="5183547"/>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41" name="Espace réservé du texte 4">
            <a:extLst>
              <a:ext uri="{FF2B5EF4-FFF2-40B4-BE49-F238E27FC236}">
                <a16:creationId xmlns:a16="http://schemas.microsoft.com/office/drawing/2014/main" id="{CA06A69C-FC71-47B5-A2D0-336941212B15}"/>
              </a:ext>
            </a:extLst>
          </p:cNvPr>
          <p:cNvSpPr>
            <a:spLocks noGrp="1"/>
          </p:cNvSpPr>
          <p:nvPr>
            <p:ph type="body" sz="quarter" idx="34" hasCustomPrompt="1"/>
          </p:nvPr>
        </p:nvSpPr>
        <p:spPr>
          <a:xfrm>
            <a:off x="2012590" y="5183549"/>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42" name="Espace réservé du texte 4">
            <a:extLst>
              <a:ext uri="{FF2B5EF4-FFF2-40B4-BE49-F238E27FC236}">
                <a16:creationId xmlns:a16="http://schemas.microsoft.com/office/drawing/2014/main" id="{09AF6B2D-FE1E-4067-9129-C4B5676FF75B}"/>
              </a:ext>
            </a:extLst>
          </p:cNvPr>
          <p:cNvSpPr>
            <a:spLocks noGrp="1"/>
          </p:cNvSpPr>
          <p:nvPr>
            <p:ph type="body" sz="quarter" idx="35" hasCustomPrompt="1"/>
          </p:nvPr>
        </p:nvSpPr>
        <p:spPr>
          <a:xfrm>
            <a:off x="5321731" y="5183549"/>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43" name="Espace réservé du texte 4">
            <a:extLst>
              <a:ext uri="{FF2B5EF4-FFF2-40B4-BE49-F238E27FC236}">
                <a16:creationId xmlns:a16="http://schemas.microsoft.com/office/drawing/2014/main" id="{CF14C971-4FFC-440B-9E09-17D67217DA4D}"/>
              </a:ext>
            </a:extLst>
          </p:cNvPr>
          <p:cNvSpPr>
            <a:spLocks noGrp="1"/>
          </p:cNvSpPr>
          <p:nvPr>
            <p:ph type="body" sz="quarter" idx="36" hasCustomPrompt="1"/>
          </p:nvPr>
        </p:nvSpPr>
        <p:spPr>
          <a:xfrm>
            <a:off x="8625310" y="5183548"/>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44" name="Espace réservé du texte 4">
            <a:extLst>
              <a:ext uri="{FF2B5EF4-FFF2-40B4-BE49-F238E27FC236}">
                <a16:creationId xmlns:a16="http://schemas.microsoft.com/office/drawing/2014/main" id="{83FECD87-649A-4C86-9EE3-E68666E5077C}"/>
              </a:ext>
            </a:extLst>
          </p:cNvPr>
          <p:cNvSpPr>
            <a:spLocks noGrp="1"/>
          </p:cNvSpPr>
          <p:nvPr>
            <p:ph type="body" sz="quarter" idx="37" hasCustomPrompt="1"/>
          </p:nvPr>
        </p:nvSpPr>
        <p:spPr>
          <a:xfrm>
            <a:off x="10282870" y="5183548"/>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45" name="Espace réservé pour une image  8">
            <a:extLst>
              <a:ext uri="{FF2B5EF4-FFF2-40B4-BE49-F238E27FC236}">
                <a16:creationId xmlns:a16="http://schemas.microsoft.com/office/drawing/2014/main" id="{CC5C9632-E14B-4BCC-B960-B235737C8F5E}"/>
              </a:ext>
            </a:extLst>
          </p:cNvPr>
          <p:cNvSpPr>
            <a:spLocks noGrp="1" noChangeAspect="1"/>
          </p:cNvSpPr>
          <p:nvPr>
            <p:ph type="pic" sz="quarter" idx="38"/>
          </p:nvPr>
        </p:nvSpPr>
        <p:spPr>
          <a:xfrm>
            <a:off x="523592"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46" name="Espace réservé pour une image  8">
            <a:extLst>
              <a:ext uri="{FF2B5EF4-FFF2-40B4-BE49-F238E27FC236}">
                <a16:creationId xmlns:a16="http://schemas.microsoft.com/office/drawing/2014/main" id="{84EE3C86-4DFD-490F-A50B-B0BEE6298C43}"/>
              </a:ext>
            </a:extLst>
          </p:cNvPr>
          <p:cNvSpPr>
            <a:spLocks noGrp="1" noChangeAspect="1"/>
          </p:cNvSpPr>
          <p:nvPr>
            <p:ph type="pic" sz="quarter" idx="39"/>
          </p:nvPr>
        </p:nvSpPr>
        <p:spPr>
          <a:xfrm>
            <a:off x="2175588"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47" name="Espace réservé pour une image  8">
            <a:extLst>
              <a:ext uri="{FF2B5EF4-FFF2-40B4-BE49-F238E27FC236}">
                <a16:creationId xmlns:a16="http://schemas.microsoft.com/office/drawing/2014/main" id="{77D5A709-E29B-43D2-A12D-DECB5EE31488}"/>
              </a:ext>
            </a:extLst>
          </p:cNvPr>
          <p:cNvSpPr>
            <a:spLocks noGrp="1" noChangeAspect="1"/>
          </p:cNvSpPr>
          <p:nvPr>
            <p:ph type="pic" sz="quarter" idx="40"/>
          </p:nvPr>
        </p:nvSpPr>
        <p:spPr>
          <a:xfrm>
            <a:off x="3827584"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48" name="Espace réservé pour une image  8">
            <a:extLst>
              <a:ext uri="{FF2B5EF4-FFF2-40B4-BE49-F238E27FC236}">
                <a16:creationId xmlns:a16="http://schemas.microsoft.com/office/drawing/2014/main" id="{A2BF4A97-13DA-4E9F-8ACB-59EB15D77A1E}"/>
              </a:ext>
            </a:extLst>
          </p:cNvPr>
          <p:cNvSpPr>
            <a:spLocks noGrp="1" noChangeAspect="1"/>
          </p:cNvSpPr>
          <p:nvPr>
            <p:ph type="pic" sz="quarter" idx="41"/>
          </p:nvPr>
        </p:nvSpPr>
        <p:spPr>
          <a:xfrm>
            <a:off x="5479580"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49" name="Espace réservé pour une image  8">
            <a:extLst>
              <a:ext uri="{FF2B5EF4-FFF2-40B4-BE49-F238E27FC236}">
                <a16:creationId xmlns:a16="http://schemas.microsoft.com/office/drawing/2014/main" id="{B3001942-C22D-4695-956D-BB43AA2F9E26}"/>
              </a:ext>
            </a:extLst>
          </p:cNvPr>
          <p:cNvSpPr>
            <a:spLocks noGrp="1" noChangeAspect="1"/>
          </p:cNvSpPr>
          <p:nvPr>
            <p:ph type="pic" sz="quarter" idx="42"/>
          </p:nvPr>
        </p:nvSpPr>
        <p:spPr>
          <a:xfrm>
            <a:off x="7131576"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50" name="Espace réservé pour une image  8">
            <a:extLst>
              <a:ext uri="{FF2B5EF4-FFF2-40B4-BE49-F238E27FC236}">
                <a16:creationId xmlns:a16="http://schemas.microsoft.com/office/drawing/2014/main" id="{779AA997-FB2D-45EA-9288-E6142EF3D61B}"/>
              </a:ext>
            </a:extLst>
          </p:cNvPr>
          <p:cNvSpPr>
            <a:spLocks noGrp="1" noChangeAspect="1"/>
          </p:cNvSpPr>
          <p:nvPr>
            <p:ph type="pic" sz="quarter" idx="43"/>
          </p:nvPr>
        </p:nvSpPr>
        <p:spPr>
          <a:xfrm>
            <a:off x="8783572"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51" name="Espace réservé pour une image  8">
            <a:extLst>
              <a:ext uri="{FF2B5EF4-FFF2-40B4-BE49-F238E27FC236}">
                <a16:creationId xmlns:a16="http://schemas.microsoft.com/office/drawing/2014/main" id="{0604BCBF-1C62-4840-B2BA-6AAA4AEAFBD9}"/>
              </a:ext>
            </a:extLst>
          </p:cNvPr>
          <p:cNvSpPr>
            <a:spLocks noGrp="1" noChangeAspect="1"/>
          </p:cNvSpPr>
          <p:nvPr>
            <p:ph type="pic" sz="quarter" idx="44"/>
          </p:nvPr>
        </p:nvSpPr>
        <p:spPr>
          <a:xfrm>
            <a:off x="10435568" y="2275343"/>
            <a:ext cx="1222537" cy="1213872"/>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52" name="Espace réservé du graphique SmartArt 29">
            <a:extLst>
              <a:ext uri="{FF2B5EF4-FFF2-40B4-BE49-F238E27FC236}">
                <a16:creationId xmlns:a16="http://schemas.microsoft.com/office/drawing/2014/main" id="{FA8235AD-5B9A-4575-82DB-8CE0D777263C}"/>
              </a:ext>
            </a:extLst>
          </p:cNvPr>
          <p:cNvSpPr>
            <a:spLocks noGrp="1" noChangeAspect="1"/>
          </p:cNvSpPr>
          <p:nvPr>
            <p:ph type="dgm" sz="quarter" idx="45"/>
          </p:nvPr>
        </p:nvSpPr>
        <p:spPr>
          <a:xfrm>
            <a:off x="4294610"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53" name="Espace réservé du graphique SmartArt 29">
            <a:extLst>
              <a:ext uri="{FF2B5EF4-FFF2-40B4-BE49-F238E27FC236}">
                <a16:creationId xmlns:a16="http://schemas.microsoft.com/office/drawing/2014/main" id="{7DBF2C70-2304-418B-A045-58A1900F2C79}"/>
              </a:ext>
            </a:extLst>
          </p:cNvPr>
          <p:cNvSpPr>
            <a:spLocks noGrp="1" noChangeAspect="1"/>
          </p:cNvSpPr>
          <p:nvPr>
            <p:ph type="dgm" sz="quarter" idx="46" hasCustomPrompt="1"/>
          </p:nvPr>
        </p:nvSpPr>
        <p:spPr>
          <a:xfrm>
            <a:off x="5945739"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pPr lvl="0"/>
            <a:r>
              <a:rPr lang="en-US" noProof="0"/>
              <a:t>Body copy goes here in Verdana 7pt</a:t>
            </a:r>
          </a:p>
        </p:txBody>
      </p:sp>
      <p:sp>
        <p:nvSpPr>
          <p:cNvPr id="54" name="Espace réservé du graphique SmartArt 29">
            <a:extLst>
              <a:ext uri="{FF2B5EF4-FFF2-40B4-BE49-F238E27FC236}">
                <a16:creationId xmlns:a16="http://schemas.microsoft.com/office/drawing/2014/main" id="{6F45D7C0-81AA-4419-9BD5-BC22EF4DA055}"/>
              </a:ext>
            </a:extLst>
          </p:cNvPr>
          <p:cNvSpPr>
            <a:spLocks noGrp="1" noChangeAspect="1"/>
          </p:cNvSpPr>
          <p:nvPr>
            <p:ph type="dgm" sz="quarter" idx="47"/>
          </p:nvPr>
        </p:nvSpPr>
        <p:spPr>
          <a:xfrm>
            <a:off x="7596869" y="4541605"/>
            <a:ext cx="292772" cy="290697"/>
          </a:xfrm>
          <a:custGeom>
            <a:avLst/>
            <a:gdLst>
              <a:gd name="connsiteX0" fmla="*/ 2922939 w 3483218"/>
              <a:gd name="connsiteY0" fmla="*/ 1259365 h 3458526"/>
              <a:gd name="connsiteX1" fmla="*/ 1600525 w 3483218"/>
              <a:gd name="connsiteY1" fmla="*/ 2492535 h 3458526"/>
              <a:gd name="connsiteX2" fmla="*/ 868506 w 3483218"/>
              <a:gd name="connsiteY2" fmla="*/ 1555592 h 3458526"/>
              <a:gd name="connsiteX3" fmla="*/ 797650 w 3483218"/>
              <a:gd name="connsiteY3" fmla="*/ 1610951 h 3458526"/>
              <a:gd name="connsiteX4" fmla="*/ 1586692 w 3483218"/>
              <a:gd name="connsiteY4" fmla="*/ 2620878 h 3458526"/>
              <a:gd name="connsiteX5" fmla="*/ 1626892 w 3483218"/>
              <a:gd name="connsiteY5" fmla="*/ 2589471 h 3458526"/>
              <a:gd name="connsiteX6" fmla="*/ 1627601 w 3483218"/>
              <a:gd name="connsiteY6" fmla="*/ 2590232 h 3458526"/>
              <a:gd name="connsiteX7" fmla="*/ 1636303 w 3483218"/>
              <a:gd name="connsiteY7" fmla="*/ 2582117 h 3458526"/>
              <a:gd name="connsiteX8" fmla="*/ 1657548 w 3483218"/>
              <a:gd name="connsiteY8" fmla="*/ 2565520 h 3458526"/>
              <a:gd name="connsiteX9" fmla="*/ 1656095 w 3483218"/>
              <a:gd name="connsiteY9" fmla="*/ 2563661 h 3458526"/>
              <a:gd name="connsiteX10" fmla="*/ 2984262 w 3483218"/>
              <a:gd name="connsiteY10" fmla="*/ 1325125 h 3458526"/>
              <a:gd name="connsiteX11" fmla="*/ 1704581 w 3483218"/>
              <a:gd name="connsiteY11" fmla="*/ 1 h 3458526"/>
              <a:gd name="connsiteX12" fmla="*/ 3483218 w 3483218"/>
              <a:gd name="connsiteY12" fmla="*/ 1729247 h 3458526"/>
              <a:gd name="connsiteX13" fmla="*/ 1778716 w 3483218"/>
              <a:gd name="connsiteY13" fmla="*/ 3458526 h 3458526"/>
              <a:gd name="connsiteX14" fmla="*/ 1 w 3483218"/>
              <a:gd name="connsiteY14" fmla="*/ 1729282 h 3458526"/>
              <a:gd name="connsiteX15" fmla="*/ 1704581 w 3483218"/>
              <a:gd name="connsiteY15" fmla="*/ 1 h 345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3218" h="3458526">
                <a:moveTo>
                  <a:pt x="2922939" y="1259365"/>
                </a:moveTo>
                <a:lnTo>
                  <a:pt x="1600525" y="2492535"/>
                </a:lnTo>
                <a:lnTo>
                  <a:pt x="868506" y="1555592"/>
                </a:lnTo>
                <a:lnTo>
                  <a:pt x="797650" y="1610951"/>
                </a:lnTo>
                <a:lnTo>
                  <a:pt x="1586692" y="2620878"/>
                </a:lnTo>
                <a:lnTo>
                  <a:pt x="1626892" y="2589471"/>
                </a:lnTo>
                <a:lnTo>
                  <a:pt x="1627601" y="2590232"/>
                </a:lnTo>
                <a:lnTo>
                  <a:pt x="1636303" y="2582117"/>
                </a:lnTo>
                <a:lnTo>
                  <a:pt x="1657548" y="2565520"/>
                </a:lnTo>
                <a:lnTo>
                  <a:pt x="1656095" y="2563661"/>
                </a:lnTo>
                <a:lnTo>
                  <a:pt x="2984262" y="1325125"/>
                </a:lnTo>
                <a:close/>
                <a:moveTo>
                  <a:pt x="1704581" y="1"/>
                </a:moveTo>
                <a:cubicBezTo>
                  <a:pt x="2791550" y="-37"/>
                  <a:pt x="3483179" y="642275"/>
                  <a:pt x="3483218" y="1729247"/>
                </a:cubicBezTo>
                <a:cubicBezTo>
                  <a:pt x="3483201" y="2791528"/>
                  <a:pt x="2791534" y="3458489"/>
                  <a:pt x="1778716" y="3458526"/>
                </a:cubicBezTo>
                <a:cubicBezTo>
                  <a:pt x="666974" y="3458540"/>
                  <a:pt x="-14" y="2791564"/>
                  <a:pt x="1" y="1729282"/>
                </a:cubicBezTo>
                <a:cubicBezTo>
                  <a:pt x="42" y="642310"/>
                  <a:pt x="666991" y="13"/>
                  <a:pt x="1704581" y="1"/>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56" name="Espace réservé du texte 4">
            <a:extLst>
              <a:ext uri="{FF2B5EF4-FFF2-40B4-BE49-F238E27FC236}">
                <a16:creationId xmlns:a16="http://schemas.microsoft.com/office/drawing/2014/main" id="{FC6B0F1C-7055-324B-98C6-0177CD4AD1B4}"/>
              </a:ext>
            </a:extLst>
          </p:cNvPr>
          <p:cNvSpPr>
            <a:spLocks noGrp="1"/>
          </p:cNvSpPr>
          <p:nvPr>
            <p:ph type="body" sz="quarter" idx="48" hasCustomPrompt="1"/>
          </p:nvPr>
        </p:nvSpPr>
        <p:spPr>
          <a:xfrm>
            <a:off x="3664584" y="5183548"/>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57" name="Espace réservé du texte 4">
            <a:extLst>
              <a:ext uri="{FF2B5EF4-FFF2-40B4-BE49-F238E27FC236}">
                <a16:creationId xmlns:a16="http://schemas.microsoft.com/office/drawing/2014/main" id="{CC765C58-0238-9A4D-B57F-E8B0921FD688}"/>
              </a:ext>
            </a:extLst>
          </p:cNvPr>
          <p:cNvSpPr>
            <a:spLocks noGrp="1"/>
          </p:cNvSpPr>
          <p:nvPr>
            <p:ph type="body" sz="quarter" idx="49" hasCustomPrompt="1"/>
          </p:nvPr>
        </p:nvSpPr>
        <p:spPr>
          <a:xfrm>
            <a:off x="7058438" y="5183547"/>
            <a:ext cx="1548533" cy="720000"/>
          </a:xfrm>
        </p:spPr>
        <p:txBody>
          <a:bodyPr>
            <a:noAutofit/>
          </a:bodyPr>
          <a:lstStyle>
            <a:lvl1pPr algn="ctr">
              <a:lnSpc>
                <a:spcPct val="125000"/>
              </a:lnSpc>
              <a:spcAft>
                <a:spcPts val="0"/>
              </a:spcAft>
              <a:defRPr sz="933"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Body copy goes here in Verdana 7pt</a:t>
            </a:r>
          </a:p>
        </p:txBody>
      </p:sp>
      <p:sp>
        <p:nvSpPr>
          <p:cNvPr id="58" name="Espace réservé du texte 5">
            <a:extLst>
              <a:ext uri="{FF2B5EF4-FFF2-40B4-BE49-F238E27FC236}">
                <a16:creationId xmlns:a16="http://schemas.microsoft.com/office/drawing/2014/main" id="{C80B1260-0CAE-4EC0-ADA7-84EBC9CAA702}"/>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59" name="Espace réservé du texte 4">
            <a:extLst>
              <a:ext uri="{FF2B5EF4-FFF2-40B4-BE49-F238E27FC236}">
                <a16:creationId xmlns:a16="http://schemas.microsoft.com/office/drawing/2014/main" id="{493C2CC6-58BB-406E-99B1-809B741801CB}"/>
              </a:ext>
            </a:extLst>
          </p:cNvPr>
          <p:cNvSpPr>
            <a:spLocks noGrp="1"/>
          </p:cNvSpPr>
          <p:nvPr>
            <p:ph type="body" sz="quarter" idx="50"/>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60" name="Title 1">
            <a:extLst>
              <a:ext uri="{FF2B5EF4-FFF2-40B4-BE49-F238E27FC236}">
                <a16:creationId xmlns:a16="http://schemas.microsoft.com/office/drawing/2014/main" id="{DB609FE6-0339-4B6E-86E1-9513AF7B37AA}"/>
              </a:ext>
            </a:extLst>
          </p:cNvPr>
          <p:cNvSpPr>
            <a:spLocks noGrp="1"/>
          </p:cNvSpPr>
          <p:nvPr>
            <p:ph type="title"/>
          </p:nvPr>
        </p:nvSpPr>
        <p:spPr>
          <a:xfrm>
            <a:off x="444975" y="710401"/>
            <a:ext cx="11294059" cy="748247"/>
          </a:xfrm>
        </p:spPr>
        <p:txBody>
          <a:bodyPr/>
          <a:lstStyle/>
          <a:p>
            <a:r>
              <a:rPr lang="en-US"/>
              <a:t>Click to edit Master title style</a:t>
            </a:r>
          </a:p>
        </p:txBody>
      </p:sp>
    </p:spTree>
    <p:extLst>
      <p:ext uri="{BB962C8B-B14F-4D97-AF65-F5344CB8AC3E}">
        <p14:creationId xmlns:p14="http://schemas.microsoft.com/office/powerpoint/2010/main" val="2966513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meline">
    <p:bg>
      <p:bgPr>
        <a:solidFill>
          <a:srgbClr val="F5F3F8"/>
        </a:solidFill>
        <a:effectLst/>
      </p:bgPr>
    </p:bg>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7E70A040-45DC-4C4F-9C35-9C8855F2FADC}"/>
              </a:ext>
            </a:extLst>
          </p:cNvPr>
          <p:cNvCxnSpPr>
            <a:cxnSpLocks/>
          </p:cNvCxnSpPr>
          <p:nvPr userDrawn="1"/>
        </p:nvCxnSpPr>
        <p:spPr>
          <a:xfrm>
            <a:off x="456000" y="3919321"/>
            <a:ext cx="112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53" name="Espace réservé du graphique SmartArt 11">
            <a:extLst>
              <a:ext uri="{FF2B5EF4-FFF2-40B4-BE49-F238E27FC236}">
                <a16:creationId xmlns:a16="http://schemas.microsoft.com/office/drawing/2014/main" id="{27C8F47C-3200-4352-B957-F47C1A5FCAFC}"/>
              </a:ext>
            </a:extLst>
          </p:cNvPr>
          <p:cNvSpPr>
            <a:spLocks noGrp="1" noChangeAspect="1"/>
          </p:cNvSpPr>
          <p:nvPr>
            <p:ph type="dgm" sz="quarter" idx="14"/>
          </p:nvPr>
        </p:nvSpPr>
        <p:spPr>
          <a:xfrm>
            <a:off x="1079875"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58" name="Espace réservé du texte 57">
            <a:extLst>
              <a:ext uri="{FF2B5EF4-FFF2-40B4-BE49-F238E27FC236}">
                <a16:creationId xmlns:a16="http://schemas.microsoft.com/office/drawing/2014/main" id="{A0A44F60-C67D-46ED-9CCB-CDD8B11F957F}"/>
              </a:ext>
            </a:extLst>
          </p:cNvPr>
          <p:cNvSpPr>
            <a:spLocks noGrp="1"/>
          </p:cNvSpPr>
          <p:nvPr>
            <p:ph type="body" sz="quarter" idx="36" hasCustomPrompt="1"/>
          </p:nvPr>
        </p:nvSpPr>
        <p:spPr>
          <a:xfrm>
            <a:off x="431905" y="2250270"/>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6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62" name="Espace réservé du graphique SmartArt 11">
            <a:extLst>
              <a:ext uri="{FF2B5EF4-FFF2-40B4-BE49-F238E27FC236}">
                <a16:creationId xmlns:a16="http://schemas.microsoft.com/office/drawing/2014/main" id="{CE16E605-DFA7-4CED-8CBF-0542C7698DF9}"/>
              </a:ext>
            </a:extLst>
          </p:cNvPr>
          <p:cNvSpPr>
            <a:spLocks noGrp="1" noChangeAspect="1"/>
          </p:cNvSpPr>
          <p:nvPr>
            <p:ph type="dgm" sz="quarter" idx="40"/>
          </p:nvPr>
        </p:nvSpPr>
        <p:spPr>
          <a:xfrm>
            <a:off x="2733698"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63" name="Espace réservé du graphique SmartArt 11">
            <a:extLst>
              <a:ext uri="{FF2B5EF4-FFF2-40B4-BE49-F238E27FC236}">
                <a16:creationId xmlns:a16="http://schemas.microsoft.com/office/drawing/2014/main" id="{5A796DFE-A231-4181-AD26-E6261F7463D2}"/>
              </a:ext>
            </a:extLst>
          </p:cNvPr>
          <p:cNvSpPr>
            <a:spLocks noGrp="1" noChangeAspect="1"/>
          </p:cNvSpPr>
          <p:nvPr>
            <p:ph type="dgm" sz="quarter" idx="41"/>
          </p:nvPr>
        </p:nvSpPr>
        <p:spPr>
          <a:xfrm>
            <a:off x="4387521"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64" name="Espace réservé du graphique SmartArt 11">
            <a:extLst>
              <a:ext uri="{FF2B5EF4-FFF2-40B4-BE49-F238E27FC236}">
                <a16:creationId xmlns:a16="http://schemas.microsoft.com/office/drawing/2014/main" id="{4AF62F43-58B0-40EE-BBAF-40FAE44E0A13}"/>
              </a:ext>
            </a:extLst>
          </p:cNvPr>
          <p:cNvSpPr>
            <a:spLocks noGrp="1" noChangeAspect="1"/>
          </p:cNvSpPr>
          <p:nvPr>
            <p:ph type="dgm" sz="quarter" idx="42"/>
          </p:nvPr>
        </p:nvSpPr>
        <p:spPr>
          <a:xfrm>
            <a:off x="6041343"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65" name="Espace réservé du graphique SmartArt 11">
            <a:extLst>
              <a:ext uri="{FF2B5EF4-FFF2-40B4-BE49-F238E27FC236}">
                <a16:creationId xmlns:a16="http://schemas.microsoft.com/office/drawing/2014/main" id="{EA159B1B-69A6-4A2A-8825-3CE557B1A745}"/>
              </a:ext>
            </a:extLst>
          </p:cNvPr>
          <p:cNvSpPr>
            <a:spLocks noGrp="1" noChangeAspect="1"/>
          </p:cNvSpPr>
          <p:nvPr>
            <p:ph type="dgm" sz="quarter" idx="43"/>
          </p:nvPr>
        </p:nvSpPr>
        <p:spPr>
          <a:xfrm>
            <a:off x="7695166"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66" name="Espace réservé du graphique SmartArt 11">
            <a:extLst>
              <a:ext uri="{FF2B5EF4-FFF2-40B4-BE49-F238E27FC236}">
                <a16:creationId xmlns:a16="http://schemas.microsoft.com/office/drawing/2014/main" id="{46A4C6F1-FE20-48BF-A8EC-70436EAC5DE4}"/>
              </a:ext>
            </a:extLst>
          </p:cNvPr>
          <p:cNvSpPr>
            <a:spLocks noGrp="1" noChangeAspect="1"/>
          </p:cNvSpPr>
          <p:nvPr>
            <p:ph type="dgm" sz="quarter" idx="44"/>
          </p:nvPr>
        </p:nvSpPr>
        <p:spPr>
          <a:xfrm>
            <a:off x="9348989"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67" name="Espace réservé du graphique SmartArt 11">
            <a:extLst>
              <a:ext uri="{FF2B5EF4-FFF2-40B4-BE49-F238E27FC236}">
                <a16:creationId xmlns:a16="http://schemas.microsoft.com/office/drawing/2014/main" id="{2AD47857-C65A-440C-9B23-312C1566BFFB}"/>
              </a:ext>
            </a:extLst>
          </p:cNvPr>
          <p:cNvSpPr>
            <a:spLocks noGrp="1" noChangeAspect="1"/>
          </p:cNvSpPr>
          <p:nvPr>
            <p:ph type="dgm" sz="quarter" idx="45"/>
          </p:nvPr>
        </p:nvSpPr>
        <p:spPr>
          <a:xfrm>
            <a:off x="11002811" y="3871321"/>
            <a:ext cx="96687" cy="96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sz="133">
                <a:noFill/>
              </a:defRPr>
            </a:lvl1pPr>
          </a:lstStyle>
          <a:p>
            <a:r>
              <a:rPr lang="en-US" noProof="0"/>
              <a:t>Click icon to add SmartArt graphic</a:t>
            </a:r>
          </a:p>
        </p:txBody>
      </p:sp>
      <p:sp>
        <p:nvSpPr>
          <p:cNvPr id="35" name="Espace réservé du texte 57">
            <a:extLst>
              <a:ext uri="{FF2B5EF4-FFF2-40B4-BE49-F238E27FC236}">
                <a16:creationId xmlns:a16="http://schemas.microsoft.com/office/drawing/2014/main" id="{428D303E-DDAF-3641-B132-0379E658A1EE}"/>
              </a:ext>
            </a:extLst>
          </p:cNvPr>
          <p:cNvSpPr>
            <a:spLocks noGrp="1"/>
          </p:cNvSpPr>
          <p:nvPr>
            <p:ph type="body" sz="quarter" idx="52" hasCustomPrompt="1"/>
          </p:nvPr>
        </p:nvSpPr>
        <p:spPr>
          <a:xfrm>
            <a:off x="3743433" y="2250270"/>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467">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37" name="Espace réservé du texte 57">
            <a:extLst>
              <a:ext uri="{FF2B5EF4-FFF2-40B4-BE49-F238E27FC236}">
                <a16:creationId xmlns:a16="http://schemas.microsoft.com/office/drawing/2014/main" id="{842F84FC-333E-1F4F-8881-03E7346E6856}"/>
              </a:ext>
            </a:extLst>
          </p:cNvPr>
          <p:cNvSpPr>
            <a:spLocks noGrp="1"/>
          </p:cNvSpPr>
          <p:nvPr>
            <p:ph type="body" sz="quarter" idx="53" hasCustomPrompt="1"/>
          </p:nvPr>
        </p:nvSpPr>
        <p:spPr>
          <a:xfrm>
            <a:off x="10366490" y="2250270"/>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6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39" name="Espace réservé du texte 57">
            <a:extLst>
              <a:ext uri="{FF2B5EF4-FFF2-40B4-BE49-F238E27FC236}">
                <a16:creationId xmlns:a16="http://schemas.microsoft.com/office/drawing/2014/main" id="{44621C0C-848F-154C-A0BE-F77AB0303EDE}"/>
              </a:ext>
            </a:extLst>
          </p:cNvPr>
          <p:cNvSpPr>
            <a:spLocks noGrp="1"/>
          </p:cNvSpPr>
          <p:nvPr>
            <p:ph type="body" sz="quarter" idx="54" hasCustomPrompt="1"/>
          </p:nvPr>
        </p:nvSpPr>
        <p:spPr>
          <a:xfrm>
            <a:off x="7054961" y="2250270"/>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6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41" name="Espace réservé du texte 57">
            <a:extLst>
              <a:ext uri="{FF2B5EF4-FFF2-40B4-BE49-F238E27FC236}">
                <a16:creationId xmlns:a16="http://schemas.microsoft.com/office/drawing/2014/main" id="{5C884832-94C5-EC48-AD59-0BFF5B9292F1}"/>
              </a:ext>
            </a:extLst>
          </p:cNvPr>
          <p:cNvSpPr>
            <a:spLocks noGrp="1"/>
          </p:cNvSpPr>
          <p:nvPr>
            <p:ph type="body" sz="quarter" idx="55" hasCustomPrompt="1"/>
          </p:nvPr>
        </p:nvSpPr>
        <p:spPr>
          <a:xfrm>
            <a:off x="2085727" y="4252321"/>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6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43" name="Espace réservé du texte 57">
            <a:extLst>
              <a:ext uri="{FF2B5EF4-FFF2-40B4-BE49-F238E27FC236}">
                <a16:creationId xmlns:a16="http://schemas.microsoft.com/office/drawing/2014/main" id="{55EE616D-CD9C-F747-B3C1-7E058D1739B3}"/>
              </a:ext>
            </a:extLst>
          </p:cNvPr>
          <p:cNvSpPr>
            <a:spLocks noGrp="1"/>
          </p:cNvSpPr>
          <p:nvPr>
            <p:ph type="body" sz="quarter" idx="56" hasCustomPrompt="1"/>
          </p:nvPr>
        </p:nvSpPr>
        <p:spPr>
          <a:xfrm>
            <a:off x="5392643" y="4252321"/>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6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45" name="Espace réservé du texte 57">
            <a:extLst>
              <a:ext uri="{FF2B5EF4-FFF2-40B4-BE49-F238E27FC236}">
                <a16:creationId xmlns:a16="http://schemas.microsoft.com/office/drawing/2014/main" id="{EE1276C9-7673-0445-9714-7351552FC1F9}"/>
              </a:ext>
            </a:extLst>
          </p:cNvPr>
          <p:cNvSpPr>
            <a:spLocks noGrp="1"/>
          </p:cNvSpPr>
          <p:nvPr>
            <p:ph type="body" sz="quarter" idx="57" hasCustomPrompt="1"/>
          </p:nvPr>
        </p:nvSpPr>
        <p:spPr>
          <a:xfrm>
            <a:off x="8699559" y="4252321"/>
            <a:ext cx="1392631" cy="1383383"/>
          </a:xfrm>
          <a:custGeom>
            <a:avLst/>
            <a:gdLst>
              <a:gd name="connsiteX0" fmla="*/ 522269 w 1044473"/>
              <a:gd name="connsiteY0" fmla="*/ 171 h 1037537"/>
              <a:gd name="connsiteX1" fmla="*/ 1044299 w 1044473"/>
              <a:gd name="connsiteY1" fmla="*/ 530013 h 1037537"/>
              <a:gd name="connsiteX2" fmla="*/ 522269 w 1044473"/>
              <a:gd name="connsiteY2" fmla="*/ 1037382 h 1037537"/>
              <a:gd name="connsiteX3" fmla="*/ 175 w 1044473"/>
              <a:gd name="connsiteY3" fmla="*/ 507603 h 1037537"/>
              <a:gd name="connsiteX4" fmla="*/ 522269 w 1044473"/>
              <a:gd name="connsiteY4" fmla="*/ 171 h 103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73" h="1037537">
                <a:moveTo>
                  <a:pt x="522269" y="171"/>
                </a:moveTo>
                <a:cubicBezTo>
                  <a:pt x="848049" y="7150"/>
                  <a:pt x="1051279" y="204168"/>
                  <a:pt x="1044299" y="530013"/>
                </a:cubicBezTo>
                <a:cubicBezTo>
                  <a:pt x="1037512" y="848431"/>
                  <a:pt x="825831" y="1043849"/>
                  <a:pt x="522269" y="1037382"/>
                </a:cubicBezTo>
                <a:cubicBezTo>
                  <a:pt x="188997" y="1030211"/>
                  <a:pt x="-6676" y="826021"/>
                  <a:pt x="175" y="507603"/>
                </a:cubicBezTo>
                <a:cubicBezTo>
                  <a:pt x="7154" y="181758"/>
                  <a:pt x="211215" y="-6488"/>
                  <a:pt x="522269" y="171"/>
                </a:cubicBezTo>
                <a:close/>
              </a:path>
            </a:pathLst>
          </a:custGeom>
          <a:solidFill>
            <a:schemeClr val="bg1"/>
          </a:solidFill>
        </p:spPr>
        <p:txBody>
          <a:bodyPr wrap="square" anchor="ctr" anchorCtr="1">
            <a:noAutofit/>
          </a:bodyPr>
          <a:lstStyle>
            <a:lvl1pPr algn="ctr">
              <a:lnSpc>
                <a:spcPct val="100000"/>
              </a:lnSpc>
              <a:spcAft>
                <a:spcPts val="267"/>
              </a:spcAft>
              <a:defRPr sz="16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sz="933">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Year/Date</a:t>
            </a:r>
          </a:p>
          <a:p>
            <a:pPr lvl="1"/>
            <a:r>
              <a:rPr lang="en-US" noProof="0"/>
              <a:t>Body copy goes here </a:t>
            </a:r>
          </a:p>
          <a:p>
            <a:pPr lvl="1"/>
            <a:r>
              <a:rPr lang="en-US" noProof="0"/>
              <a:t>in </a:t>
            </a:r>
            <a:r>
              <a:rPr lang="en-US" noProof="0" err="1"/>
              <a:t>verdana</a:t>
            </a:r>
            <a:r>
              <a:rPr lang="en-US" noProof="0"/>
              <a:t> 7pt</a:t>
            </a:r>
          </a:p>
        </p:txBody>
      </p:sp>
      <p:sp>
        <p:nvSpPr>
          <p:cNvPr id="23" name="Espace réservé du texte 5">
            <a:extLst>
              <a:ext uri="{FF2B5EF4-FFF2-40B4-BE49-F238E27FC236}">
                <a16:creationId xmlns:a16="http://schemas.microsoft.com/office/drawing/2014/main" id="{2789A1B7-9226-45D5-9A4C-9B12ABE99745}"/>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4" name="Espace réservé du texte 4">
            <a:extLst>
              <a:ext uri="{FF2B5EF4-FFF2-40B4-BE49-F238E27FC236}">
                <a16:creationId xmlns:a16="http://schemas.microsoft.com/office/drawing/2014/main" id="{9EFDD405-3306-4F6B-879C-D5C1544AEB1E}"/>
              </a:ext>
            </a:extLst>
          </p:cNvPr>
          <p:cNvSpPr>
            <a:spLocks noGrp="1"/>
          </p:cNvSpPr>
          <p:nvPr>
            <p:ph type="body" sz="quarter" idx="50"/>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5" name="Title 1">
            <a:extLst>
              <a:ext uri="{FF2B5EF4-FFF2-40B4-BE49-F238E27FC236}">
                <a16:creationId xmlns:a16="http://schemas.microsoft.com/office/drawing/2014/main" id="{44FAF710-3D2C-4EA6-A787-F566ABCC0C09}"/>
              </a:ext>
            </a:extLst>
          </p:cNvPr>
          <p:cNvSpPr>
            <a:spLocks noGrp="1"/>
          </p:cNvSpPr>
          <p:nvPr>
            <p:ph type="title"/>
          </p:nvPr>
        </p:nvSpPr>
        <p:spPr>
          <a:xfrm>
            <a:off x="444975" y="710401"/>
            <a:ext cx="11294059" cy="748247"/>
          </a:xfrm>
        </p:spPr>
        <p:txBody>
          <a:bodyPr/>
          <a:lstStyle/>
          <a:p>
            <a:r>
              <a:rPr lang="en-US"/>
              <a:t>Click to edit Master title style</a:t>
            </a:r>
          </a:p>
        </p:txBody>
      </p:sp>
    </p:spTree>
    <p:extLst>
      <p:ext uri="{BB962C8B-B14F-4D97-AF65-F5344CB8AC3E}">
        <p14:creationId xmlns:p14="http://schemas.microsoft.com/office/powerpoint/2010/main" val="1189667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on 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40A4075-8388-4D55-A178-9B9B0A11486C}"/>
              </a:ext>
            </a:extLst>
          </p:cNvPr>
          <p:cNvSpPr/>
          <p:nvPr userDrawn="1"/>
        </p:nvSpPr>
        <p:spPr>
          <a:xfrm>
            <a:off x="0" y="0"/>
            <a:ext cx="372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fr-FR"/>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fr-FR" smtClean="0"/>
              <a:pPr/>
              <a:t>‹#›</a:t>
            </a:fld>
            <a:endParaRPr lang="fr-FR"/>
          </a:p>
        </p:txBody>
      </p:sp>
      <p:sp>
        <p:nvSpPr>
          <p:cNvPr id="17" name="Espace réservé du texte 4">
            <a:extLst>
              <a:ext uri="{FF2B5EF4-FFF2-40B4-BE49-F238E27FC236}">
                <a16:creationId xmlns:a16="http://schemas.microsoft.com/office/drawing/2014/main" id="{A7961CA2-3943-4444-B840-C954E319F3FA}"/>
              </a:ext>
            </a:extLst>
          </p:cNvPr>
          <p:cNvSpPr>
            <a:spLocks noGrp="1"/>
          </p:cNvSpPr>
          <p:nvPr>
            <p:ph type="body" sz="quarter" idx="48"/>
          </p:nvPr>
        </p:nvSpPr>
        <p:spPr>
          <a:xfrm>
            <a:off x="444974" y="1577577"/>
            <a:ext cx="2824073" cy="492443"/>
          </a:xfrm>
        </p:spPr>
        <p:txBody>
          <a:bodyPr wrap="square">
            <a:spAutoFit/>
          </a:bodyPr>
          <a:lstStyle>
            <a:lvl1pPr>
              <a:lnSpc>
                <a:spcPct val="100000"/>
              </a:lnSpc>
              <a:spcAft>
                <a:spcPts val="0"/>
              </a:spcAft>
              <a:defRPr sz="1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8" name="Text Placeholder 2">
            <a:extLst>
              <a:ext uri="{FF2B5EF4-FFF2-40B4-BE49-F238E27FC236}">
                <a16:creationId xmlns:a16="http://schemas.microsoft.com/office/drawing/2014/main" id="{34742E3D-4B67-4B8A-9D27-6975297E3853}"/>
              </a:ext>
            </a:extLst>
          </p:cNvPr>
          <p:cNvSpPr>
            <a:spLocks noGrp="1"/>
          </p:cNvSpPr>
          <p:nvPr>
            <p:ph type="body" sz="quarter" idx="49"/>
          </p:nvPr>
        </p:nvSpPr>
        <p:spPr>
          <a:xfrm>
            <a:off x="442034" y="1943799"/>
            <a:ext cx="2827447" cy="4295223"/>
          </a:xfrm>
        </p:spPr>
        <p:txBody>
          <a:bodyPr/>
          <a:lstStyle>
            <a:lvl1pPr>
              <a:defRPr>
                <a:solidFill>
                  <a:schemeClr val="bg1"/>
                </a:solidFill>
              </a:defRPr>
            </a:lvl1pPr>
            <a:lvl2pPr marL="302392" indent="-302392">
              <a:buFontTx/>
              <a:buBlip>
                <a:blip r:embed="rId2"/>
              </a:buBlip>
              <a:defRPr>
                <a:solidFill>
                  <a:schemeClr val="bg1"/>
                </a:solidFill>
              </a:defRPr>
            </a:lvl2pPr>
            <a:lvl3pPr marL="609585" indent="-302392">
              <a:buFontTx/>
              <a:buBlip>
                <a:blip r:embed="rId2"/>
              </a:buBlip>
              <a:defRPr>
                <a:solidFill>
                  <a:schemeClr val="bg1"/>
                </a:solidFill>
              </a:defRPr>
            </a:lvl3pPr>
            <a:lvl4pPr marL="911977" indent="-302392">
              <a:buFontTx/>
              <a:buBlip>
                <a:blip r:embed="rId2"/>
              </a:buBlip>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1">
            <a:extLst>
              <a:ext uri="{FF2B5EF4-FFF2-40B4-BE49-F238E27FC236}">
                <a16:creationId xmlns:a16="http://schemas.microsoft.com/office/drawing/2014/main" id="{BC3E3DE0-A4A7-4BCC-9639-9768A25B8AB1}"/>
              </a:ext>
            </a:extLst>
          </p:cNvPr>
          <p:cNvSpPr>
            <a:spLocks noGrp="1"/>
          </p:cNvSpPr>
          <p:nvPr>
            <p:ph type="title"/>
          </p:nvPr>
        </p:nvSpPr>
        <p:spPr>
          <a:xfrm>
            <a:off x="441600" y="710401"/>
            <a:ext cx="2827447" cy="748247"/>
          </a:xfrm>
        </p:spPr>
        <p:txBody>
          <a:bodyPr/>
          <a:lstStyle>
            <a:lvl1pPr>
              <a:defRPr>
                <a:solidFill>
                  <a:schemeClr val="bg1"/>
                </a:solidFill>
              </a:defRPr>
            </a:lvl1pPr>
          </a:lstStyle>
          <a:p>
            <a:r>
              <a:rPr lang="en-US"/>
              <a:t>Click to edit Master title style</a:t>
            </a:r>
          </a:p>
        </p:txBody>
      </p:sp>
      <p:sp>
        <p:nvSpPr>
          <p:cNvPr id="20" name="Espace réservé du texte 5">
            <a:extLst>
              <a:ext uri="{FF2B5EF4-FFF2-40B4-BE49-F238E27FC236}">
                <a16:creationId xmlns:a16="http://schemas.microsoft.com/office/drawing/2014/main" id="{636DBA71-2431-4439-882F-2EE9CBB75D91}"/>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grpSp>
        <p:nvGrpSpPr>
          <p:cNvPr id="36" name="Graphique 7">
            <a:extLst>
              <a:ext uri="{FF2B5EF4-FFF2-40B4-BE49-F238E27FC236}">
                <a16:creationId xmlns:a16="http://schemas.microsoft.com/office/drawing/2014/main" id="{3C798781-F4CB-44F3-9F78-3F13A6985909}"/>
              </a:ext>
            </a:extLst>
          </p:cNvPr>
          <p:cNvGrpSpPr>
            <a:grpSpLocks noChangeAspect="1"/>
          </p:cNvGrpSpPr>
          <p:nvPr userDrawn="1"/>
        </p:nvGrpSpPr>
        <p:grpSpPr>
          <a:xfrm>
            <a:off x="442166" y="6329527"/>
            <a:ext cx="1071853" cy="275084"/>
            <a:chOff x="4768103" y="-471733"/>
            <a:chExt cx="744723" cy="191124"/>
          </a:xfrm>
          <a:solidFill>
            <a:schemeClr val="bg1"/>
          </a:solidFill>
        </p:grpSpPr>
        <p:sp>
          <p:nvSpPr>
            <p:cNvPr id="37" name="Forme libre : forme 9">
              <a:extLst>
                <a:ext uri="{FF2B5EF4-FFF2-40B4-BE49-F238E27FC236}">
                  <a16:creationId xmlns:a16="http://schemas.microsoft.com/office/drawing/2014/main" id="{1449B5FD-7625-4985-9939-DCBF403E122A}"/>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38" name="Forme libre : forme 10">
              <a:extLst>
                <a:ext uri="{FF2B5EF4-FFF2-40B4-BE49-F238E27FC236}">
                  <a16:creationId xmlns:a16="http://schemas.microsoft.com/office/drawing/2014/main" id="{79BB7204-57DC-4669-89E8-1BC85F9001F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39" name="Forme libre : forme 11">
              <a:extLst>
                <a:ext uri="{FF2B5EF4-FFF2-40B4-BE49-F238E27FC236}">
                  <a16:creationId xmlns:a16="http://schemas.microsoft.com/office/drawing/2014/main" id="{7FB3F5C2-F3C4-4335-B7A9-8E0DB1BE42B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1167655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hree Subjects">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45" name="Espace réservé pour une image  8">
            <a:extLst>
              <a:ext uri="{FF2B5EF4-FFF2-40B4-BE49-F238E27FC236}">
                <a16:creationId xmlns:a16="http://schemas.microsoft.com/office/drawing/2014/main" id="{CC5C9632-E14B-4BCC-B960-B235737C8F5E}"/>
              </a:ext>
            </a:extLst>
          </p:cNvPr>
          <p:cNvSpPr>
            <a:spLocks noGrp="1" noChangeAspect="1"/>
          </p:cNvSpPr>
          <p:nvPr>
            <p:ph type="pic" sz="quarter" idx="38"/>
          </p:nvPr>
        </p:nvSpPr>
        <p:spPr>
          <a:xfrm>
            <a:off x="1885829" y="2275343"/>
            <a:ext cx="1814105" cy="1801248"/>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52" name="Espace réservé pour une image  8">
            <a:extLst>
              <a:ext uri="{FF2B5EF4-FFF2-40B4-BE49-F238E27FC236}">
                <a16:creationId xmlns:a16="http://schemas.microsoft.com/office/drawing/2014/main" id="{D248539B-6296-41E2-B2A7-32CAFE749EF1}"/>
              </a:ext>
            </a:extLst>
          </p:cNvPr>
          <p:cNvSpPr>
            <a:spLocks noGrp="1" noChangeAspect="1"/>
          </p:cNvSpPr>
          <p:nvPr>
            <p:ph type="pic" sz="quarter" idx="39"/>
          </p:nvPr>
        </p:nvSpPr>
        <p:spPr>
          <a:xfrm>
            <a:off x="5242862" y="2275343"/>
            <a:ext cx="1814105" cy="1801248"/>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53" name="Espace réservé pour une image  8">
            <a:extLst>
              <a:ext uri="{FF2B5EF4-FFF2-40B4-BE49-F238E27FC236}">
                <a16:creationId xmlns:a16="http://schemas.microsoft.com/office/drawing/2014/main" id="{C99700F4-131B-4BC3-9911-BC47E4952A9B}"/>
              </a:ext>
            </a:extLst>
          </p:cNvPr>
          <p:cNvSpPr>
            <a:spLocks noGrp="1" noChangeAspect="1"/>
          </p:cNvSpPr>
          <p:nvPr>
            <p:ph type="pic" sz="quarter" idx="40"/>
          </p:nvPr>
        </p:nvSpPr>
        <p:spPr>
          <a:xfrm>
            <a:off x="8608996" y="2275343"/>
            <a:ext cx="1814105" cy="1801248"/>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57" name="Espace réservé du texte 4">
            <a:extLst>
              <a:ext uri="{FF2B5EF4-FFF2-40B4-BE49-F238E27FC236}">
                <a16:creationId xmlns:a16="http://schemas.microsoft.com/office/drawing/2014/main" id="{99EBFDD5-74E4-455D-9724-A19D96C2041E}"/>
              </a:ext>
            </a:extLst>
          </p:cNvPr>
          <p:cNvSpPr>
            <a:spLocks noGrp="1"/>
          </p:cNvSpPr>
          <p:nvPr>
            <p:ph type="body" sz="quarter" idx="43" hasCustomPrompt="1"/>
          </p:nvPr>
        </p:nvSpPr>
        <p:spPr>
          <a:xfrm>
            <a:off x="887121" y="6074874"/>
            <a:ext cx="10417759" cy="164148"/>
          </a:xfrm>
        </p:spPr>
        <p:txBody>
          <a:bodyPr/>
          <a:lstStyle>
            <a:lvl1pPr algn="ctr">
              <a:lnSpc>
                <a:spcPct val="100000"/>
              </a:lnSpc>
              <a:spcAft>
                <a:spcPts val="0"/>
              </a:spcAft>
              <a:defRPr sz="1200"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Overarching subtext goes here in Verdana 7pt – if text box necessary</a:t>
            </a:r>
          </a:p>
        </p:txBody>
      </p:sp>
      <p:sp>
        <p:nvSpPr>
          <p:cNvPr id="18" name="Espace réservé du texte 4">
            <a:extLst>
              <a:ext uri="{FF2B5EF4-FFF2-40B4-BE49-F238E27FC236}">
                <a16:creationId xmlns:a16="http://schemas.microsoft.com/office/drawing/2014/main" id="{5C1F33E9-9CFD-C248-B455-84A70176E550}"/>
              </a:ext>
            </a:extLst>
          </p:cNvPr>
          <p:cNvSpPr>
            <a:spLocks noGrp="1"/>
          </p:cNvSpPr>
          <p:nvPr>
            <p:ph type="body" sz="quarter" idx="46" hasCustomPrompt="1"/>
          </p:nvPr>
        </p:nvSpPr>
        <p:spPr>
          <a:xfrm>
            <a:off x="1443789" y="4457406"/>
            <a:ext cx="2698183" cy="1031471"/>
          </a:xfrm>
        </p:spPr>
        <p:txBody>
          <a:bodyPr/>
          <a:lstStyle>
            <a:lvl1pPr marL="0" indent="0" algn="ctr">
              <a:lnSpc>
                <a:spcPct val="100000"/>
              </a:lnSpc>
              <a:spcAft>
                <a:spcPts val="667"/>
              </a:spcAft>
              <a:buClr>
                <a:schemeClr val="accent2"/>
              </a:buClr>
              <a:buFont typeface="Wingdings 2" panose="05020102010507070707" pitchFamily="18" charset="2"/>
              <a:buNone/>
              <a:defRPr sz="2000" b="0">
                <a:solidFill>
                  <a:schemeClr val="accent2"/>
                </a:solidFill>
              </a:defRPr>
            </a:lvl1pPr>
            <a:lvl2pPr marL="0" indent="0" algn="ctr">
              <a:lnSpc>
                <a:spcPct val="125000"/>
              </a:lnSpc>
              <a:spcAft>
                <a:spcPts val="0"/>
              </a:spcAft>
              <a:buFont typeface="Arial" panose="020B0604020202020204" pitchFamily="34" charset="0"/>
              <a:buNone/>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sz="1067">
                <a:latin typeface="+mj-lt"/>
              </a:defRPr>
            </a:lvl3pPr>
            <a:lvl4pPr>
              <a:defRPr sz="1333"/>
            </a:lvl4pPr>
            <a:lvl5pPr>
              <a:defRPr sz="1333"/>
            </a:lvl5pPr>
          </a:lstStyle>
          <a:p>
            <a:pPr lvl="0"/>
            <a:r>
              <a:rPr lang="en-US" noProof="0"/>
              <a:t>Header Verd. 15pt</a:t>
            </a:r>
          </a:p>
          <a:p>
            <a:pPr lvl="1"/>
            <a:r>
              <a:rPr lang="en-US" noProof="0"/>
              <a:t>Body copy goes here in 9pt</a:t>
            </a:r>
          </a:p>
          <a:p>
            <a:pPr lvl="1"/>
            <a:r>
              <a:rPr lang="en-US" noProof="0"/>
              <a:t>Line 2</a:t>
            </a:r>
          </a:p>
          <a:p>
            <a:pPr lvl="1"/>
            <a:r>
              <a:rPr lang="en-US" noProof="0"/>
              <a:t>Line 3</a:t>
            </a:r>
          </a:p>
        </p:txBody>
      </p:sp>
      <p:sp>
        <p:nvSpPr>
          <p:cNvPr id="20" name="Espace réservé du texte 4">
            <a:extLst>
              <a:ext uri="{FF2B5EF4-FFF2-40B4-BE49-F238E27FC236}">
                <a16:creationId xmlns:a16="http://schemas.microsoft.com/office/drawing/2014/main" id="{07B91730-598B-3A45-B533-0E89A10E5ABF}"/>
              </a:ext>
            </a:extLst>
          </p:cNvPr>
          <p:cNvSpPr>
            <a:spLocks noGrp="1"/>
          </p:cNvSpPr>
          <p:nvPr>
            <p:ph type="body" sz="quarter" idx="47" hasCustomPrompt="1"/>
          </p:nvPr>
        </p:nvSpPr>
        <p:spPr>
          <a:xfrm>
            <a:off x="8175609" y="4457406"/>
            <a:ext cx="2698183" cy="1031471"/>
          </a:xfrm>
        </p:spPr>
        <p:txBody>
          <a:bodyPr/>
          <a:lstStyle>
            <a:lvl1pPr marL="0" indent="0" algn="ctr">
              <a:lnSpc>
                <a:spcPct val="100000"/>
              </a:lnSpc>
              <a:spcAft>
                <a:spcPts val="667"/>
              </a:spcAft>
              <a:buClr>
                <a:schemeClr val="accent2"/>
              </a:buClr>
              <a:buFont typeface="Wingdings 2" panose="05020102010507070707" pitchFamily="18" charset="2"/>
              <a:buNone/>
              <a:defRPr sz="2000" b="0">
                <a:solidFill>
                  <a:schemeClr val="accent2"/>
                </a:solidFill>
              </a:defRPr>
            </a:lvl1pPr>
            <a:lvl2pPr marL="0" indent="0" algn="ctr">
              <a:lnSpc>
                <a:spcPct val="125000"/>
              </a:lnSpc>
              <a:spcAft>
                <a:spcPts val="0"/>
              </a:spcAft>
              <a:buFont typeface="Arial" panose="020B0604020202020204" pitchFamily="34" charset="0"/>
              <a:buNone/>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sz="1067">
                <a:latin typeface="+mj-lt"/>
              </a:defRPr>
            </a:lvl3pPr>
            <a:lvl4pPr>
              <a:defRPr sz="1333"/>
            </a:lvl4pPr>
            <a:lvl5pPr>
              <a:defRPr sz="1333"/>
            </a:lvl5pPr>
          </a:lstStyle>
          <a:p>
            <a:pPr lvl="0"/>
            <a:r>
              <a:rPr lang="en-US" noProof="0"/>
              <a:t>Header Verd. 15pt</a:t>
            </a:r>
          </a:p>
          <a:p>
            <a:pPr lvl="1"/>
            <a:r>
              <a:rPr lang="en-US" noProof="0"/>
              <a:t>Body copy goes here in 9pt</a:t>
            </a:r>
          </a:p>
          <a:p>
            <a:pPr lvl="1"/>
            <a:r>
              <a:rPr lang="en-US" noProof="0"/>
              <a:t>Line 2</a:t>
            </a:r>
          </a:p>
          <a:p>
            <a:pPr lvl="1"/>
            <a:r>
              <a:rPr lang="en-US" noProof="0"/>
              <a:t>Line 3</a:t>
            </a:r>
          </a:p>
        </p:txBody>
      </p:sp>
      <p:sp>
        <p:nvSpPr>
          <p:cNvPr id="21" name="Espace réservé du texte 4">
            <a:extLst>
              <a:ext uri="{FF2B5EF4-FFF2-40B4-BE49-F238E27FC236}">
                <a16:creationId xmlns:a16="http://schemas.microsoft.com/office/drawing/2014/main" id="{ED327B16-2D28-E74D-80D9-FCA946C04984}"/>
              </a:ext>
            </a:extLst>
          </p:cNvPr>
          <p:cNvSpPr>
            <a:spLocks noGrp="1"/>
          </p:cNvSpPr>
          <p:nvPr>
            <p:ph type="body" sz="quarter" idx="48" hasCustomPrompt="1"/>
          </p:nvPr>
        </p:nvSpPr>
        <p:spPr>
          <a:xfrm>
            <a:off x="4809698" y="4457406"/>
            <a:ext cx="2698183" cy="1031471"/>
          </a:xfrm>
        </p:spPr>
        <p:txBody>
          <a:bodyPr/>
          <a:lstStyle>
            <a:lvl1pPr marL="0" indent="0" algn="ctr">
              <a:lnSpc>
                <a:spcPct val="100000"/>
              </a:lnSpc>
              <a:spcAft>
                <a:spcPts val="667"/>
              </a:spcAft>
              <a:buClr>
                <a:schemeClr val="accent2"/>
              </a:buClr>
              <a:buFont typeface="Wingdings 2" panose="05020102010507070707" pitchFamily="18" charset="2"/>
              <a:buNone/>
              <a:defRPr sz="2000" b="0">
                <a:solidFill>
                  <a:schemeClr val="accent2"/>
                </a:solidFill>
              </a:defRPr>
            </a:lvl1pPr>
            <a:lvl2pPr marL="0" indent="0" algn="ctr">
              <a:lnSpc>
                <a:spcPct val="125000"/>
              </a:lnSpc>
              <a:spcAft>
                <a:spcPts val="0"/>
              </a:spcAft>
              <a:buFont typeface="Arial" panose="020B0604020202020204" pitchFamily="34" charset="0"/>
              <a:buNone/>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defRPr sz="1067">
                <a:latin typeface="+mj-lt"/>
              </a:defRPr>
            </a:lvl3pPr>
            <a:lvl4pPr>
              <a:defRPr sz="1333"/>
            </a:lvl4pPr>
            <a:lvl5pPr>
              <a:defRPr sz="1333"/>
            </a:lvl5pPr>
          </a:lstStyle>
          <a:p>
            <a:pPr lvl="0"/>
            <a:r>
              <a:rPr lang="en-US" noProof="0"/>
              <a:t>Header Verd. 15pt</a:t>
            </a:r>
          </a:p>
          <a:p>
            <a:pPr lvl="1"/>
            <a:r>
              <a:rPr lang="en-US" noProof="0"/>
              <a:t>Body copy goes here in 9pt</a:t>
            </a:r>
          </a:p>
          <a:p>
            <a:pPr lvl="1"/>
            <a:r>
              <a:rPr lang="en-US" noProof="0"/>
              <a:t>Line 2</a:t>
            </a:r>
          </a:p>
          <a:p>
            <a:pPr lvl="1"/>
            <a:r>
              <a:rPr lang="en-US" noProof="0"/>
              <a:t>Line 3</a:t>
            </a:r>
          </a:p>
        </p:txBody>
      </p:sp>
      <p:sp>
        <p:nvSpPr>
          <p:cNvPr id="14" name="Espace réservé du texte 5">
            <a:extLst>
              <a:ext uri="{FF2B5EF4-FFF2-40B4-BE49-F238E27FC236}">
                <a16:creationId xmlns:a16="http://schemas.microsoft.com/office/drawing/2014/main" id="{021483E1-2425-40BE-8F9C-5B7951948625}"/>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5" name="Espace réservé du texte 4">
            <a:extLst>
              <a:ext uri="{FF2B5EF4-FFF2-40B4-BE49-F238E27FC236}">
                <a16:creationId xmlns:a16="http://schemas.microsoft.com/office/drawing/2014/main" id="{FC649E92-62C2-4614-AAA1-64785BCA3BB5}"/>
              </a:ext>
            </a:extLst>
          </p:cNvPr>
          <p:cNvSpPr>
            <a:spLocks noGrp="1"/>
          </p:cNvSpPr>
          <p:nvPr>
            <p:ph type="body" sz="quarter" idx="50"/>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16" name="Title 1">
            <a:extLst>
              <a:ext uri="{FF2B5EF4-FFF2-40B4-BE49-F238E27FC236}">
                <a16:creationId xmlns:a16="http://schemas.microsoft.com/office/drawing/2014/main" id="{2BD92977-6456-4F81-9A2E-322E82DBEFCA}"/>
              </a:ext>
            </a:extLst>
          </p:cNvPr>
          <p:cNvSpPr>
            <a:spLocks noGrp="1"/>
          </p:cNvSpPr>
          <p:nvPr>
            <p:ph type="title"/>
          </p:nvPr>
        </p:nvSpPr>
        <p:spPr>
          <a:xfrm>
            <a:off x="444975" y="710401"/>
            <a:ext cx="11294059" cy="748247"/>
          </a:xfrm>
        </p:spPr>
        <p:txBody>
          <a:bodyPr/>
          <a:lstStyle/>
          <a:p>
            <a:r>
              <a:rPr lang="en-US"/>
              <a:t>Click to edit Master title style</a:t>
            </a:r>
          </a:p>
        </p:txBody>
      </p:sp>
    </p:spTree>
    <p:extLst>
      <p:ext uri="{BB962C8B-B14F-4D97-AF65-F5344CB8AC3E}">
        <p14:creationId xmlns:p14="http://schemas.microsoft.com/office/powerpoint/2010/main" val="238950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06.Body_Text&amp;Visual_2columns">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57" name="Espace réservé du texte 4">
            <a:extLst>
              <a:ext uri="{FF2B5EF4-FFF2-40B4-BE49-F238E27FC236}">
                <a16:creationId xmlns:a16="http://schemas.microsoft.com/office/drawing/2014/main" id="{99EBFDD5-74E4-455D-9724-A19D96C2041E}"/>
              </a:ext>
            </a:extLst>
          </p:cNvPr>
          <p:cNvSpPr>
            <a:spLocks noGrp="1"/>
          </p:cNvSpPr>
          <p:nvPr>
            <p:ph type="body" sz="quarter" idx="43" hasCustomPrompt="1"/>
          </p:nvPr>
        </p:nvSpPr>
        <p:spPr>
          <a:xfrm>
            <a:off x="451323" y="2023118"/>
            <a:ext cx="5387175" cy="215444"/>
          </a:xfrm>
        </p:spPr>
        <p:txBody>
          <a:bodyPr/>
          <a:lstStyle>
            <a:lvl1pPr algn="l">
              <a:lnSpc>
                <a:spcPct val="100000"/>
              </a:lnSpc>
              <a:spcAft>
                <a:spcPts val="0"/>
              </a:spcAft>
              <a:defRPr sz="1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Header IN ALLCAPS VERDANA 12PT</a:t>
            </a:r>
          </a:p>
        </p:txBody>
      </p:sp>
      <p:sp>
        <p:nvSpPr>
          <p:cNvPr id="15" name="Espace réservé du texte 4">
            <a:extLst>
              <a:ext uri="{FF2B5EF4-FFF2-40B4-BE49-F238E27FC236}">
                <a16:creationId xmlns:a16="http://schemas.microsoft.com/office/drawing/2014/main" id="{102EE37F-49C7-4E9B-9C3D-B4ED45E94718}"/>
              </a:ext>
            </a:extLst>
          </p:cNvPr>
          <p:cNvSpPr>
            <a:spLocks noGrp="1"/>
          </p:cNvSpPr>
          <p:nvPr>
            <p:ph type="body" sz="quarter" idx="44" hasCustomPrompt="1"/>
          </p:nvPr>
        </p:nvSpPr>
        <p:spPr>
          <a:xfrm>
            <a:off x="6095999" y="2023118"/>
            <a:ext cx="5387175" cy="215444"/>
          </a:xfrm>
        </p:spPr>
        <p:txBody>
          <a:bodyPr/>
          <a:lstStyle>
            <a:lvl1pPr algn="l">
              <a:lnSpc>
                <a:spcPct val="100000"/>
              </a:lnSpc>
              <a:spcAft>
                <a:spcPts val="0"/>
              </a:spcAft>
              <a:defRPr sz="1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333"/>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Header IN ALLCAPS VERDANA 12PT</a:t>
            </a:r>
          </a:p>
        </p:txBody>
      </p:sp>
      <p:sp>
        <p:nvSpPr>
          <p:cNvPr id="16" name="Espace réservé pour une image  3">
            <a:extLst>
              <a:ext uri="{FF2B5EF4-FFF2-40B4-BE49-F238E27FC236}">
                <a16:creationId xmlns:a16="http://schemas.microsoft.com/office/drawing/2014/main" id="{53ACCDE3-920E-4B07-97C0-4268A8816D7F}"/>
              </a:ext>
            </a:extLst>
          </p:cNvPr>
          <p:cNvSpPr>
            <a:spLocks noGrp="1"/>
          </p:cNvSpPr>
          <p:nvPr>
            <p:ph type="pic" sz="quarter" idx="45"/>
          </p:nvPr>
        </p:nvSpPr>
        <p:spPr>
          <a:xfrm>
            <a:off x="444974" y="2384670"/>
            <a:ext cx="2340559" cy="3622821"/>
          </a:xfrm>
        </p:spPr>
        <p:txBody>
          <a:bodyPr>
            <a:noAutofit/>
          </a:bodyPr>
          <a:lstStyle>
            <a:lvl1pPr>
              <a:defRPr>
                <a:noFill/>
              </a:defRPr>
            </a:lvl1pPr>
          </a:lstStyle>
          <a:p>
            <a:r>
              <a:rPr lang="en-US" noProof="0"/>
              <a:t>Click icon to add picture</a:t>
            </a:r>
          </a:p>
        </p:txBody>
      </p:sp>
      <p:sp>
        <p:nvSpPr>
          <p:cNvPr id="17" name="Espace réservé pour une image  3">
            <a:extLst>
              <a:ext uri="{FF2B5EF4-FFF2-40B4-BE49-F238E27FC236}">
                <a16:creationId xmlns:a16="http://schemas.microsoft.com/office/drawing/2014/main" id="{BA1D5B65-0ABB-49CE-B750-F373B8CD7F3C}"/>
              </a:ext>
            </a:extLst>
          </p:cNvPr>
          <p:cNvSpPr>
            <a:spLocks noGrp="1"/>
          </p:cNvSpPr>
          <p:nvPr>
            <p:ph type="pic" sz="quarter" idx="46"/>
          </p:nvPr>
        </p:nvSpPr>
        <p:spPr>
          <a:xfrm>
            <a:off x="6096001" y="2384670"/>
            <a:ext cx="2340559" cy="3622821"/>
          </a:xfrm>
        </p:spPr>
        <p:txBody>
          <a:bodyPr>
            <a:noAutofit/>
          </a:bodyPr>
          <a:lstStyle>
            <a:lvl1pPr>
              <a:defRPr>
                <a:noFill/>
              </a:defRPr>
            </a:lvl1pPr>
          </a:lstStyle>
          <a:p>
            <a:r>
              <a:rPr lang="en-US" noProof="0"/>
              <a:t>Click icon to add picture</a:t>
            </a:r>
          </a:p>
        </p:txBody>
      </p:sp>
      <p:sp>
        <p:nvSpPr>
          <p:cNvPr id="14" name="Espace réservé du texte 4">
            <a:extLst>
              <a:ext uri="{FF2B5EF4-FFF2-40B4-BE49-F238E27FC236}">
                <a16:creationId xmlns:a16="http://schemas.microsoft.com/office/drawing/2014/main" id="{70B13997-CC8E-4CA7-BC9F-1E2FE9781D8B}"/>
              </a:ext>
            </a:extLst>
          </p:cNvPr>
          <p:cNvSpPr>
            <a:spLocks noGrp="1"/>
          </p:cNvSpPr>
          <p:nvPr>
            <p:ph type="body" sz="quarter" idx="20" hasCustomPrompt="1"/>
          </p:nvPr>
        </p:nvSpPr>
        <p:spPr>
          <a:xfrm>
            <a:off x="3056143" y="2410069"/>
            <a:ext cx="2782356" cy="3350235"/>
          </a:xfrm>
        </p:spPr>
        <p:txBody>
          <a:bodyPr wrap="square">
            <a:spAutoFit/>
          </a:bodyPr>
          <a:lstStyle>
            <a:lvl1pPr>
              <a:lnSpc>
                <a:spcPct val="125000"/>
              </a:lnSpc>
              <a:spcAft>
                <a:spcPts val="0"/>
              </a:spcAft>
              <a:defRPr lang="en-US" sz="16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3993" marR="0" indent="-263993" algn="l" defTabSz="914377" rtl="0" eaLnBrk="1" fontAlgn="auto" latinLnBrk="0" hangingPunct="1">
              <a:lnSpc>
                <a:spcPct val="110000"/>
              </a:lnSpc>
              <a:spcBef>
                <a:spcPts val="0"/>
              </a:spcBef>
              <a:spcAft>
                <a:spcPts val="400"/>
              </a:spcAft>
              <a:buClr>
                <a:schemeClr val="accent2"/>
              </a:buClr>
              <a:buSzPct val="90000"/>
              <a:buFontTx/>
              <a:buBlip>
                <a:blip r:embed="rId2">
                  <a:extLst>
                    <a:ext uri="{96DAC541-7B7A-43D3-8B79-37D633B846F1}">
                      <asvg:svgBlip xmlns:asvg="http://schemas.microsoft.com/office/drawing/2016/SVG/main" r:embed="rId3"/>
                    </a:ext>
                  </a:extLst>
                </a:blip>
              </a:buBlip>
              <a:tabLst/>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spcAft>
                <a:spcPts val="2400"/>
              </a:spcAft>
              <a:defRPr lang="en-US" sz="1200" b="0" i="0" kern="1200" dirty="0"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Body copy goes here in Verdana 12pt</a:t>
            </a:r>
            <a:br>
              <a:rPr lang="en-US" noProof="0"/>
            </a:br>
            <a:r>
              <a:rPr lang="en-US" noProof="0"/>
              <a:t>Line 2</a:t>
            </a:r>
            <a:br>
              <a:rPr lang="en-US" noProof="0"/>
            </a:br>
            <a:r>
              <a:rPr lang="en-US" noProof="0"/>
              <a:t>Line 3</a:t>
            </a:r>
          </a:p>
          <a:p>
            <a:pPr lvl="0"/>
            <a:endParaRPr lang="en-US" noProof="0"/>
          </a:p>
          <a:p>
            <a:pPr lvl="1"/>
            <a:r>
              <a:rPr lang="en-US" noProof="0"/>
              <a:t>Bullet point level in Verdana 9pt</a:t>
            </a:r>
          </a:p>
          <a:p>
            <a:pPr lvl="1"/>
            <a:r>
              <a:rPr lang="en-US" noProof="0"/>
              <a:t>Bullet point 2</a:t>
            </a:r>
          </a:p>
          <a:p>
            <a:pPr lvl="1"/>
            <a:r>
              <a:rPr lang="en-US" noProof="0"/>
              <a:t>Bullet point 3</a:t>
            </a:r>
          </a:p>
          <a:p>
            <a:pPr lvl="1"/>
            <a:endParaRPr lang="en-US" noProof="0"/>
          </a:p>
          <a:p>
            <a:pPr lvl="2"/>
            <a:r>
              <a:rPr lang="en-US" noProof="0"/>
              <a:t>Body copy goes here in Verdana 9pt</a:t>
            </a:r>
            <a:br>
              <a:rPr lang="en-US" noProof="0"/>
            </a:br>
            <a:r>
              <a:rPr lang="en-US" noProof="0"/>
              <a:t>Line 2</a:t>
            </a:r>
            <a:br>
              <a:rPr lang="en-US" noProof="0"/>
            </a:br>
            <a:r>
              <a:rPr lang="en-US" noProof="0"/>
              <a:t>Line 3</a:t>
            </a:r>
          </a:p>
        </p:txBody>
      </p:sp>
      <p:sp>
        <p:nvSpPr>
          <p:cNvPr id="18" name="Espace réservé du texte 4">
            <a:extLst>
              <a:ext uri="{FF2B5EF4-FFF2-40B4-BE49-F238E27FC236}">
                <a16:creationId xmlns:a16="http://schemas.microsoft.com/office/drawing/2014/main" id="{2F116EA8-5445-47B3-947A-920077D67D8D}"/>
              </a:ext>
            </a:extLst>
          </p:cNvPr>
          <p:cNvSpPr>
            <a:spLocks noGrp="1"/>
          </p:cNvSpPr>
          <p:nvPr>
            <p:ph type="body" sz="quarter" idx="52" hasCustomPrompt="1"/>
          </p:nvPr>
        </p:nvSpPr>
        <p:spPr>
          <a:xfrm>
            <a:off x="8719525" y="2410069"/>
            <a:ext cx="2782356" cy="3350235"/>
          </a:xfrm>
        </p:spPr>
        <p:txBody>
          <a:bodyPr wrap="square">
            <a:spAutoFit/>
          </a:bodyPr>
          <a:lstStyle>
            <a:lvl1pPr>
              <a:lnSpc>
                <a:spcPct val="125000"/>
              </a:lnSpc>
              <a:spcAft>
                <a:spcPts val="0"/>
              </a:spcAft>
              <a:defRPr lang="en-US" sz="16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3993" marR="0" indent="-263993" algn="l" defTabSz="914377" rtl="0" eaLnBrk="1" fontAlgn="auto" latinLnBrk="0" hangingPunct="1">
              <a:lnSpc>
                <a:spcPct val="110000"/>
              </a:lnSpc>
              <a:spcBef>
                <a:spcPts val="0"/>
              </a:spcBef>
              <a:spcAft>
                <a:spcPts val="400"/>
              </a:spcAft>
              <a:buClr>
                <a:schemeClr val="accent2"/>
              </a:buClr>
              <a:buSzPct val="90000"/>
              <a:buFontTx/>
              <a:buBlip>
                <a:blip r:embed="rId2">
                  <a:extLst>
                    <a:ext uri="{96DAC541-7B7A-43D3-8B79-37D633B846F1}">
                      <asvg:svgBlip xmlns:asvg="http://schemas.microsoft.com/office/drawing/2016/SVG/main" r:embed="rId3"/>
                    </a:ext>
                  </a:extLst>
                </a:blip>
              </a:buBlip>
              <a:tabLst/>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110000"/>
              </a:lnSpc>
              <a:spcAft>
                <a:spcPts val="2400"/>
              </a:spcAft>
              <a:defRPr lang="en-US" sz="1200" b="0" i="0" kern="1200" dirty="0"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Body copy goes here in Verdana 12pt</a:t>
            </a:r>
            <a:br>
              <a:rPr lang="en-US" noProof="0"/>
            </a:br>
            <a:r>
              <a:rPr lang="en-US" noProof="0"/>
              <a:t>Line 2</a:t>
            </a:r>
            <a:br>
              <a:rPr lang="en-US" noProof="0"/>
            </a:br>
            <a:r>
              <a:rPr lang="en-US" noProof="0"/>
              <a:t>Line 3</a:t>
            </a:r>
          </a:p>
          <a:p>
            <a:pPr lvl="0"/>
            <a:endParaRPr lang="en-US" noProof="0"/>
          </a:p>
          <a:p>
            <a:pPr lvl="1"/>
            <a:r>
              <a:rPr lang="en-US" noProof="0"/>
              <a:t>Bullet point level in Verdana 9pt</a:t>
            </a:r>
          </a:p>
          <a:p>
            <a:pPr lvl="1"/>
            <a:r>
              <a:rPr lang="en-US" noProof="0"/>
              <a:t>Bullet point 2</a:t>
            </a:r>
          </a:p>
          <a:p>
            <a:pPr lvl="1"/>
            <a:r>
              <a:rPr lang="en-US" noProof="0"/>
              <a:t>Bullet point 3</a:t>
            </a:r>
          </a:p>
          <a:p>
            <a:pPr lvl="1"/>
            <a:endParaRPr lang="en-US" noProof="0"/>
          </a:p>
          <a:p>
            <a:pPr lvl="2"/>
            <a:r>
              <a:rPr lang="en-US" noProof="0"/>
              <a:t>Body copy goes here in Verdana 9pt</a:t>
            </a:r>
            <a:br>
              <a:rPr lang="en-US" noProof="0"/>
            </a:br>
            <a:r>
              <a:rPr lang="en-US" noProof="0"/>
              <a:t>Line 2</a:t>
            </a:r>
            <a:br>
              <a:rPr lang="en-US" noProof="0"/>
            </a:br>
            <a:r>
              <a:rPr lang="en-US" noProof="0"/>
              <a:t>Line 3</a:t>
            </a:r>
          </a:p>
        </p:txBody>
      </p:sp>
      <p:sp>
        <p:nvSpPr>
          <p:cNvPr id="19" name="Espace réservé du texte 5">
            <a:extLst>
              <a:ext uri="{FF2B5EF4-FFF2-40B4-BE49-F238E27FC236}">
                <a16:creationId xmlns:a16="http://schemas.microsoft.com/office/drawing/2014/main" id="{8E4E4032-9898-4A69-9D9C-6DB7CEE7159E}"/>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0" name="Espace réservé du texte 4">
            <a:extLst>
              <a:ext uri="{FF2B5EF4-FFF2-40B4-BE49-F238E27FC236}">
                <a16:creationId xmlns:a16="http://schemas.microsoft.com/office/drawing/2014/main" id="{BB316397-FA0F-41C2-AD67-87E804222296}"/>
              </a:ext>
            </a:extLst>
          </p:cNvPr>
          <p:cNvSpPr>
            <a:spLocks noGrp="1"/>
          </p:cNvSpPr>
          <p:nvPr>
            <p:ph type="body" sz="quarter" idx="50"/>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1" name="Title 1">
            <a:extLst>
              <a:ext uri="{FF2B5EF4-FFF2-40B4-BE49-F238E27FC236}">
                <a16:creationId xmlns:a16="http://schemas.microsoft.com/office/drawing/2014/main" id="{C5999050-FEA1-4953-AD6B-0FD3F03707E4}"/>
              </a:ext>
            </a:extLst>
          </p:cNvPr>
          <p:cNvSpPr>
            <a:spLocks noGrp="1"/>
          </p:cNvSpPr>
          <p:nvPr>
            <p:ph type="title"/>
          </p:nvPr>
        </p:nvSpPr>
        <p:spPr>
          <a:xfrm>
            <a:off x="444975" y="710401"/>
            <a:ext cx="11294059" cy="748247"/>
          </a:xfrm>
        </p:spPr>
        <p:txBody>
          <a:bodyPr/>
          <a:lstStyle/>
          <a:p>
            <a:r>
              <a:rPr lang="en-US"/>
              <a:t>Click to edit Master title style</a:t>
            </a:r>
          </a:p>
        </p:txBody>
      </p:sp>
    </p:spTree>
    <p:extLst>
      <p:ext uri="{BB962C8B-B14F-4D97-AF65-F5344CB8AC3E}">
        <p14:creationId xmlns:p14="http://schemas.microsoft.com/office/powerpoint/2010/main" val="4256398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09.Series_Pictograms">
    <p:spTree>
      <p:nvGrpSpPr>
        <p:cNvPr id="1" name=""/>
        <p:cNvGrpSpPr/>
        <p:nvPr/>
      </p:nvGrpSpPr>
      <p:grpSpPr>
        <a:xfrm>
          <a:off x="0" y="0"/>
          <a:ext cx="0" cy="0"/>
          <a:chOff x="0" y="0"/>
          <a:chExt cx="0" cy="0"/>
        </a:xfrm>
      </p:grpSpPr>
      <p:sp>
        <p:nvSpPr>
          <p:cNvPr id="43" name="Espace réservé du texte 4">
            <a:extLst>
              <a:ext uri="{FF2B5EF4-FFF2-40B4-BE49-F238E27FC236}">
                <a16:creationId xmlns:a16="http://schemas.microsoft.com/office/drawing/2014/main" id="{D6A66775-D99C-FB4D-B9BA-F866BE69C75A}"/>
              </a:ext>
            </a:extLst>
          </p:cNvPr>
          <p:cNvSpPr>
            <a:spLocks noGrp="1"/>
          </p:cNvSpPr>
          <p:nvPr>
            <p:ph type="body" sz="quarter" idx="58" hasCustomPrompt="1"/>
          </p:nvPr>
        </p:nvSpPr>
        <p:spPr>
          <a:xfrm>
            <a:off x="4412369" y="5249293"/>
            <a:ext cx="1585275" cy="734884"/>
          </a:xfrm>
        </p:spPr>
        <p:txBody>
          <a:bodyPr/>
          <a:lstStyle>
            <a:lvl1pPr marL="0" indent="0" algn="ctr">
              <a:lnSpc>
                <a:spcPct val="100000"/>
              </a:lnSpc>
              <a:spcAft>
                <a:spcPts val="0"/>
              </a:spcAft>
              <a:buClr>
                <a:schemeClr val="accent2"/>
              </a:buClr>
              <a:buFont typeface="Wingdings 2" panose="05020102010507070707" pitchFamily="18" charset="2"/>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lang="en-US" sz="14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indent="0" algn="ctr">
              <a:lnSpc>
                <a:spcPct val="100000"/>
              </a:lnSpc>
              <a:spcBef>
                <a:spcPts val="133"/>
              </a:spcBef>
              <a:spcAft>
                <a:spcPts val="0"/>
              </a:spcAft>
              <a:buFont typeface="Arial" panose="020B0604020202020204" pitchFamily="34" charset="0"/>
              <a:buNone/>
              <a:defRPr lang="en-US" sz="933"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Icon header in Verdana 12</a:t>
            </a:r>
          </a:p>
          <a:p>
            <a:pPr lvl="2"/>
            <a:r>
              <a:rPr lang="en-US" noProof="0"/>
              <a:t>Subtext level Verdana 6pt</a:t>
            </a:r>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9" name="Espace réservé pour une image  8">
            <a:extLst>
              <a:ext uri="{FF2B5EF4-FFF2-40B4-BE49-F238E27FC236}">
                <a16:creationId xmlns:a16="http://schemas.microsoft.com/office/drawing/2014/main" id="{168A2321-51C0-44B8-85CC-82C00400516F}"/>
              </a:ext>
            </a:extLst>
          </p:cNvPr>
          <p:cNvSpPr>
            <a:spLocks noGrp="1" noChangeAspect="1"/>
          </p:cNvSpPr>
          <p:nvPr>
            <p:ph type="pic" sz="quarter" idx="38"/>
          </p:nvPr>
        </p:nvSpPr>
        <p:spPr>
          <a:xfrm>
            <a:off x="4846823" y="2266949"/>
            <a:ext cx="705803" cy="7008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4" name="Espace réservé pour une image  8">
            <a:extLst>
              <a:ext uri="{FF2B5EF4-FFF2-40B4-BE49-F238E27FC236}">
                <a16:creationId xmlns:a16="http://schemas.microsoft.com/office/drawing/2014/main" id="{6749475C-69E4-4BE9-A38D-7241DCB89E86}"/>
              </a:ext>
            </a:extLst>
          </p:cNvPr>
          <p:cNvSpPr>
            <a:spLocks noGrp="1" noChangeAspect="1"/>
          </p:cNvSpPr>
          <p:nvPr>
            <p:ph type="pic" sz="quarter" idx="39"/>
          </p:nvPr>
        </p:nvSpPr>
        <p:spPr>
          <a:xfrm>
            <a:off x="7555773" y="2266949"/>
            <a:ext cx="705803" cy="7008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5" name="Espace réservé pour une image  8">
            <a:extLst>
              <a:ext uri="{FF2B5EF4-FFF2-40B4-BE49-F238E27FC236}">
                <a16:creationId xmlns:a16="http://schemas.microsoft.com/office/drawing/2014/main" id="{53004C71-88FB-4D84-AF67-163F0A8F5713}"/>
              </a:ext>
            </a:extLst>
          </p:cNvPr>
          <p:cNvSpPr>
            <a:spLocks noGrp="1" noChangeAspect="1"/>
          </p:cNvSpPr>
          <p:nvPr>
            <p:ph type="pic" sz="quarter" idx="40"/>
          </p:nvPr>
        </p:nvSpPr>
        <p:spPr>
          <a:xfrm>
            <a:off x="10264724" y="2266949"/>
            <a:ext cx="705803" cy="7008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6" name="Espace réservé pour une image  8">
            <a:extLst>
              <a:ext uri="{FF2B5EF4-FFF2-40B4-BE49-F238E27FC236}">
                <a16:creationId xmlns:a16="http://schemas.microsoft.com/office/drawing/2014/main" id="{2DBF61FA-A35E-4273-8034-DAAC1ECD9D13}"/>
              </a:ext>
            </a:extLst>
          </p:cNvPr>
          <p:cNvSpPr>
            <a:spLocks noGrp="1" noChangeAspect="1"/>
          </p:cNvSpPr>
          <p:nvPr>
            <p:ph type="pic" sz="quarter" idx="41"/>
          </p:nvPr>
        </p:nvSpPr>
        <p:spPr>
          <a:xfrm>
            <a:off x="4846823" y="4381911"/>
            <a:ext cx="705803" cy="7008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7" name="Espace réservé pour une image  8">
            <a:extLst>
              <a:ext uri="{FF2B5EF4-FFF2-40B4-BE49-F238E27FC236}">
                <a16:creationId xmlns:a16="http://schemas.microsoft.com/office/drawing/2014/main" id="{2789384D-EA94-4052-B57F-95DE218737E1}"/>
              </a:ext>
            </a:extLst>
          </p:cNvPr>
          <p:cNvSpPr>
            <a:spLocks noGrp="1" noChangeAspect="1"/>
          </p:cNvSpPr>
          <p:nvPr>
            <p:ph type="pic" sz="quarter" idx="42"/>
          </p:nvPr>
        </p:nvSpPr>
        <p:spPr>
          <a:xfrm>
            <a:off x="7555773" y="4381911"/>
            <a:ext cx="705803" cy="7008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8" name="Espace réservé pour une image  8">
            <a:extLst>
              <a:ext uri="{FF2B5EF4-FFF2-40B4-BE49-F238E27FC236}">
                <a16:creationId xmlns:a16="http://schemas.microsoft.com/office/drawing/2014/main" id="{A400283B-48F4-4D29-A5D4-EF54E4DEE830}"/>
              </a:ext>
            </a:extLst>
          </p:cNvPr>
          <p:cNvSpPr>
            <a:spLocks noGrp="1" noChangeAspect="1"/>
          </p:cNvSpPr>
          <p:nvPr>
            <p:ph type="pic" sz="quarter" idx="43"/>
          </p:nvPr>
        </p:nvSpPr>
        <p:spPr>
          <a:xfrm>
            <a:off x="10264724" y="4381911"/>
            <a:ext cx="705803" cy="700800"/>
          </a:xfrm>
          <a:custGeom>
            <a:avLst/>
            <a:gdLst>
              <a:gd name="connsiteX0" fmla="*/ 2060531 w 4210385"/>
              <a:gd name="connsiteY0" fmla="*/ 0 h 4180540"/>
              <a:gd name="connsiteX1" fmla="*/ 4210385 w 4210385"/>
              <a:gd name="connsiteY1" fmla="*/ 2090481 h 4180540"/>
              <a:gd name="connsiteX2" fmla="*/ 2150107 w 4210385"/>
              <a:gd name="connsiteY2" fmla="*/ 4180540 h 4180540"/>
              <a:gd name="connsiteX3" fmla="*/ 1 w 4210385"/>
              <a:gd name="connsiteY3" fmla="*/ 2090329 h 4180540"/>
              <a:gd name="connsiteX4" fmla="*/ 2060531 w 4210385"/>
              <a:gd name="connsiteY4" fmla="*/ 0 h 4180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85" h="4180540">
                <a:moveTo>
                  <a:pt x="2060531" y="0"/>
                </a:moveTo>
                <a:cubicBezTo>
                  <a:pt x="3374243" y="0"/>
                  <a:pt x="4210385" y="776533"/>
                  <a:pt x="4210385" y="2090481"/>
                </a:cubicBezTo>
                <a:cubicBezTo>
                  <a:pt x="4210536" y="3374486"/>
                  <a:pt x="3374209" y="4180389"/>
                  <a:pt x="2150107" y="4180540"/>
                </a:cubicBezTo>
                <a:cubicBezTo>
                  <a:pt x="806184" y="4180422"/>
                  <a:pt x="-117" y="3374334"/>
                  <a:pt x="1" y="2090329"/>
                </a:cubicBezTo>
                <a:cubicBezTo>
                  <a:pt x="-16" y="776398"/>
                  <a:pt x="806217" y="34"/>
                  <a:pt x="2060531" y="0"/>
                </a:cubicBezTo>
                <a:close/>
              </a:path>
            </a:pathLst>
          </a:custGeom>
          <a:noFill/>
        </p:spPr>
        <p:txBody>
          <a:bodyPr wrap="square">
            <a:noAutofit/>
          </a:bodyPr>
          <a:lstStyle>
            <a:lvl1pPr>
              <a:defRPr sz="133">
                <a:noFill/>
              </a:defRPr>
            </a:lvl1pPr>
          </a:lstStyle>
          <a:p>
            <a:r>
              <a:rPr lang="en-US" noProof="0"/>
              <a:t>Click icon to add picture</a:t>
            </a:r>
          </a:p>
        </p:txBody>
      </p:sp>
      <p:sp>
        <p:nvSpPr>
          <p:cNvPr id="19" name="Espace réservé du texte 4">
            <a:extLst>
              <a:ext uri="{FF2B5EF4-FFF2-40B4-BE49-F238E27FC236}">
                <a16:creationId xmlns:a16="http://schemas.microsoft.com/office/drawing/2014/main" id="{42CCC6AE-5AF4-4691-BF67-CE2AE425B9A1}"/>
              </a:ext>
            </a:extLst>
          </p:cNvPr>
          <p:cNvSpPr>
            <a:spLocks noGrp="1"/>
          </p:cNvSpPr>
          <p:nvPr>
            <p:ph type="body" sz="quarter" idx="44" hasCustomPrompt="1"/>
          </p:nvPr>
        </p:nvSpPr>
        <p:spPr>
          <a:xfrm>
            <a:off x="4412369" y="3132079"/>
            <a:ext cx="1585275" cy="734884"/>
          </a:xfrm>
        </p:spPr>
        <p:txBody>
          <a:bodyPr/>
          <a:lstStyle>
            <a:lvl1pPr marL="0" indent="0" algn="ctr">
              <a:lnSpc>
                <a:spcPct val="100000"/>
              </a:lnSpc>
              <a:spcAft>
                <a:spcPts val="0"/>
              </a:spcAft>
              <a:buClr>
                <a:schemeClr val="accent2"/>
              </a:buClr>
              <a:buFont typeface="Wingdings 2" panose="05020102010507070707" pitchFamily="18" charset="2"/>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lang="en-US" sz="14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indent="0" algn="ctr">
              <a:lnSpc>
                <a:spcPct val="100000"/>
              </a:lnSpc>
              <a:spcBef>
                <a:spcPts val="133"/>
              </a:spcBef>
              <a:spcAft>
                <a:spcPts val="0"/>
              </a:spcAft>
              <a:buFont typeface="Arial" panose="020B0604020202020204" pitchFamily="34" charset="0"/>
              <a:buNone/>
              <a:defRPr lang="en-US" sz="8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Icon header in Verdana 12</a:t>
            </a:r>
          </a:p>
          <a:p>
            <a:pPr lvl="2"/>
            <a:r>
              <a:rPr lang="en-US" noProof="0"/>
              <a:t>Subtext level Verdana 6pt</a:t>
            </a:r>
          </a:p>
        </p:txBody>
      </p:sp>
      <p:sp>
        <p:nvSpPr>
          <p:cNvPr id="38" name="Espace réservé du texte 4">
            <a:extLst>
              <a:ext uri="{FF2B5EF4-FFF2-40B4-BE49-F238E27FC236}">
                <a16:creationId xmlns:a16="http://schemas.microsoft.com/office/drawing/2014/main" id="{6D6398C9-77BD-0246-B4C7-E8636466B435}"/>
              </a:ext>
            </a:extLst>
          </p:cNvPr>
          <p:cNvSpPr>
            <a:spLocks noGrp="1"/>
          </p:cNvSpPr>
          <p:nvPr>
            <p:ph type="body" sz="quarter" idx="56" hasCustomPrompt="1"/>
          </p:nvPr>
        </p:nvSpPr>
        <p:spPr>
          <a:xfrm>
            <a:off x="9826711" y="3132079"/>
            <a:ext cx="1585275" cy="734884"/>
          </a:xfrm>
        </p:spPr>
        <p:txBody>
          <a:bodyPr/>
          <a:lstStyle>
            <a:lvl1pPr marL="0" indent="0" algn="ctr">
              <a:lnSpc>
                <a:spcPct val="100000"/>
              </a:lnSpc>
              <a:spcAft>
                <a:spcPts val="0"/>
              </a:spcAft>
              <a:buClr>
                <a:schemeClr val="accent2"/>
              </a:buClr>
              <a:buFont typeface="Wingdings 2" panose="05020102010507070707" pitchFamily="18" charset="2"/>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lang="en-US" sz="14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indent="0" algn="ctr">
              <a:lnSpc>
                <a:spcPct val="100000"/>
              </a:lnSpc>
              <a:spcBef>
                <a:spcPts val="133"/>
              </a:spcBef>
              <a:spcAft>
                <a:spcPts val="0"/>
              </a:spcAft>
              <a:buFont typeface="Arial" panose="020B0604020202020204" pitchFamily="34" charset="0"/>
              <a:buNone/>
              <a:defRPr lang="en-US" sz="933"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Icon header in Verdana 12</a:t>
            </a:r>
          </a:p>
          <a:p>
            <a:pPr lvl="2"/>
            <a:r>
              <a:rPr lang="en-US" noProof="0"/>
              <a:t>Subtext level Verdana 6pt</a:t>
            </a:r>
          </a:p>
        </p:txBody>
      </p:sp>
      <p:sp>
        <p:nvSpPr>
          <p:cNvPr id="39" name="Espace réservé du texte 4">
            <a:extLst>
              <a:ext uri="{FF2B5EF4-FFF2-40B4-BE49-F238E27FC236}">
                <a16:creationId xmlns:a16="http://schemas.microsoft.com/office/drawing/2014/main" id="{F64D3D11-BDB5-D647-AE1B-75549238F3C3}"/>
              </a:ext>
            </a:extLst>
          </p:cNvPr>
          <p:cNvSpPr>
            <a:spLocks noGrp="1"/>
          </p:cNvSpPr>
          <p:nvPr>
            <p:ph type="body" sz="quarter" idx="57" hasCustomPrompt="1"/>
          </p:nvPr>
        </p:nvSpPr>
        <p:spPr>
          <a:xfrm>
            <a:off x="7119540" y="3132079"/>
            <a:ext cx="1585275" cy="734884"/>
          </a:xfrm>
        </p:spPr>
        <p:txBody>
          <a:bodyPr/>
          <a:lstStyle>
            <a:lvl1pPr marL="0" indent="0" algn="ctr">
              <a:lnSpc>
                <a:spcPct val="100000"/>
              </a:lnSpc>
              <a:spcAft>
                <a:spcPts val="0"/>
              </a:spcAft>
              <a:buClr>
                <a:schemeClr val="accent2"/>
              </a:buClr>
              <a:buFont typeface="Wingdings 2" panose="05020102010507070707" pitchFamily="18" charset="2"/>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lang="en-US" sz="14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indent="0" algn="ctr">
              <a:lnSpc>
                <a:spcPct val="100000"/>
              </a:lnSpc>
              <a:spcBef>
                <a:spcPts val="133"/>
              </a:spcBef>
              <a:spcAft>
                <a:spcPts val="0"/>
              </a:spcAft>
              <a:buFont typeface="Arial" panose="020B0604020202020204" pitchFamily="34" charset="0"/>
              <a:buNone/>
              <a:defRPr lang="en-US" sz="933"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Icon header in Verdana 12</a:t>
            </a:r>
          </a:p>
          <a:p>
            <a:pPr lvl="2"/>
            <a:r>
              <a:rPr lang="en-US" noProof="0"/>
              <a:t>Subtext level Verdana 6pt</a:t>
            </a:r>
          </a:p>
        </p:txBody>
      </p:sp>
      <p:sp>
        <p:nvSpPr>
          <p:cNvPr id="44" name="Espace réservé du texte 4">
            <a:extLst>
              <a:ext uri="{FF2B5EF4-FFF2-40B4-BE49-F238E27FC236}">
                <a16:creationId xmlns:a16="http://schemas.microsoft.com/office/drawing/2014/main" id="{4E9486BD-46D7-254F-A584-B651B6D8D437}"/>
              </a:ext>
            </a:extLst>
          </p:cNvPr>
          <p:cNvSpPr>
            <a:spLocks noGrp="1"/>
          </p:cNvSpPr>
          <p:nvPr>
            <p:ph type="body" sz="quarter" idx="59" hasCustomPrompt="1"/>
          </p:nvPr>
        </p:nvSpPr>
        <p:spPr>
          <a:xfrm>
            <a:off x="9826711" y="5249293"/>
            <a:ext cx="1585275" cy="734884"/>
          </a:xfrm>
        </p:spPr>
        <p:txBody>
          <a:bodyPr/>
          <a:lstStyle>
            <a:lvl1pPr marL="0" indent="0" algn="ctr">
              <a:lnSpc>
                <a:spcPct val="100000"/>
              </a:lnSpc>
              <a:spcAft>
                <a:spcPts val="0"/>
              </a:spcAft>
              <a:buClr>
                <a:schemeClr val="accent2"/>
              </a:buClr>
              <a:buFont typeface="Wingdings 2" panose="05020102010507070707" pitchFamily="18" charset="2"/>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lang="en-US" sz="14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indent="0" algn="ctr">
              <a:lnSpc>
                <a:spcPct val="100000"/>
              </a:lnSpc>
              <a:spcBef>
                <a:spcPts val="133"/>
              </a:spcBef>
              <a:spcAft>
                <a:spcPts val="0"/>
              </a:spcAft>
              <a:buFont typeface="Arial" panose="020B0604020202020204" pitchFamily="34" charset="0"/>
              <a:buNone/>
              <a:defRPr lang="en-US" sz="933"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Icon header in Verdana 12</a:t>
            </a:r>
          </a:p>
          <a:p>
            <a:pPr lvl="2"/>
            <a:r>
              <a:rPr lang="en-US" noProof="0"/>
              <a:t>Subtext level Verdana 6pt</a:t>
            </a:r>
          </a:p>
        </p:txBody>
      </p:sp>
      <p:sp>
        <p:nvSpPr>
          <p:cNvPr id="45" name="Espace réservé du texte 4">
            <a:extLst>
              <a:ext uri="{FF2B5EF4-FFF2-40B4-BE49-F238E27FC236}">
                <a16:creationId xmlns:a16="http://schemas.microsoft.com/office/drawing/2014/main" id="{95667BD6-1D89-BF44-9AC0-03B52EFC58E3}"/>
              </a:ext>
            </a:extLst>
          </p:cNvPr>
          <p:cNvSpPr>
            <a:spLocks noGrp="1"/>
          </p:cNvSpPr>
          <p:nvPr>
            <p:ph type="body" sz="quarter" idx="60" hasCustomPrompt="1"/>
          </p:nvPr>
        </p:nvSpPr>
        <p:spPr>
          <a:xfrm>
            <a:off x="7119540" y="5249293"/>
            <a:ext cx="1585275" cy="734884"/>
          </a:xfrm>
        </p:spPr>
        <p:txBody>
          <a:bodyPr/>
          <a:lstStyle>
            <a:lvl1pPr marL="0" indent="0" algn="ctr">
              <a:lnSpc>
                <a:spcPct val="100000"/>
              </a:lnSpc>
              <a:spcAft>
                <a:spcPts val="0"/>
              </a:spcAft>
              <a:buClr>
                <a:schemeClr val="accent2"/>
              </a:buClr>
              <a:buFont typeface="Wingdings 2" panose="05020102010507070707" pitchFamily="18" charset="2"/>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lnSpc>
                <a:spcPct val="100000"/>
              </a:lnSpc>
              <a:spcAft>
                <a:spcPts val="0"/>
              </a:spcAft>
              <a:buFont typeface="Arial" panose="020B0604020202020204" pitchFamily="34" charset="0"/>
              <a:buNone/>
              <a:defRPr lang="en-US" sz="14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indent="0" algn="ctr">
              <a:lnSpc>
                <a:spcPct val="100000"/>
              </a:lnSpc>
              <a:spcBef>
                <a:spcPts val="133"/>
              </a:spcBef>
              <a:spcAft>
                <a:spcPts val="0"/>
              </a:spcAft>
              <a:buFont typeface="Arial" panose="020B0604020202020204" pitchFamily="34" charset="0"/>
              <a:buNone/>
              <a:defRPr lang="en-US" sz="933"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333"/>
            </a:lvl4pPr>
            <a:lvl5pPr>
              <a:defRPr sz="1333"/>
            </a:lvl5pPr>
          </a:lstStyle>
          <a:p>
            <a:pPr lvl="0"/>
            <a:r>
              <a:rPr lang="en-US" noProof="0"/>
              <a:t>Icon header in Verdana 12</a:t>
            </a:r>
          </a:p>
          <a:p>
            <a:pPr lvl="2"/>
            <a:r>
              <a:rPr lang="en-US" noProof="0"/>
              <a:t>Subtext level Verdana 6pt</a:t>
            </a:r>
          </a:p>
        </p:txBody>
      </p:sp>
      <p:sp>
        <p:nvSpPr>
          <p:cNvPr id="21" name="Espace réservé du texte 5">
            <a:extLst>
              <a:ext uri="{FF2B5EF4-FFF2-40B4-BE49-F238E27FC236}">
                <a16:creationId xmlns:a16="http://schemas.microsoft.com/office/drawing/2014/main" id="{259E210E-1597-48C5-8AD6-8CF4CA9E969C}"/>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22" name="Espace réservé du texte 4">
            <a:extLst>
              <a:ext uri="{FF2B5EF4-FFF2-40B4-BE49-F238E27FC236}">
                <a16:creationId xmlns:a16="http://schemas.microsoft.com/office/drawing/2014/main" id="{882E961F-2EC2-4DBD-847C-01740E0A540F}"/>
              </a:ext>
            </a:extLst>
          </p:cNvPr>
          <p:cNvSpPr>
            <a:spLocks noGrp="1"/>
          </p:cNvSpPr>
          <p:nvPr>
            <p:ph type="body" sz="quarter" idx="22"/>
          </p:nvPr>
        </p:nvSpPr>
        <p:spPr>
          <a:xfrm>
            <a:off x="444974" y="1577578"/>
            <a:ext cx="11282959"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23" name="Title 1">
            <a:extLst>
              <a:ext uri="{FF2B5EF4-FFF2-40B4-BE49-F238E27FC236}">
                <a16:creationId xmlns:a16="http://schemas.microsoft.com/office/drawing/2014/main" id="{BA265111-C2ED-45CD-9BC6-C950D268BAC8}"/>
              </a:ext>
            </a:extLst>
          </p:cNvPr>
          <p:cNvSpPr>
            <a:spLocks noGrp="1"/>
          </p:cNvSpPr>
          <p:nvPr>
            <p:ph type="title"/>
          </p:nvPr>
        </p:nvSpPr>
        <p:spPr>
          <a:xfrm>
            <a:off x="444975" y="710401"/>
            <a:ext cx="11294059" cy="748247"/>
          </a:xfrm>
        </p:spPr>
        <p:txBody>
          <a:bodyPr/>
          <a:lstStyle/>
          <a:p>
            <a:r>
              <a:rPr lang="en-US"/>
              <a:t>Click to edit Master title style</a:t>
            </a:r>
          </a:p>
        </p:txBody>
      </p:sp>
      <p:sp>
        <p:nvSpPr>
          <p:cNvPr id="24" name="Text Placeholder 2">
            <a:extLst>
              <a:ext uri="{FF2B5EF4-FFF2-40B4-BE49-F238E27FC236}">
                <a16:creationId xmlns:a16="http://schemas.microsoft.com/office/drawing/2014/main" id="{E063F5DF-B0A6-49D0-9B38-EEDAE439BF88}"/>
              </a:ext>
            </a:extLst>
          </p:cNvPr>
          <p:cNvSpPr>
            <a:spLocks noGrp="1"/>
          </p:cNvSpPr>
          <p:nvPr>
            <p:ph type="body" sz="quarter" idx="49"/>
          </p:nvPr>
        </p:nvSpPr>
        <p:spPr>
          <a:xfrm>
            <a:off x="442034" y="1943799"/>
            <a:ext cx="2827447" cy="4295223"/>
          </a:xfrm>
        </p:spPr>
        <p:txBody>
          <a:bodyPr/>
          <a:lstStyle>
            <a:lvl1pPr>
              <a:defRPr>
                <a:solidFill>
                  <a:schemeClr val="tx1"/>
                </a:solidFill>
              </a:defRPr>
            </a:lvl1pPr>
            <a:lvl2pPr marL="302392" indent="-302392">
              <a:buFontTx/>
              <a:buBlip>
                <a:blip r:embed="rId2"/>
              </a:buBlip>
              <a:defRPr>
                <a:solidFill>
                  <a:schemeClr val="tx1"/>
                </a:solidFill>
              </a:defRPr>
            </a:lvl2pPr>
            <a:lvl3pPr marL="609585" indent="-302392">
              <a:buFontTx/>
              <a:buBlip>
                <a:blip r:embed="rId2"/>
              </a:buBlip>
              <a:defRPr>
                <a:solidFill>
                  <a:schemeClr val="tx1"/>
                </a:solidFill>
              </a:defRPr>
            </a:lvl3pPr>
            <a:lvl4pPr marL="911977" indent="-302392">
              <a:buFontTx/>
              <a:buBlip>
                <a:blip r:embed="rId2"/>
              </a:buBlip>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846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Title (Dark)">
    <p:bg>
      <p:bgPr>
        <a:solidFill>
          <a:schemeClr val="accent1"/>
        </a:solidFill>
        <a:effectLst/>
      </p:bgPr>
    </p:bg>
    <p:spTree>
      <p:nvGrpSpPr>
        <p:cNvPr id="1" name=""/>
        <p:cNvGrpSpPr/>
        <p:nvPr/>
      </p:nvGrpSpPr>
      <p:grpSpPr>
        <a:xfrm>
          <a:off x="0" y="0"/>
          <a:ext cx="0" cy="0"/>
          <a:chOff x="0" y="0"/>
          <a:chExt cx="0" cy="0"/>
        </a:xfrm>
      </p:grpSpPr>
      <p:grpSp>
        <p:nvGrpSpPr>
          <p:cNvPr id="9" name="Graphique 7">
            <a:extLst>
              <a:ext uri="{FF2B5EF4-FFF2-40B4-BE49-F238E27FC236}">
                <a16:creationId xmlns:a16="http://schemas.microsoft.com/office/drawing/2014/main" id="{27488BCF-9F91-440E-B9B4-3B8628FE5A11}"/>
              </a:ext>
            </a:extLst>
          </p:cNvPr>
          <p:cNvGrpSpPr>
            <a:grpSpLocks noChangeAspect="1"/>
          </p:cNvGrpSpPr>
          <p:nvPr userDrawn="1"/>
        </p:nvGrpSpPr>
        <p:grpSpPr>
          <a:xfrm>
            <a:off x="5528661" y="444457"/>
            <a:ext cx="1134681" cy="292121"/>
            <a:chOff x="4767702" y="-472136"/>
            <a:chExt cx="745525" cy="191931"/>
          </a:xfrm>
          <a:solidFill>
            <a:schemeClr val="bg1"/>
          </a:solidFill>
        </p:grpSpPr>
        <p:sp>
          <p:nvSpPr>
            <p:cNvPr id="10" name="Forme libre : forme 9">
              <a:extLst>
                <a:ext uri="{FF2B5EF4-FFF2-40B4-BE49-F238E27FC236}">
                  <a16:creationId xmlns:a16="http://schemas.microsoft.com/office/drawing/2014/main" id="{EB91D5A6-4846-4A0D-AEA5-4C76E28CB395}"/>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sz="2400" noProof="0"/>
            </a:p>
          </p:txBody>
        </p:sp>
        <p:sp>
          <p:nvSpPr>
            <p:cNvPr id="11" name="Forme libre : forme 10">
              <a:extLst>
                <a:ext uri="{FF2B5EF4-FFF2-40B4-BE49-F238E27FC236}">
                  <a16:creationId xmlns:a16="http://schemas.microsoft.com/office/drawing/2014/main" id="{503CE94E-53F9-481B-BF77-A348529571D3}"/>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sz="2400" noProof="0">
                <a:solidFill>
                  <a:schemeClr val="accent2"/>
                </a:solidFill>
              </a:endParaRPr>
            </a:p>
          </p:txBody>
        </p:sp>
        <p:sp>
          <p:nvSpPr>
            <p:cNvPr id="12" name="Forme libre : forme 11">
              <a:extLst>
                <a:ext uri="{FF2B5EF4-FFF2-40B4-BE49-F238E27FC236}">
                  <a16:creationId xmlns:a16="http://schemas.microsoft.com/office/drawing/2014/main" id="{7ADD6FFB-F84E-4F7B-930C-208E58062DD7}"/>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sz="2400" noProof="0"/>
            </a:p>
          </p:txBody>
        </p:sp>
      </p:grpSp>
      <p:sp>
        <p:nvSpPr>
          <p:cNvPr id="6" name="Espace réservé de la date 5">
            <a:extLst>
              <a:ext uri="{FF2B5EF4-FFF2-40B4-BE49-F238E27FC236}">
                <a16:creationId xmlns:a16="http://schemas.microsoft.com/office/drawing/2014/main" id="{055EFF8E-40A6-42AA-8E6F-31C4F50AAD2A}"/>
              </a:ext>
            </a:extLst>
          </p:cNvPr>
          <p:cNvSpPr>
            <a:spLocks noGrp="1"/>
          </p:cNvSpPr>
          <p:nvPr>
            <p:ph type="dt" sz="half" idx="15"/>
          </p:nvPr>
        </p:nvSpPr>
        <p:spPr/>
        <p:txBody>
          <a:bodyPr/>
          <a:lstStyle>
            <a:lvl1pPr>
              <a:defRPr>
                <a:solidFill>
                  <a:schemeClr val="bg2"/>
                </a:solidFill>
              </a:defRPr>
            </a:lvl1pPr>
          </a:lstStyle>
          <a:p>
            <a:endParaRPr lang="en-US"/>
          </a:p>
        </p:txBody>
      </p:sp>
      <p:sp>
        <p:nvSpPr>
          <p:cNvPr id="17" name="Espace réservé du graphique SmartArt 18">
            <a:extLst>
              <a:ext uri="{FF2B5EF4-FFF2-40B4-BE49-F238E27FC236}">
                <a16:creationId xmlns:a16="http://schemas.microsoft.com/office/drawing/2014/main" id="{50E609C3-EA6F-468A-8B7C-CD27949FB33C}"/>
              </a:ext>
            </a:extLst>
          </p:cNvPr>
          <p:cNvSpPr>
            <a:spLocks noGrp="1" noChangeAspect="1"/>
          </p:cNvSpPr>
          <p:nvPr>
            <p:ph type="dgm" sz="quarter" idx="13"/>
          </p:nvPr>
        </p:nvSpPr>
        <p:spPr>
          <a:xfrm>
            <a:off x="6019130" y="4999905"/>
            <a:ext cx="153740" cy="152649"/>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8" name="Espace réservé du graphique SmartArt 19">
            <a:extLst>
              <a:ext uri="{FF2B5EF4-FFF2-40B4-BE49-F238E27FC236}">
                <a16:creationId xmlns:a16="http://schemas.microsoft.com/office/drawing/2014/main" id="{F155B637-1E1E-462B-9FBB-56FD4231172C}"/>
              </a:ext>
            </a:extLst>
          </p:cNvPr>
          <p:cNvSpPr>
            <a:spLocks noGrp="1" noChangeAspect="1"/>
          </p:cNvSpPr>
          <p:nvPr>
            <p:ph type="dgm" sz="quarter" idx="14"/>
          </p:nvPr>
        </p:nvSpPr>
        <p:spPr>
          <a:xfrm>
            <a:off x="6019130" y="1548016"/>
            <a:ext cx="153740" cy="152649"/>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6" name="Espace réservé du texte 5">
            <a:extLst>
              <a:ext uri="{FF2B5EF4-FFF2-40B4-BE49-F238E27FC236}">
                <a16:creationId xmlns:a16="http://schemas.microsoft.com/office/drawing/2014/main" id="{287A90CB-3485-4D3D-9E87-2D7382BBBC10}"/>
              </a:ext>
            </a:extLst>
          </p:cNvPr>
          <p:cNvSpPr>
            <a:spLocks noGrp="1"/>
          </p:cNvSpPr>
          <p:nvPr>
            <p:ph type="body" sz="quarter" idx="21"/>
          </p:nvPr>
        </p:nvSpPr>
        <p:spPr>
          <a:xfrm>
            <a:off x="1480778" y="1926301"/>
            <a:ext cx="9230445" cy="1658148"/>
          </a:xfrm>
        </p:spPr>
        <p:txBody>
          <a:bodyPr anchor="b">
            <a:noAutofit/>
          </a:bodyPr>
          <a:lstStyle>
            <a:lvl1pPr algn="ctr">
              <a:lnSpc>
                <a:spcPct val="96000"/>
              </a:lnSpc>
              <a:spcAft>
                <a:spcPts val="1333"/>
              </a:spcAft>
              <a:defRPr lang="fr-FR" sz="5600" b="0" i="0" kern="120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19" name="Espace réservé du texte 5">
            <a:extLst>
              <a:ext uri="{FF2B5EF4-FFF2-40B4-BE49-F238E27FC236}">
                <a16:creationId xmlns:a16="http://schemas.microsoft.com/office/drawing/2014/main" id="{54CCF570-9115-4289-839C-7FACBC619C13}"/>
              </a:ext>
            </a:extLst>
          </p:cNvPr>
          <p:cNvSpPr>
            <a:spLocks noGrp="1"/>
          </p:cNvSpPr>
          <p:nvPr>
            <p:ph type="body" sz="quarter" idx="22"/>
          </p:nvPr>
        </p:nvSpPr>
        <p:spPr>
          <a:xfrm>
            <a:off x="1480778" y="3758157"/>
            <a:ext cx="9230445" cy="537959"/>
          </a:xfrm>
        </p:spPr>
        <p:txBody>
          <a:bodyPr anchor="ctr">
            <a:noAutofit/>
          </a:bodyPr>
          <a:lstStyle>
            <a:lvl1pPr algn="ctr">
              <a:lnSpc>
                <a:spcPct val="96000"/>
              </a:lnSpc>
              <a:spcAft>
                <a:spcPts val="1333"/>
              </a:spcAft>
              <a:defRPr lang="en-US" sz="2667"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56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0" name="Espace réservé du texte 5">
            <a:extLst>
              <a:ext uri="{FF2B5EF4-FFF2-40B4-BE49-F238E27FC236}">
                <a16:creationId xmlns:a16="http://schemas.microsoft.com/office/drawing/2014/main" id="{889FD9C7-FB39-4714-81F8-6EA37E5B621B}"/>
              </a:ext>
            </a:extLst>
          </p:cNvPr>
          <p:cNvSpPr>
            <a:spLocks noGrp="1"/>
          </p:cNvSpPr>
          <p:nvPr>
            <p:ph type="body" sz="quarter" idx="23"/>
          </p:nvPr>
        </p:nvSpPr>
        <p:spPr>
          <a:xfrm>
            <a:off x="1480778" y="4513248"/>
            <a:ext cx="9230445" cy="308387"/>
          </a:xfrm>
        </p:spPr>
        <p:txBody>
          <a:bodyPr anchor="t">
            <a:noAutofit/>
          </a:bodyPr>
          <a:lstStyle>
            <a:lvl1pPr algn="ctr">
              <a:lnSpc>
                <a:spcPct val="96000"/>
              </a:lnSpc>
              <a:spcAft>
                <a:spcPts val="1333"/>
              </a:spcAft>
              <a:defRPr lang="en-US" sz="16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3889568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07.ColumnTitle+3columns_NoVisual_Color3">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BD28644-31E5-42EB-A359-94FBB151C4BA}"/>
              </a:ext>
            </a:extLst>
          </p:cNvPr>
          <p:cNvSpPr/>
          <p:nvPr userDrawn="1"/>
        </p:nvSpPr>
        <p:spPr>
          <a:xfrm>
            <a:off x="0" y="0"/>
            <a:ext cx="372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a:p>
        </p:txBody>
      </p:sp>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12" name="Espace réservé du texte 5">
            <a:extLst>
              <a:ext uri="{FF2B5EF4-FFF2-40B4-BE49-F238E27FC236}">
                <a16:creationId xmlns:a16="http://schemas.microsoft.com/office/drawing/2014/main" id="{9A2CA514-4233-4338-B4D8-DECD377FF6DF}"/>
              </a:ext>
            </a:extLst>
          </p:cNvPr>
          <p:cNvSpPr>
            <a:spLocks noGrp="1"/>
          </p:cNvSpPr>
          <p:nvPr>
            <p:ph type="body" sz="quarter" idx="13" hasCustomPrompt="1"/>
          </p:nvPr>
        </p:nvSpPr>
        <p:spPr>
          <a:xfrm>
            <a:off x="4522911" y="1943800"/>
            <a:ext cx="1841499" cy="780873"/>
          </a:xfrm>
          <a:solidFill>
            <a:schemeClr val="accent1"/>
          </a:solidFill>
        </p:spPr>
        <p:txBody>
          <a:bodyPr anchor="ctr">
            <a:noAutofit/>
          </a:bodyPr>
          <a:lstStyle>
            <a:lvl1pPr algn="ctr">
              <a:defRPr sz="1600" b="0" cap="none" baseline="0">
                <a:solidFill>
                  <a:schemeClr val="bg1"/>
                </a:solidFill>
                <a:latin typeface="+mn-lt"/>
              </a:defRPr>
            </a:lvl1pPr>
            <a:lvl2pPr>
              <a:defRPr sz="1333">
                <a:latin typeface="LOREAL Royale" pitchFamily="2" charset="0"/>
              </a:defRPr>
            </a:lvl2pPr>
            <a:lvl3pPr>
              <a:defRPr sz="1733" cap="none" baseline="0">
                <a:latin typeface="LOREAL Royale" pitchFamily="2" charset="0"/>
              </a:defRPr>
            </a:lvl3pPr>
            <a:lvl4pPr>
              <a:defRPr sz="1067" cap="none" baseline="0">
                <a:latin typeface="LOREAL Essentielle Light" pitchFamily="2" charset="0"/>
              </a:defRPr>
            </a:lvl4pPr>
          </a:lstStyle>
          <a:p>
            <a:pPr lvl="0"/>
            <a:r>
              <a:rPr lang="en-US" noProof="0"/>
              <a:t>Lorem </a:t>
            </a:r>
          </a:p>
          <a:p>
            <a:pPr lvl="0"/>
            <a:r>
              <a:rPr lang="en-US" noProof="0"/>
              <a:t>ipsum </a:t>
            </a:r>
          </a:p>
        </p:txBody>
      </p:sp>
      <p:sp>
        <p:nvSpPr>
          <p:cNvPr id="14" name="Espace réservé du graphique SmartArt 10">
            <a:extLst>
              <a:ext uri="{FF2B5EF4-FFF2-40B4-BE49-F238E27FC236}">
                <a16:creationId xmlns:a16="http://schemas.microsoft.com/office/drawing/2014/main" id="{19B0CBA6-8D91-40B7-A08B-3172CF7A8299}"/>
              </a:ext>
            </a:extLst>
          </p:cNvPr>
          <p:cNvSpPr>
            <a:spLocks noGrp="1"/>
          </p:cNvSpPr>
          <p:nvPr>
            <p:ph type="dgm" sz="quarter" idx="44"/>
          </p:nvPr>
        </p:nvSpPr>
        <p:spPr>
          <a:xfrm rot="5400000">
            <a:off x="5393937" y="1853646"/>
            <a:ext cx="99444" cy="1841497"/>
          </a:xfrm>
          <a:solidFill>
            <a:schemeClr val="accent2"/>
          </a:solidFill>
        </p:spPr>
        <p:txBody>
          <a:bodyPr>
            <a:noAutofit/>
          </a:bodyPr>
          <a:lstStyle>
            <a:lvl1pPr>
              <a:defRPr sz="133">
                <a:noFill/>
              </a:defRPr>
            </a:lvl1pPr>
          </a:lstStyle>
          <a:p>
            <a:r>
              <a:rPr lang="en-US" noProof="0"/>
              <a:t>Click icon to add SmartArt graphic</a:t>
            </a:r>
          </a:p>
        </p:txBody>
      </p:sp>
      <p:sp>
        <p:nvSpPr>
          <p:cNvPr id="15" name="Espace réservé du texte 5">
            <a:extLst>
              <a:ext uri="{FF2B5EF4-FFF2-40B4-BE49-F238E27FC236}">
                <a16:creationId xmlns:a16="http://schemas.microsoft.com/office/drawing/2014/main" id="{299C77F5-F32E-41C3-BEFC-25D7AC59AB7A}"/>
              </a:ext>
            </a:extLst>
          </p:cNvPr>
          <p:cNvSpPr>
            <a:spLocks noGrp="1"/>
          </p:cNvSpPr>
          <p:nvPr>
            <p:ph type="body" sz="quarter" idx="57" hasCustomPrompt="1"/>
          </p:nvPr>
        </p:nvSpPr>
        <p:spPr>
          <a:xfrm>
            <a:off x="4522910" y="4600059"/>
            <a:ext cx="1841497" cy="1073147"/>
          </a:xfrm>
          <a:noFill/>
          <a:ln w="9525">
            <a:solidFill>
              <a:schemeClr val="accent2"/>
            </a:solidFill>
          </a:ln>
        </p:spPr>
        <p:txBody>
          <a:bodyPr lIns="0" anchor="ctr">
            <a:noAutofit/>
          </a:bodyPr>
          <a:lstStyle>
            <a:lvl1pPr algn="ctr">
              <a:lnSpc>
                <a:spcPct val="90000"/>
              </a:lnSpc>
              <a:defRPr sz="1200" b="0" cap="none" baseline="0">
                <a:solidFill>
                  <a:schemeClr val="tx1"/>
                </a:solidFill>
                <a:latin typeface="+mn-lt"/>
              </a:defRPr>
            </a:lvl1pPr>
            <a:lvl2pPr marL="0" indent="0" algn="ctr">
              <a:lnSpc>
                <a:spcPct val="90000"/>
              </a:lnSpc>
              <a:buNone/>
              <a:defRPr kumimoji="0" lang="fr-FR" sz="1667" b="0" i="0" u="none" strike="noStrike" kern="0" cap="none" spc="0" normalizeH="0" baseline="0" dirty="0" smtClean="0">
                <a:ln>
                  <a:noFill/>
                </a:ln>
                <a:solidFill>
                  <a:schemeClr val="accent1"/>
                </a:solidFill>
                <a:effectLst/>
                <a:uLnTx/>
                <a:uFillTx/>
                <a:latin typeface="LOREAL Royale" pitchFamily="2" charset="0"/>
                <a:ea typeface="+mn-ea"/>
                <a:cs typeface="+mn-cs"/>
              </a:defRPr>
            </a:lvl2pPr>
            <a:lvl3pPr>
              <a:defRPr sz="1733" cap="none" baseline="0">
                <a:latin typeface="LOREAL Royale" pitchFamily="2" charset="0"/>
              </a:defRPr>
            </a:lvl3pPr>
            <a:lvl4pPr>
              <a:defRPr sz="1067" cap="none" baseline="0">
                <a:latin typeface="LOREAL Essentielle Light" pitchFamily="2" charset="0"/>
              </a:defRPr>
            </a:lvl4pPr>
          </a:lstStyle>
          <a:p>
            <a:pPr lvl="0"/>
            <a:r>
              <a:rPr lang="en-US" noProof="0"/>
              <a:t>Lorem ipsum dolor</a:t>
            </a:r>
          </a:p>
          <a:p>
            <a:pPr lvl="0"/>
            <a:r>
              <a:rPr lang="en-US" noProof="0"/>
              <a:t>sit </a:t>
            </a:r>
            <a:r>
              <a:rPr lang="en-US" noProof="0" err="1"/>
              <a:t>amet</a:t>
            </a:r>
            <a:r>
              <a:rPr lang="en-US" noProof="0"/>
              <a:t>, </a:t>
            </a:r>
            <a:r>
              <a:rPr lang="en-US" noProof="0" err="1"/>
              <a:t>consecte</a:t>
            </a:r>
            <a:r>
              <a:rPr lang="en-US" noProof="0"/>
              <a:t>-</a:t>
            </a:r>
          </a:p>
          <a:p>
            <a:pPr lvl="0"/>
            <a:r>
              <a:rPr lang="en-US" noProof="0" err="1"/>
              <a:t>tuer</a:t>
            </a:r>
            <a:r>
              <a:rPr lang="en-US" noProof="0"/>
              <a:t> </a:t>
            </a:r>
            <a:r>
              <a:rPr lang="en-US" noProof="0" err="1"/>
              <a:t>adipiscing</a:t>
            </a:r>
            <a:endParaRPr lang="en-US" noProof="0"/>
          </a:p>
        </p:txBody>
      </p:sp>
      <p:sp>
        <p:nvSpPr>
          <p:cNvPr id="16" name="Espace réservé du graphique SmartArt 47">
            <a:extLst>
              <a:ext uri="{FF2B5EF4-FFF2-40B4-BE49-F238E27FC236}">
                <a16:creationId xmlns:a16="http://schemas.microsoft.com/office/drawing/2014/main" id="{92E82BE4-7D85-4A10-9D30-E2BA20C54B67}"/>
              </a:ext>
            </a:extLst>
          </p:cNvPr>
          <p:cNvSpPr>
            <a:spLocks noGrp="1" noChangeAspect="1"/>
          </p:cNvSpPr>
          <p:nvPr>
            <p:ph type="dgm" sz="quarter" idx="70"/>
          </p:nvPr>
        </p:nvSpPr>
        <p:spPr>
          <a:xfrm rot="5400000">
            <a:off x="5349433" y="4067684"/>
            <a:ext cx="188448" cy="361955"/>
          </a:xfrm>
          <a:custGeom>
            <a:avLst/>
            <a:gdLst>
              <a:gd name="connsiteX0" fmla="*/ 6561 w 141336"/>
              <a:gd name="connsiteY0" fmla="*/ 211367 h 221456"/>
              <a:gd name="connsiteX1" fmla="*/ 132807 w 141336"/>
              <a:gd name="connsiteY1" fmla="*/ 110734 h 221456"/>
              <a:gd name="connsiteX2" fmla="*/ 6561 w 141336"/>
              <a:gd name="connsiteY2" fmla="*/ 10089 h 221456"/>
              <a:gd name="connsiteX3" fmla="*/ 0 w 141336"/>
              <a:gd name="connsiteY3" fmla="*/ 218178 h 221456"/>
              <a:gd name="connsiteX4" fmla="*/ 0 w 141336"/>
              <a:gd name="connsiteY4" fmla="*/ 3279 h 221456"/>
              <a:gd name="connsiteX5" fmla="*/ 1863 w 141336"/>
              <a:gd name="connsiteY5" fmla="*/ 327 h 221456"/>
              <a:gd name="connsiteX6" fmla="*/ 5327 w 141336"/>
              <a:gd name="connsiteY6" fmla="*/ 720 h 221456"/>
              <a:gd name="connsiteX7" fmla="*/ 140103 w 141336"/>
              <a:gd name="connsiteY7" fmla="*/ 108162 h 221456"/>
              <a:gd name="connsiteX8" fmla="*/ 141336 w 141336"/>
              <a:gd name="connsiteY8" fmla="*/ 110734 h 221456"/>
              <a:gd name="connsiteX9" fmla="*/ 140103 w 141336"/>
              <a:gd name="connsiteY9" fmla="*/ 113293 h 221456"/>
              <a:gd name="connsiteX10" fmla="*/ 5327 w 141336"/>
              <a:gd name="connsiteY10" fmla="*/ 220749 h 221456"/>
              <a:gd name="connsiteX11" fmla="*/ 1863 w 141336"/>
              <a:gd name="connsiteY11" fmla="*/ 221130 h 221456"/>
              <a:gd name="connsiteX12" fmla="*/ 0 w 141336"/>
              <a:gd name="connsiteY12" fmla="*/ 218178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36" h="221456">
                <a:moveTo>
                  <a:pt x="6561" y="211367"/>
                </a:moveTo>
                <a:lnTo>
                  <a:pt x="132807" y="110734"/>
                </a:lnTo>
                <a:lnTo>
                  <a:pt x="6561" y="10089"/>
                </a:lnTo>
                <a:close/>
                <a:moveTo>
                  <a:pt x="0" y="218178"/>
                </a:moveTo>
                <a:lnTo>
                  <a:pt x="0" y="3279"/>
                </a:lnTo>
                <a:cubicBezTo>
                  <a:pt x="0" y="2019"/>
                  <a:pt x="721" y="878"/>
                  <a:pt x="1863" y="327"/>
                </a:cubicBezTo>
                <a:cubicBezTo>
                  <a:pt x="2992" y="-225"/>
                  <a:pt x="4330" y="-67"/>
                  <a:pt x="5327" y="720"/>
                </a:cubicBezTo>
                <a:lnTo>
                  <a:pt x="140103" y="108162"/>
                </a:lnTo>
                <a:cubicBezTo>
                  <a:pt x="140890" y="108793"/>
                  <a:pt x="141336" y="109724"/>
                  <a:pt x="141336" y="110734"/>
                </a:cubicBezTo>
                <a:cubicBezTo>
                  <a:pt x="141336" y="111732"/>
                  <a:pt x="140890" y="112677"/>
                  <a:pt x="140103" y="113293"/>
                </a:cubicBezTo>
                <a:lnTo>
                  <a:pt x="5327" y="220749"/>
                </a:lnTo>
                <a:cubicBezTo>
                  <a:pt x="4330" y="221523"/>
                  <a:pt x="2992" y="221681"/>
                  <a:pt x="1863" y="221130"/>
                </a:cubicBezTo>
                <a:cubicBezTo>
                  <a:pt x="721" y="220592"/>
                  <a:pt x="0" y="219437"/>
                  <a:pt x="0" y="218178"/>
                </a:cubicBezTo>
                <a:close/>
              </a:path>
            </a:pathLst>
          </a:custGeom>
          <a:solidFill>
            <a:schemeClr val="accent2"/>
          </a:solidFill>
          <a:ln w="6350">
            <a:noFill/>
          </a:ln>
        </p:spPr>
        <p:txBody>
          <a:bodyPr wrap="square">
            <a:noAutofit/>
          </a:bodyPr>
          <a:lstStyle>
            <a:lvl1pPr>
              <a:defRPr sz="133">
                <a:noFill/>
              </a:defRPr>
            </a:lvl1pPr>
          </a:lstStyle>
          <a:p>
            <a:r>
              <a:rPr lang="en-US" noProof="0"/>
              <a:t>Click icon to add SmartArt graphic</a:t>
            </a:r>
          </a:p>
        </p:txBody>
      </p:sp>
      <p:sp>
        <p:nvSpPr>
          <p:cNvPr id="17" name="Espace réservé du texte 18">
            <a:extLst>
              <a:ext uri="{FF2B5EF4-FFF2-40B4-BE49-F238E27FC236}">
                <a16:creationId xmlns:a16="http://schemas.microsoft.com/office/drawing/2014/main" id="{40A17507-5CAB-41A8-8654-A943A0B8BB45}"/>
              </a:ext>
            </a:extLst>
          </p:cNvPr>
          <p:cNvSpPr>
            <a:spLocks noGrp="1"/>
          </p:cNvSpPr>
          <p:nvPr>
            <p:ph type="body" sz="quarter" idx="42" hasCustomPrompt="1"/>
          </p:nvPr>
        </p:nvSpPr>
        <p:spPr>
          <a:xfrm>
            <a:off x="4522910" y="2824117"/>
            <a:ext cx="1841497" cy="1073148"/>
          </a:xfrm>
          <a:custGeom>
            <a:avLst/>
            <a:gdLst>
              <a:gd name="connsiteX0" fmla="*/ 0 w 1744470"/>
              <a:gd name="connsiteY0" fmla="*/ 0 h 1095374"/>
              <a:gd name="connsiteX1" fmla="*/ 1744470 w 1744470"/>
              <a:gd name="connsiteY1" fmla="*/ 0 h 1095374"/>
              <a:gd name="connsiteX2" fmla="*/ 1744470 w 1744470"/>
              <a:gd name="connsiteY2" fmla="*/ 1095374 h 1095374"/>
              <a:gd name="connsiteX3" fmla="*/ 0 w 1744470"/>
              <a:gd name="connsiteY3" fmla="*/ 1095374 h 1095374"/>
            </a:gdLst>
            <a:ahLst/>
            <a:cxnLst>
              <a:cxn ang="0">
                <a:pos x="connsiteX0" y="connsiteY0"/>
              </a:cxn>
              <a:cxn ang="0">
                <a:pos x="connsiteX1" y="connsiteY1"/>
              </a:cxn>
              <a:cxn ang="0">
                <a:pos x="connsiteX2" y="connsiteY2"/>
              </a:cxn>
              <a:cxn ang="0">
                <a:pos x="connsiteX3" y="connsiteY3"/>
              </a:cxn>
            </a:cxnLst>
            <a:rect l="l" t="t" r="r" b="b"/>
            <a:pathLst>
              <a:path w="1744470" h="1095374">
                <a:moveTo>
                  <a:pt x="0" y="0"/>
                </a:moveTo>
                <a:lnTo>
                  <a:pt x="1744470" y="0"/>
                </a:lnTo>
                <a:lnTo>
                  <a:pt x="1744470" y="1095374"/>
                </a:lnTo>
                <a:lnTo>
                  <a:pt x="0" y="1095374"/>
                </a:lnTo>
                <a:close/>
              </a:path>
            </a:pathLst>
          </a:custGeom>
          <a:solidFill>
            <a:srgbClr val="F5F3F8"/>
          </a:solidFill>
        </p:spPr>
        <p:txBody>
          <a:bodyPr wrap="square" lIns="0" tIns="0" rIns="0" bIns="0" numCol="1" spcCol="108000" anchor="ctr" anchorCtr="0">
            <a:noAutofit/>
          </a:bodyPr>
          <a:lstStyle>
            <a:lvl1pPr algn="ctr">
              <a:lnSpc>
                <a:spcPct val="113000"/>
              </a:lnSpc>
              <a:defRPr sz="1200">
                <a:solidFill>
                  <a:schemeClr val="tx1"/>
                </a:solidFill>
              </a:defRPr>
            </a:lvl1pPr>
            <a:lvl2pPr algn="ctr">
              <a:lnSpc>
                <a:spcPct val="113000"/>
              </a:lnSpc>
              <a:buClr>
                <a:schemeClr val="accent1"/>
              </a:buClr>
              <a:defRPr sz="1200" b="1">
                <a:solidFill>
                  <a:schemeClr val="tx1"/>
                </a:solidFill>
              </a:defRPr>
            </a:lvl2pPr>
            <a:lvl3pPr>
              <a:lnSpc>
                <a:spcPct val="113000"/>
              </a:lnSpc>
              <a:defRPr sz="1000" b="1">
                <a:solidFill>
                  <a:schemeClr val="tx1"/>
                </a:solidFill>
                <a:latin typeface="+mn-lt"/>
              </a:defRPr>
            </a:lvl3pPr>
            <a:lvl4pPr>
              <a:lnSpc>
                <a:spcPct val="113000"/>
              </a:lnSpc>
              <a:defRPr sz="1000">
                <a:solidFill>
                  <a:sysClr val="windowText" lastClr="000000"/>
                </a:solidFill>
              </a:defRPr>
            </a:lvl4pPr>
            <a:lvl5pPr>
              <a:defRPr>
                <a:solidFill>
                  <a:sysClr val="windowText" lastClr="000000"/>
                </a:solidFill>
              </a:defRPr>
            </a:lvl5pPr>
          </a:lstStyle>
          <a:p>
            <a:pPr lvl="0"/>
            <a:r>
              <a:rPr lang="en-US" noProof="0"/>
              <a:t>Lorem ipsum dolor</a:t>
            </a:r>
          </a:p>
          <a:p>
            <a:pPr lvl="0"/>
            <a:r>
              <a:rPr lang="en-US" noProof="0"/>
              <a:t>sit </a:t>
            </a:r>
            <a:r>
              <a:rPr lang="en-US" noProof="0" err="1"/>
              <a:t>amet</a:t>
            </a:r>
            <a:r>
              <a:rPr lang="en-US" noProof="0"/>
              <a:t>, </a:t>
            </a:r>
            <a:r>
              <a:rPr lang="en-US" noProof="0" err="1"/>
              <a:t>consecte</a:t>
            </a:r>
            <a:r>
              <a:rPr lang="en-US" noProof="0"/>
              <a:t>-</a:t>
            </a:r>
          </a:p>
          <a:p>
            <a:pPr lvl="0"/>
            <a:r>
              <a:rPr lang="en-US" noProof="0" err="1"/>
              <a:t>tuer</a:t>
            </a:r>
            <a:r>
              <a:rPr lang="en-US" noProof="0"/>
              <a:t> </a:t>
            </a:r>
            <a:r>
              <a:rPr lang="en-US" noProof="0" err="1"/>
              <a:t>adipiscing</a:t>
            </a:r>
            <a:endParaRPr lang="en-US" noProof="0"/>
          </a:p>
          <a:p>
            <a:pPr lvl="1"/>
            <a:r>
              <a:rPr lang="en-US" noProof="0"/>
              <a:t>Et </a:t>
            </a:r>
            <a:r>
              <a:rPr lang="en-US" noProof="0" err="1"/>
              <a:t>fuga</a:t>
            </a:r>
            <a:endParaRPr lang="en-US" noProof="0"/>
          </a:p>
        </p:txBody>
      </p:sp>
      <p:sp>
        <p:nvSpPr>
          <p:cNvPr id="18" name="Espace réservé du texte 5">
            <a:extLst>
              <a:ext uri="{FF2B5EF4-FFF2-40B4-BE49-F238E27FC236}">
                <a16:creationId xmlns:a16="http://schemas.microsoft.com/office/drawing/2014/main" id="{ACDFF36C-2E3B-4F84-8FD6-D84E5419FB83}"/>
              </a:ext>
            </a:extLst>
          </p:cNvPr>
          <p:cNvSpPr>
            <a:spLocks noGrp="1"/>
          </p:cNvSpPr>
          <p:nvPr>
            <p:ph type="body" sz="quarter" idx="71" hasCustomPrompt="1"/>
          </p:nvPr>
        </p:nvSpPr>
        <p:spPr>
          <a:xfrm>
            <a:off x="7016329" y="1943800"/>
            <a:ext cx="1841499" cy="780873"/>
          </a:xfrm>
          <a:solidFill>
            <a:schemeClr val="accent1"/>
          </a:solidFill>
        </p:spPr>
        <p:txBody>
          <a:bodyPr anchor="ctr">
            <a:noAutofit/>
          </a:bodyPr>
          <a:lstStyle>
            <a:lvl1pPr algn="ctr">
              <a:defRPr sz="1600" b="0" cap="none" baseline="0">
                <a:solidFill>
                  <a:schemeClr val="bg1"/>
                </a:solidFill>
                <a:latin typeface="+mn-lt"/>
              </a:defRPr>
            </a:lvl1pPr>
            <a:lvl2pPr>
              <a:defRPr sz="1333">
                <a:latin typeface="LOREAL Royale" pitchFamily="2" charset="0"/>
              </a:defRPr>
            </a:lvl2pPr>
            <a:lvl3pPr>
              <a:defRPr sz="1733" cap="none" baseline="0">
                <a:latin typeface="LOREAL Royale" pitchFamily="2" charset="0"/>
              </a:defRPr>
            </a:lvl3pPr>
            <a:lvl4pPr>
              <a:defRPr sz="1067" cap="none" baseline="0">
                <a:latin typeface="LOREAL Essentielle Light" pitchFamily="2" charset="0"/>
              </a:defRPr>
            </a:lvl4pPr>
          </a:lstStyle>
          <a:p>
            <a:pPr lvl="0"/>
            <a:r>
              <a:rPr lang="en-US" noProof="0"/>
              <a:t>Lorem </a:t>
            </a:r>
          </a:p>
          <a:p>
            <a:pPr lvl="0"/>
            <a:r>
              <a:rPr lang="en-US" noProof="0"/>
              <a:t>ipsum </a:t>
            </a:r>
          </a:p>
        </p:txBody>
      </p:sp>
      <p:sp>
        <p:nvSpPr>
          <p:cNvPr id="19" name="Espace réservé du graphique SmartArt 10">
            <a:extLst>
              <a:ext uri="{FF2B5EF4-FFF2-40B4-BE49-F238E27FC236}">
                <a16:creationId xmlns:a16="http://schemas.microsoft.com/office/drawing/2014/main" id="{4AEDDBF7-5EA9-4A49-8B8C-79110C43EB76}"/>
              </a:ext>
            </a:extLst>
          </p:cNvPr>
          <p:cNvSpPr>
            <a:spLocks noGrp="1"/>
          </p:cNvSpPr>
          <p:nvPr>
            <p:ph type="dgm" sz="quarter" idx="72"/>
          </p:nvPr>
        </p:nvSpPr>
        <p:spPr>
          <a:xfrm rot="5400000">
            <a:off x="7887355" y="1853646"/>
            <a:ext cx="99444" cy="1841497"/>
          </a:xfrm>
          <a:solidFill>
            <a:schemeClr val="accent2"/>
          </a:solidFill>
        </p:spPr>
        <p:txBody>
          <a:bodyPr>
            <a:noAutofit/>
          </a:bodyPr>
          <a:lstStyle>
            <a:lvl1pPr>
              <a:defRPr sz="133">
                <a:noFill/>
              </a:defRPr>
            </a:lvl1pPr>
          </a:lstStyle>
          <a:p>
            <a:r>
              <a:rPr lang="en-US" noProof="0"/>
              <a:t>Click icon to add SmartArt graphic</a:t>
            </a:r>
          </a:p>
        </p:txBody>
      </p:sp>
      <p:sp>
        <p:nvSpPr>
          <p:cNvPr id="20" name="Espace réservé du texte 5">
            <a:extLst>
              <a:ext uri="{FF2B5EF4-FFF2-40B4-BE49-F238E27FC236}">
                <a16:creationId xmlns:a16="http://schemas.microsoft.com/office/drawing/2014/main" id="{DA3F9611-A7F0-42CE-AE25-854FF5FA6DEB}"/>
              </a:ext>
            </a:extLst>
          </p:cNvPr>
          <p:cNvSpPr>
            <a:spLocks noGrp="1"/>
          </p:cNvSpPr>
          <p:nvPr>
            <p:ph type="body" sz="quarter" idx="73" hasCustomPrompt="1"/>
          </p:nvPr>
        </p:nvSpPr>
        <p:spPr>
          <a:xfrm>
            <a:off x="7016329" y="4600059"/>
            <a:ext cx="1841497" cy="1073147"/>
          </a:xfrm>
          <a:noFill/>
          <a:ln w="9525">
            <a:solidFill>
              <a:schemeClr val="accent2"/>
            </a:solidFill>
          </a:ln>
        </p:spPr>
        <p:txBody>
          <a:bodyPr lIns="0" anchor="ctr">
            <a:noAutofit/>
          </a:bodyPr>
          <a:lstStyle>
            <a:lvl1pPr algn="ctr">
              <a:lnSpc>
                <a:spcPct val="90000"/>
              </a:lnSpc>
              <a:defRPr sz="1200" b="0" cap="none" baseline="0">
                <a:solidFill>
                  <a:schemeClr val="tx1"/>
                </a:solidFill>
                <a:latin typeface="+mn-lt"/>
              </a:defRPr>
            </a:lvl1pPr>
            <a:lvl2pPr marL="0" indent="0" algn="ctr">
              <a:lnSpc>
                <a:spcPct val="90000"/>
              </a:lnSpc>
              <a:buNone/>
              <a:defRPr kumimoji="0" lang="fr-FR" sz="1667" b="0" i="0" u="none" strike="noStrike" kern="0" cap="none" spc="0" normalizeH="0" baseline="0" dirty="0" smtClean="0">
                <a:ln>
                  <a:noFill/>
                </a:ln>
                <a:solidFill>
                  <a:schemeClr val="accent1"/>
                </a:solidFill>
                <a:effectLst/>
                <a:uLnTx/>
                <a:uFillTx/>
                <a:latin typeface="LOREAL Royale" pitchFamily="2" charset="0"/>
                <a:ea typeface="+mn-ea"/>
                <a:cs typeface="+mn-cs"/>
              </a:defRPr>
            </a:lvl2pPr>
            <a:lvl3pPr>
              <a:defRPr sz="1733" cap="none" baseline="0">
                <a:latin typeface="LOREAL Royale" pitchFamily="2" charset="0"/>
              </a:defRPr>
            </a:lvl3pPr>
            <a:lvl4pPr>
              <a:defRPr sz="1067" cap="none" baseline="0">
                <a:latin typeface="LOREAL Essentielle Light" pitchFamily="2" charset="0"/>
              </a:defRPr>
            </a:lvl4pPr>
          </a:lstStyle>
          <a:p>
            <a:pPr lvl="0"/>
            <a:r>
              <a:rPr lang="en-US" noProof="0"/>
              <a:t>Lorem ipsum dolor</a:t>
            </a:r>
          </a:p>
          <a:p>
            <a:pPr lvl="0"/>
            <a:r>
              <a:rPr lang="en-US" noProof="0"/>
              <a:t>sit amet, consecte-</a:t>
            </a:r>
          </a:p>
          <a:p>
            <a:pPr lvl="0"/>
            <a:r>
              <a:rPr lang="en-US" noProof="0"/>
              <a:t>tuer adipiscing</a:t>
            </a:r>
          </a:p>
        </p:txBody>
      </p:sp>
      <p:sp>
        <p:nvSpPr>
          <p:cNvPr id="21" name="Espace réservé du graphique SmartArt 47">
            <a:extLst>
              <a:ext uri="{FF2B5EF4-FFF2-40B4-BE49-F238E27FC236}">
                <a16:creationId xmlns:a16="http://schemas.microsoft.com/office/drawing/2014/main" id="{4FAF97D0-F2E0-4F84-94DB-1F8CA6FFD747}"/>
              </a:ext>
            </a:extLst>
          </p:cNvPr>
          <p:cNvSpPr>
            <a:spLocks noGrp="1" noChangeAspect="1"/>
          </p:cNvSpPr>
          <p:nvPr>
            <p:ph type="dgm" sz="quarter" idx="74"/>
          </p:nvPr>
        </p:nvSpPr>
        <p:spPr>
          <a:xfrm rot="5400000">
            <a:off x="7842852" y="4067684"/>
            <a:ext cx="188448" cy="361955"/>
          </a:xfrm>
          <a:custGeom>
            <a:avLst/>
            <a:gdLst>
              <a:gd name="connsiteX0" fmla="*/ 6561 w 141336"/>
              <a:gd name="connsiteY0" fmla="*/ 211367 h 221456"/>
              <a:gd name="connsiteX1" fmla="*/ 132807 w 141336"/>
              <a:gd name="connsiteY1" fmla="*/ 110734 h 221456"/>
              <a:gd name="connsiteX2" fmla="*/ 6561 w 141336"/>
              <a:gd name="connsiteY2" fmla="*/ 10089 h 221456"/>
              <a:gd name="connsiteX3" fmla="*/ 0 w 141336"/>
              <a:gd name="connsiteY3" fmla="*/ 218178 h 221456"/>
              <a:gd name="connsiteX4" fmla="*/ 0 w 141336"/>
              <a:gd name="connsiteY4" fmla="*/ 3279 h 221456"/>
              <a:gd name="connsiteX5" fmla="*/ 1863 w 141336"/>
              <a:gd name="connsiteY5" fmla="*/ 327 h 221456"/>
              <a:gd name="connsiteX6" fmla="*/ 5327 w 141336"/>
              <a:gd name="connsiteY6" fmla="*/ 720 h 221456"/>
              <a:gd name="connsiteX7" fmla="*/ 140103 w 141336"/>
              <a:gd name="connsiteY7" fmla="*/ 108162 h 221456"/>
              <a:gd name="connsiteX8" fmla="*/ 141336 w 141336"/>
              <a:gd name="connsiteY8" fmla="*/ 110734 h 221456"/>
              <a:gd name="connsiteX9" fmla="*/ 140103 w 141336"/>
              <a:gd name="connsiteY9" fmla="*/ 113293 h 221456"/>
              <a:gd name="connsiteX10" fmla="*/ 5327 w 141336"/>
              <a:gd name="connsiteY10" fmla="*/ 220749 h 221456"/>
              <a:gd name="connsiteX11" fmla="*/ 1863 w 141336"/>
              <a:gd name="connsiteY11" fmla="*/ 221130 h 221456"/>
              <a:gd name="connsiteX12" fmla="*/ 0 w 141336"/>
              <a:gd name="connsiteY12" fmla="*/ 218178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36" h="221456">
                <a:moveTo>
                  <a:pt x="6561" y="211367"/>
                </a:moveTo>
                <a:lnTo>
                  <a:pt x="132807" y="110734"/>
                </a:lnTo>
                <a:lnTo>
                  <a:pt x="6561" y="10089"/>
                </a:lnTo>
                <a:close/>
                <a:moveTo>
                  <a:pt x="0" y="218178"/>
                </a:moveTo>
                <a:lnTo>
                  <a:pt x="0" y="3279"/>
                </a:lnTo>
                <a:cubicBezTo>
                  <a:pt x="0" y="2019"/>
                  <a:pt x="721" y="878"/>
                  <a:pt x="1863" y="327"/>
                </a:cubicBezTo>
                <a:cubicBezTo>
                  <a:pt x="2992" y="-225"/>
                  <a:pt x="4330" y="-67"/>
                  <a:pt x="5327" y="720"/>
                </a:cubicBezTo>
                <a:lnTo>
                  <a:pt x="140103" y="108162"/>
                </a:lnTo>
                <a:cubicBezTo>
                  <a:pt x="140890" y="108793"/>
                  <a:pt x="141336" y="109724"/>
                  <a:pt x="141336" y="110734"/>
                </a:cubicBezTo>
                <a:cubicBezTo>
                  <a:pt x="141336" y="111732"/>
                  <a:pt x="140890" y="112677"/>
                  <a:pt x="140103" y="113293"/>
                </a:cubicBezTo>
                <a:lnTo>
                  <a:pt x="5327" y="220749"/>
                </a:lnTo>
                <a:cubicBezTo>
                  <a:pt x="4330" y="221523"/>
                  <a:pt x="2992" y="221681"/>
                  <a:pt x="1863" y="221130"/>
                </a:cubicBezTo>
                <a:cubicBezTo>
                  <a:pt x="721" y="220592"/>
                  <a:pt x="0" y="219437"/>
                  <a:pt x="0" y="218178"/>
                </a:cubicBezTo>
                <a:close/>
              </a:path>
            </a:pathLst>
          </a:custGeom>
          <a:solidFill>
            <a:schemeClr val="accent2"/>
          </a:solidFill>
          <a:ln w="6350">
            <a:noFill/>
          </a:ln>
        </p:spPr>
        <p:txBody>
          <a:bodyPr wrap="square">
            <a:noAutofit/>
          </a:bodyPr>
          <a:lstStyle>
            <a:lvl1pPr>
              <a:defRPr sz="133">
                <a:noFill/>
              </a:defRPr>
            </a:lvl1pPr>
          </a:lstStyle>
          <a:p>
            <a:r>
              <a:rPr lang="en-US" noProof="0"/>
              <a:t>Click icon to add SmartArt graphic</a:t>
            </a:r>
          </a:p>
        </p:txBody>
      </p:sp>
      <p:sp>
        <p:nvSpPr>
          <p:cNvPr id="22" name="Espace réservé du texte 18">
            <a:extLst>
              <a:ext uri="{FF2B5EF4-FFF2-40B4-BE49-F238E27FC236}">
                <a16:creationId xmlns:a16="http://schemas.microsoft.com/office/drawing/2014/main" id="{0628E42C-71C0-48AF-8906-B29B4465CE3A}"/>
              </a:ext>
            </a:extLst>
          </p:cNvPr>
          <p:cNvSpPr>
            <a:spLocks noGrp="1"/>
          </p:cNvSpPr>
          <p:nvPr>
            <p:ph type="body" sz="quarter" idx="75" hasCustomPrompt="1"/>
          </p:nvPr>
        </p:nvSpPr>
        <p:spPr>
          <a:xfrm>
            <a:off x="7016329" y="2824117"/>
            <a:ext cx="1841497" cy="1073148"/>
          </a:xfrm>
          <a:custGeom>
            <a:avLst/>
            <a:gdLst>
              <a:gd name="connsiteX0" fmla="*/ 0 w 1744470"/>
              <a:gd name="connsiteY0" fmla="*/ 0 h 1095374"/>
              <a:gd name="connsiteX1" fmla="*/ 1744470 w 1744470"/>
              <a:gd name="connsiteY1" fmla="*/ 0 h 1095374"/>
              <a:gd name="connsiteX2" fmla="*/ 1744470 w 1744470"/>
              <a:gd name="connsiteY2" fmla="*/ 1095374 h 1095374"/>
              <a:gd name="connsiteX3" fmla="*/ 0 w 1744470"/>
              <a:gd name="connsiteY3" fmla="*/ 1095374 h 1095374"/>
            </a:gdLst>
            <a:ahLst/>
            <a:cxnLst>
              <a:cxn ang="0">
                <a:pos x="connsiteX0" y="connsiteY0"/>
              </a:cxn>
              <a:cxn ang="0">
                <a:pos x="connsiteX1" y="connsiteY1"/>
              </a:cxn>
              <a:cxn ang="0">
                <a:pos x="connsiteX2" y="connsiteY2"/>
              </a:cxn>
              <a:cxn ang="0">
                <a:pos x="connsiteX3" y="connsiteY3"/>
              </a:cxn>
            </a:cxnLst>
            <a:rect l="l" t="t" r="r" b="b"/>
            <a:pathLst>
              <a:path w="1744470" h="1095374">
                <a:moveTo>
                  <a:pt x="0" y="0"/>
                </a:moveTo>
                <a:lnTo>
                  <a:pt x="1744470" y="0"/>
                </a:lnTo>
                <a:lnTo>
                  <a:pt x="1744470" y="1095374"/>
                </a:lnTo>
                <a:lnTo>
                  <a:pt x="0" y="1095374"/>
                </a:lnTo>
                <a:close/>
              </a:path>
            </a:pathLst>
          </a:custGeom>
          <a:solidFill>
            <a:srgbClr val="F5F3F8"/>
          </a:solidFill>
        </p:spPr>
        <p:txBody>
          <a:bodyPr wrap="square" lIns="0" tIns="0" rIns="0" bIns="0" numCol="1" spcCol="108000" anchor="ctr" anchorCtr="0">
            <a:noAutofit/>
          </a:bodyPr>
          <a:lstStyle>
            <a:lvl1pPr algn="ctr">
              <a:lnSpc>
                <a:spcPct val="113000"/>
              </a:lnSpc>
              <a:defRPr sz="1200">
                <a:solidFill>
                  <a:schemeClr val="tx1"/>
                </a:solidFill>
              </a:defRPr>
            </a:lvl1pPr>
            <a:lvl2pPr algn="ctr">
              <a:lnSpc>
                <a:spcPct val="113000"/>
              </a:lnSpc>
              <a:buClr>
                <a:schemeClr val="accent1"/>
              </a:buClr>
              <a:defRPr sz="1200" b="1">
                <a:solidFill>
                  <a:schemeClr val="tx1"/>
                </a:solidFill>
              </a:defRPr>
            </a:lvl2pPr>
            <a:lvl3pPr>
              <a:lnSpc>
                <a:spcPct val="113000"/>
              </a:lnSpc>
              <a:defRPr sz="1000" b="1">
                <a:solidFill>
                  <a:schemeClr val="tx1"/>
                </a:solidFill>
                <a:latin typeface="+mn-lt"/>
              </a:defRPr>
            </a:lvl3pPr>
            <a:lvl4pPr>
              <a:lnSpc>
                <a:spcPct val="113000"/>
              </a:lnSpc>
              <a:defRPr sz="1000">
                <a:solidFill>
                  <a:sysClr val="windowText" lastClr="000000"/>
                </a:solidFill>
              </a:defRPr>
            </a:lvl4pPr>
            <a:lvl5pPr>
              <a:defRPr>
                <a:solidFill>
                  <a:sysClr val="windowText" lastClr="000000"/>
                </a:solidFill>
              </a:defRPr>
            </a:lvl5pPr>
          </a:lstStyle>
          <a:p>
            <a:pPr lvl="0"/>
            <a:r>
              <a:rPr lang="en-US" noProof="0"/>
              <a:t>Lorem ipsum dolor</a:t>
            </a:r>
          </a:p>
          <a:p>
            <a:pPr lvl="0"/>
            <a:r>
              <a:rPr lang="en-US" noProof="0"/>
              <a:t>sit </a:t>
            </a:r>
            <a:r>
              <a:rPr lang="en-US" noProof="0" err="1"/>
              <a:t>amet</a:t>
            </a:r>
            <a:r>
              <a:rPr lang="en-US" noProof="0"/>
              <a:t>, </a:t>
            </a:r>
            <a:r>
              <a:rPr lang="en-US" noProof="0" err="1"/>
              <a:t>consecte</a:t>
            </a:r>
            <a:r>
              <a:rPr lang="en-US" noProof="0"/>
              <a:t>-</a:t>
            </a:r>
          </a:p>
          <a:p>
            <a:pPr lvl="0"/>
            <a:r>
              <a:rPr lang="en-US" noProof="0" err="1"/>
              <a:t>tuer</a:t>
            </a:r>
            <a:r>
              <a:rPr lang="en-US" noProof="0"/>
              <a:t> </a:t>
            </a:r>
            <a:r>
              <a:rPr lang="en-US" noProof="0" err="1"/>
              <a:t>adipiscing</a:t>
            </a:r>
            <a:endParaRPr lang="en-US" noProof="0"/>
          </a:p>
          <a:p>
            <a:pPr lvl="1"/>
            <a:r>
              <a:rPr lang="en-US" noProof="0"/>
              <a:t>Et </a:t>
            </a:r>
            <a:r>
              <a:rPr lang="en-US" noProof="0" err="1"/>
              <a:t>fuga</a:t>
            </a:r>
            <a:endParaRPr lang="en-US" noProof="0"/>
          </a:p>
        </p:txBody>
      </p:sp>
      <p:sp>
        <p:nvSpPr>
          <p:cNvPr id="23" name="Espace réservé du texte 5">
            <a:extLst>
              <a:ext uri="{FF2B5EF4-FFF2-40B4-BE49-F238E27FC236}">
                <a16:creationId xmlns:a16="http://schemas.microsoft.com/office/drawing/2014/main" id="{7014C5F2-20B9-4C76-BD18-8D3A07248228}"/>
              </a:ext>
            </a:extLst>
          </p:cNvPr>
          <p:cNvSpPr>
            <a:spLocks noGrp="1"/>
          </p:cNvSpPr>
          <p:nvPr>
            <p:ph type="body" sz="quarter" idx="76" hasCustomPrompt="1"/>
          </p:nvPr>
        </p:nvSpPr>
        <p:spPr>
          <a:xfrm>
            <a:off x="9509757" y="1943800"/>
            <a:ext cx="1841499" cy="780873"/>
          </a:xfrm>
          <a:solidFill>
            <a:schemeClr val="accent1"/>
          </a:solidFill>
        </p:spPr>
        <p:txBody>
          <a:bodyPr anchor="ctr">
            <a:noAutofit/>
          </a:bodyPr>
          <a:lstStyle>
            <a:lvl1pPr algn="ctr">
              <a:defRPr sz="1600" b="0" cap="none" baseline="0">
                <a:solidFill>
                  <a:schemeClr val="bg1"/>
                </a:solidFill>
                <a:latin typeface="+mn-lt"/>
              </a:defRPr>
            </a:lvl1pPr>
            <a:lvl2pPr>
              <a:defRPr sz="1333">
                <a:latin typeface="LOREAL Royale" pitchFamily="2" charset="0"/>
              </a:defRPr>
            </a:lvl2pPr>
            <a:lvl3pPr>
              <a:defRPr sz="1733" cap="none" baseline="0">
                <a:latin typeface="LOREAL Royale" pitchFamily="2" charset="0"/>
              </a:defRPr>
            </a:lvl3pPr>
            <a:lvl4pPr>
              <a:defRPr sz="1067" cap="none" baseline="0">
                <a:latin typeface="LOREAL Essentielle Light" pitchFamily="2" charset="0"/>
              </a:defRPr>
            </a:lvl4pPr>
          </a:lstStyle>
          <a:p>
            <a:pPr lvl="0"/>
            <a:r>
              <a:rPr lang="en-US" noProof="0"/>
              <a:t>Lorem </a:t>
            </a:r>
          </a:p>
          <a:p>
            <a:pPr lvl="0"/>
            <a:r>
              <a:rPr lang="en-US" noProof="0"/>
              <a:t>ipsum </a:t>
            </a:r>
          </a:p>
        </p:txBody>
      </p:sp>
      <p:sp>
        <p:nvSpPr>
          <p:cNvPr id="24" name="Espace réservé du graphique SmartArt 10">
            <a:extLst>
              <a:ext uri="{FF2B5EF4-FFF2-40B4-BE49-F238E27FC236}">
                <a16:creationId xmlns:a16="http://schemas.microsoft.com/office/drawing/2014/main" id="{2F86B678-A609-4B17-9715-9C6B93348626}"/>
              </a:ext>
            </a:extLst>
          </p:cNvPr>
          <p:cNvSpPr>
            <a:spLocks noGrp="1"/>
          </p:cNvSpPr>
          <p:nvPr>
            <p:ph type="dgm" sz="quarter" idx="77"/>
          </p:nvPr>
        </p:nvSpPr>
        <p:spPr>
          <a:xfrm rot="5400000">
            <a:off x="10380783" y="1853646"/>
            <a:ext cx="99444" cy="1841497"/>
          </a:xfrm>
          <a:solidFill>
            <a:schemeClr val="accent2"/>
          </a:solidFill>
        </p:spPr>
        <p:txBody>
          <a:bodyPr>
            <a:noAutofit/>
          </a:bodyPr>
          <a:lstStyle>
            <a:lvl1pPr>
              <a:defRPr sz="133">
                <a:noFill/>
              </a:defRPr>
            </a:lvl1pPr>
          </a:lstStyle>
          <a:p>
            <a:r>
              <a:rPr lang="en-US" noProof="0"/>
              <a:t>Click icon to add SmartArt graphic</a:t>
            </a:r>
          </a:p>
        </p:txBody>
      </p:sp>
      <p:sp>
        <p:nvSpPr>
          <p:cNvPr id="25" name="Espace réservé du texte 5">
            <a:extLst>
              <a:ext uri="{FF2B5EF4-FFF2-40B4-BE49-F238E27FC236}">
                <a16:creationId xmlns:a16="http://schemas.microsoft.com/office/drawing/2014/main" id="{CB15E812-EEBF-45E0-9F03-1A12E6B4DFD8}"/>
              </a:ext>
            </a:extLst>
          </p:cNvPr>
          <p:cNvSpPr>
            <a:spLocks noGrp="1"/>
          </p:cNvSpPr>
          <p:nvPr>
            <p:ph type="body" sz="quarter" idx="78" hasCustomPrompt="1"/>
          </p:nvPr>
        </p:nvSpPr>
        <p:spPr>
          <a:xfrm>
            <a:off x="9509757" y="4600059"/>
            <a:ext cx="1841497" cy="1073147"/>
          </a:xfrm>
          <a:noFill/>
          <a:ln w="9525">
            <a:solidFill>
              <a:schemeClr val="accent2"/>
            </a:solidFill>
          </a:ln>
        </p:spPr>
        <p:txBody>
          <a:bodyPr lIns="0" anchor="ctr">
            <a:noAutofit/>
          </a:bodyPr>
          <a:lstStyle>
            <a:lvl1pPr algn="ctr">
              <a:lnSpc>
                <a:spcPct val="90000"/>
              </a:lnSpc>
              <a:defRPr sz="1200" b="0" cap="none" baseline="0">
                <a:solidFill>
                  <a:schemeClr val="tx1"/>
                </a:solidFill>
                <a:latin typeface="+mn-lt"/>
              </a:defRPr>
            </a:lvl1pPr>
            <a:lvl2pPr marL="0" indent="0" algn="ctr">
              <a:lnSpc>
                <a:spcPct val="90000"/>
              </a:lnSpc>
              <a:buNone/>
              <a:defRPr kumimoji="0" lang="fr-FR" sz="1667" b="0" i="0" u="none" strike="noStrike" kern="0" cap="none" spc="0" normalizeH="0" baseline="0" dirty="0" smtClean="0">
                <a:ln>
                  <a:noFill/>
                </a:ln>
                <a:solidFill>
                  <a:schemeClr val="accent1"/>
                </a:solidFill>
                <a:effectLst/>
                <a:uLnTx/>
                <a:uFillTx/>
                <a:latin typeface="LOREAL Royale" pitchFamily="2" charset="0"/>
                <a:ea typeface="+mn-ea"/>
                <a:cs typeface="+mn-cs"/>
              </a:defRPr>
            </a:lvl2pPr>
            <a:lvl3pPr>
              <a:defRPr sz="1733" cap="none" baseline="0">
                <a:latin typeface="LOREAL Royale" pitchFamily="2" charset="0"/>
              </a:defRPr>
            </a:lvl3pPr>
            <a:lvl4pPr>
              <a:defRPr sz="1067" cap="none" baseline="0">
                <a:latin typeface="LOREAL Essentielle Light" pitchFamily="2" charset="0"/>
              </a:defRPr>
            </a:lvl4pPr>
          </a:lstStyle>
          <a:p>
            <a:pPr lvl="0"/>
            <a:r>
              <a:rPr lang="en-US" noProof="0"/>
              <a:t>Lorem ipsum dolor</a:t>
            </a:r>
          </a:p>
          <a:p>
            <a:pPr lvl="0"/>
            <a:r>
              <a:rPr lang="en-US" noProof="0"/>
              <a:t>sit amet, consecte-</a:t>
            </a:r>
          </a:p>
          <a:p>
            <a:pPr lvl="0"/>
            <a:r>
              <a:rPr lang="en-US" noProof="0"/>
              <a:t>tuer adipiscing</a:t>
            </a:r>
          </a:p>
        </p:txBody>
      </p:sp>
      <p:sp>
        <p:nvSpPr>
          <p:cNvPr id="26" name="Espace réservé du graphique SmartArt 47">
            <a:extLst>
              <a:ext uri="{FF2B5EF4-FFF2-40B4-BE49-F238E27FC236}">
                <a16:creationId xmlns:a16="http://schemas.microsoft.com/office/drawing/2014/main" id="{6DFE7F26-F772-41BC-BA39-2787B3898D0F}"/>
              </a:ext>
            </a:extLst>
          </p:cNvPr>
          <p:cNvSpPr>
            <a:spLocks noGrp="1" noChangeAspect="1"/>
          </p:cNvSpPr>
          <p:nvPr>
            <p:ph type="dgm" sz="quarter" idx="79"/>
          </p:nvPr>
        </p:nvSpPr>
        <p:spPr>
          <a:xfrm rot="5400000">
            <a:off x="10336280" y="4067684"/>
            <a:ext cx="188448" cy="361955"/>
          </a:xfrm>
          <a:custGeom>
            <a:avLst/>
            <a:gdLst>
              <a:gd name="connsiteX0" fmla="*/ 6561 w 141336"/>
              <a:gd name="connsiteY0" fmla="*/ 211367 h 221456"/>
              <a:gd name="connsiteX1" fmla="*/ 132807 w 141336"/>
              <a:gd name="connsiteY1" fmla="*/ 110734 h 221456"/>
              <a:gd name="connsiteX2" fmla="*/ 6561 w 141336"/>
              <a:gd name="connsiteY2" fmla="*/ 10089 h 221456"/>
              <a:gd name="connsiteX3" fmla="*/ 0 w 141336"/>
              <a:gd name="connsiteY3" fmla="*/ 218178 h 221456"/>
              <a:gd name="connsiteX4" fmla="*/ 0 w 141336"/>
              <a:gd name="connsiteY4" fmla="*/ 3279 h 221456"/>
              <a:gd name="connsiteX5" fmla="*/ 1863 w 141336"/>
              <a:gd name="connsiteY5" fmla="*/ 327 h 221456"/>
              <a:gd name="connsiteX6" fmla="*/ 5327 w 141336"/>
              <a:gd name="connsiteY6" fmla="*/ 720 h 221456"/>
              <a:gd name="connsiteX7" fmla="*/ 140103 w 141336"/>
              <a:gd name="connsiteY7" fmla="*/ 108162 h 221456"/>
              <a:gd name="connsiteX8" fmla="*/ 141336 w 141336"/>
              <a:gd name="connsiteY8" fmla="*/ 110734 h 221456"/>
              <a:gd name="connsiteX9" fmla="*/ 140103 w 141336"/>
              <a:gd name="connsiteY9" fmla="*/ 113293 h 221456"/>
              <a:gd name="connsiteX10" fmla="*/ 5327 w 141336"/>
              <a:gd name="connsiteY10" fmla="*/ 220749 h 221456"/>
              <a:gd name="connsiteX11" fmla="*/ 1863 w 141336"/>
              <a:gd name="connsiteY11" fmla="*/ 221130 h 221456"/>
              <a:gd name="connsiteX12" fmla="*/ 0 w 141336"/>
              <a:gd name="connsiteY12" fmla="*/ 218178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36" h="221456">
                <a:moveTo>
                  <a:pt x="6561" y="211367"/>
                </a:moveTo>
                <a:lnTo>
                  <a:pt x="132807" y="110734"/>
                </a:lnTo>
                <a:lnTo>
                  <a:pt x="6561" y="10089"/>
                </a:lnTo>
                <a:close/>
                <a:moveTo>
                  <a:pt x="0" y="218178"/>
                </a:moveTo>
                <a:lnTo>
                  <a:pt x="0" y="3279"/>
                </a:lnTo>
                <a:cubicBezTo>
                  <a:pt x="0" y="2019"/>
                  <a:pt x="721" y="878"/>
                  <a:pt x="1863" y="327"/>
                </a:cubicBezTo>
                <a:cubicBezTo>
                  <a:pt x="2992" y="-225"/>
                  <a:pt x="4330" y="-67"/>
                  <a:pt x="5327" y="720"/>
                </a:cubicBezTo>
                <a:lnTo>
                  <a:pt x="140103" y="108162"/>
                </a:lnTo>
                <a:cubicBezTo>
                  <a:pt x="140890" y="108793"/>
                  <a:pt x="141336" y="109724"/>
                  <a:pt x="141336" y="110734"/>
                </a:cubicBezTo>
                <a:cubicBezTo>
                  <a:pt x="141336" y="111732"/>
                  <a:pt x="140890" y="112677"/>
                  <a:pt x="140103" y="113293"/>
                </a:cubicBezTo>
                <a:lnTo>
                  <a:pt x="5327" y="220749"/>
                </a:lnTo>
                <a:cubicBezTo>
                  <a:pt x="4330" y="221523"/>
                  <a:pt x="2992" y="221681"/>
                  <a:pt x="1863" y="221130"/>
                </a:cubicBezTo>
                <a:cubicBezTo>
                  <a:pt x="721" y="220592"/>
                  <a:pt x="0" y="219437"/>
                  <a:pt x="0" y="218178"/>
                </a:cubicBezTo>
                <a:close/>
              </a:path>
            </a:pathLst>
          </a:custGeom>
          <a:solidFill>
            <a:schemeClr val="accent2"/>
          </a:solidFill>
          <a:ln w="6350">
            <a:noFill/>
          </a:ln>
        </p:spPr>
        <p:txBody>
          <a:bodyPr wrap="square">
            <a:noAutofit/>
          </a:bodyPr>
          <a:lstStyle>
            <a:lvl1pPr>
              <a:defRPr sz="133">
                <a:noFill/>
              </a:defRPr>
            </a:lvl1pPr>
          </a:lstStyle>
          <a:p>
            <a:r>
              <a:rPr lang="en-US" noProof="0"/>
              <a:t>Click icon to add SmartArt graphic</a:t>
            </a:r>
          </a:p>
        </p:txBody>
      </p:sp>
      <p:sp>
        <p:nvSpPr>
          <p:cNvPr id="27" name="Espace réservé du texte 18">
            <a:extLst>
              <a:ext uri="{FF2B5EF4-FFF2-40B4-BE49-F238E27FC236}">
                <a16:creationId xmlns:a16="http://schemas.microsoft.com/office/drawing/2014/main" id="{CB7B9BBB-2B07-4086-9024-DEE22312457F}"/>
              </a:ext>
            </a:extLst>
          </p:cNvPr>
          <p:cNvSpPr>
            <a:spLocks noGrp="1"/>
          </p:cNvSpPr>
          <p:nvPr>
            <p:ph type="body" sz="quarter" idx="80" hasCustomPrompt="1"/>
          </p:nvPr>
        </p:nvSpPr>
        <p:spPr>
          <a:xfrm>
            <a:off x="9509757" y="2824117"/>
            <a:ext cx="1841497" cy="1073148"/>
          </a:xfrm>
          <a:custGeom>
            <a:avLst/>
            <a:gdLst>
              <a:gd name="connsiteX0" fmla="*/ 0 w 1744470"/>
              <a:gd name="connsiteY0" fmla="*/ 0 h 1095374"/>
              <a:gd name="connsiteX1" fmla="*/ 1744470 w 1744470"/>
              <a:gd name="connsiteY1" fmla="*/ 0 h 1095374"/>
              <a:gd name="connsiteX2" fmla="*/ 1744470 w 1744470"/>
              <a:gd name="connsiteY2" fmla="*/ 1095374 h 1095374"/>
              <a:gd name="connsiteX3" fmla="*/ 0 w 1744470"/>
              <a:gd name="connsiteY3" fmla="*/ 1095374 h 1095374"/>
            </a:gdLst>
            <a:ahLst/>
            <a:cxnLst>
              <a:cxn ang="0">
                <a:pos x="connsiteX0" y="connsiteY0"/>
              </a:cxn>
              <a:cxn ang="0">
                <a:pos x="connsiteX1" y="connsiteY1"/>
              </a:cxn>
              <a:cxn ang="0">
                <a:pos x="connsiteX2" y="connsiteY2"/>
              </a:cxn>
              <a:cxn ang="0">
                <a:pos x="connsiteX3" y="connsiteY3"/>
              </a:cxn>
            </a:cxnLst>
            <a:rect l="l" t="t" r="r" b="b"/>
            <a:pathLst>
              <a:path w="1744470" h="1095374">
                <a:moveTo>
                  <a:pt x="0" y="0"/>
                </a:moveTo>
                <a:lnTo>
                  <a:pt x="1744470" y="0"/>
                </a:lnTo>
                <a:lnTo>
                  <a:pt x="1744470" y="1095374"/>
                </a:lnTo>
                <a:lnTo>
                  <a:pt x="0" y="1095374"/>
                </a:lnTo>
                <a:close/>
              </a:path>
            </a:pathLst>
          </a:custGeom>
          <a:solidFill>
            <a:srgbClr val="F5F3F8"/>
          </a:solidFill>
        </p:spPr>
        <p:txBody>
          <a:bodyPr wrap="square" lIns="0" tIns="0" rIns="0" bIns="0" numCol="1" spcCol="108000" anchor="ctr" anchorCtr="0">
            <a:noAutofit/>
          </a:bodyPr>
          <a:lstStyle>
            <a:lvl1pPr algn="ctr">
              <a:lnSpc>
                <a:spcPct val="113000"/>
              </a:lnSpc>
              <a:defRPr sz="1200">
                <a:solidFill>
                  <a:schemeClr val="tx1"/>
                </a:solidFill>
              </a:defRPr>
            </a:lvl1pPr>
            <a:lvl2pPr algn="ctr">
              <a:lnSpc>
                <a:spcPct val="113000"/>
              </a:lnSpc>
              <a:buClr>
                <a:schemeClr val="accent1"/>
              </a:buClr>
              <a:defRPr sz="1200" b="1">
                <a:solidFill>
                  <a:schemeClr val="tx1"/>
                </a:solidFill>
              </a:defRPr>
            </a:lvl2pPr>
            <a:lvl3pPr>
              <a:lnSpc>
                <a:spcPct val="113000"/>
              </a:lnSpc>
              <a:defRPr sz="1000" b="1">
                <a:solidFill>
                  <a:schemeClr val="tx1"/>
                </a:solidFill>
                <a:latin typeface="+mn-lt"/>
              </a:defRPr>
            </a:lvl3pPr>
            <a:lvl4pPr>
              <a:lnSpc>
                <a:spcPct val="113000"/>
              </a:lnSpc>
              <a:defRPr sz="1000">
                <a:solidFill>
                  <a:sysClr val="windowText" lastClr="000000"/>
                </a:solidFill>
              </a:defRPr>
            </a:lvl4pPr>
            <a:lvl5pPr>
              <a:defRPr>
                <a:solidFill>
                  <a:sysClr val="windowText" lastClr="000000"/>
                </a:solidFill>
              </a:defRPr>
            </a:lvl5pPr>
          </a:lstStyle>
          <a:p>
            <a:pPr lvl="0"/>
            <a:r>
              <a:rPr lang="en-US" noProof="0"/>
              <a:t>Lorem ipsum dolor</a:t>
            </a:r>
          </a:p>
          <a:p>
            <a:pPr lvl="0"/>
            <a:r>
              <a:rPr lang="en-US" noProof="0"/>
              <a:t>sit </a:t>
            </a:r>
            <a:r>
              <a:rPr lang="en-US" noProof="0" err="1"/>
              <a:t>amet</a:t>
            </a:r>
            <a:r>
              <a:rPr lang="en-US" noProof="0"/>
              <a:t>, </a:t>
            </a:r>
            <a:r>
              <a:rPr lang="en-US" noProof="0" err="1"/>
              <a:t>consecte</a:t>
            </a:r>
            <a:r>
              <a:rPr lang="en-US" noProof="0"/>
              <a:t>-</a:t>
            </a:r>
          </a:p>
          <a:p>
            <a:pPr lvl="0"/>
            <a:r>
              <a:rPr lang="en-US" noProof="0" err="1"/>
              <a:t>tuer</a:t>
            </a:r>
            <a:r>
              <a:rPr lang="en-US" noProof="0"/>
              <a:t> </a:t>
            </a:r>
            <a:r>
              <a:rPr lang="en-US" noProof="0" err="1"/>
              <a:t>adipiscing</a:t>
            </a:r>
            <a:endParaRPr lang="en-US" noProof="0"/>
          </a:p>
          <a:p>
            <a:pPr lvl="1"/>
            <a:r>
              <a:rPr lang="en-US" noProof="0"/>
              <a:t>Et </a:t>
            </a:r>
            <a:r>
              <a:rPr lang="en-US" noProof="0" err="1"/>
              <a:t>fuga</a:t>
            </a:r>
            <a:endParaRPr lang="en-US" noProof="0"/>
          </a:p>
        </p:txBody>
      </p:sp>
      <p:sp>
        <p:nvSpPr>
          <p:cNvPr id="35" name="Espace réservé du texte 4">
            <a:extLst>
              <a:ext uri="{FF2B5EF4-FFF2-40B4-BE49-F238E27FC236}">
                <a16:creationId xmlns:a16="http://schemas.microsoft.com/office/drawing/2014/main" id="{5C842C5C-9AC3-448B-960C-704DDA9F4EF9}"/>
              </a:ext>
            </a:extLst>
          </p:cNvPr>
          <p:cNvSpPr>
            <a:spLocks noGrp="1"/>
          </p:cNvSpPr>
          <p:nvPr>
            <p:ph type="body" sz="quarter" idx="48"/>
          </p:nvPr>
        </p:nvSpPr>
        <p:spPr>
          <a:xfrm>
            <a:off x="444974" y="1577577"/>
            <a:ext cx="2824073" cy="492443"/>
          </a:xfrm>
        </p:spPr>
        <p:txBody>
          <a:bodyPr wrap="square">
            <a:spAutoFit/>
          </a:bodyPr>
          <a:lstStyle>
            <a:lvl1pPr>
              <a:lnSpc>
                <a:spcPct val="100000"/>
              </a:lnSpc>
              <a:spcAft>
                <a:spcPts val="0"/>
              </a:spcAft>
              <a:defRPr sz="1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36" name="Text Placeholder 2">
            <a:extLst>
              <a:ext uri="{FF2B5EF4-FFF2-40B4-BE49-F238E27FC236}">
                <a16:creationId xmlns:a16="http://schemas.microsoft.com/office/drawing/2014/main" id="{8BD41B43-AC57-4D2B-895A-D6C42B2C6DBC}"/>
              </a:ext>
            </a:extLst>
          </p:cNvPr>
          <p:cNvSpPr>
            <a:spLocks noGrp="1"/>
          </p:cNvSpPr>
          <p:nvPr>
            <p:ph type="body" sz="quarter" idx="49"/>
          </p:nvPr>
        </p:nvSpPr>
        <p:spPr>
          <a:xfrm>
            <a:off x="442034" y="1943799"/>
            <a:ext cx="2827447" cy="4295223"/>
          </a:xfrm>
        </p:spPr>
        <p:txBody>
          <a:bodyPr/>
          <a:lstStyle>
            <a:lvl1pPr>
              <a:defRPr>
                <a:solidFill>
                  <a:schemeClr val="bg1"/>
                </a:solidFill>
              </a:defRPr>
            </a:lvl1pPr>
            <a:lvl2pPr marL="302392" indent="-302392">
              <a:buFontTx/>
              <a:buBlip>
                <a:blip r:embed="rId2"/>
              </a:buBlip>
              <a:defRPr>
                <a:solidFill>
                  <a:schemeClr val="bg1"/>
                </a:solidFill>
              </a:defRPr>
            </a:lvl2pPr>
            <a:lvl3pPr marL="609585" indent="-302392">
              <a:buFontTx/>
              <a:buBlip>
                <a:blip r:embed="rId2"/>
              </a:buBlip>
              <a:defRPr>
                <a:solidFill>
                  <a:schemeClr val="bg1"/>
                </a:solidFill>
              </a:defRPr>
            </a:lvl3pPr>
            <a:lvl4pPr marL="911977" indent="-302392">
              <a:buFontTx/>
              <a:buBlip>
                <a:blip r:embed="rId2"/>
              </a:buBlip>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itle 1">
            <a:extLst>
              <a:ext uri="{FF2B5EF4-FFF2-40B4-BE49-F238E27FC236}">
                <a16:creationId xmlns:a16="http://schemas.microsoft.com/office/drawing/2014/main" id="{41F219FC-0C17-41D8-A025-7B19D0B2C5E4}"/>
              </a:ext>
            </a:extLst>
          </p:cNvPr>
          <p:cNvSpPr>
            <a:spLocks noGrp="1"/>
          </p:cNvSpPr>
          <p:nvPr>
            <p:ph type="title"/>
          </p:nvPr>
        </p:nvSpPr>
        <p:spPr>
          <a:xfrm>
            <a:off x="441600" y="710401"/>
            <a:ext cx="2827447" cy="748247"/>
          </a:xfrm>
        </p:spPr>
        <p:txBody>
          <a:bodyPr/>
          <a:lstStyle>
            <a:lvl1pPr>
              <a:defRPr>
                <a:solidFill>
                  <a:schemeClr val="bg1"/>
                </a:solidFill>
              </a:defRPr>
            </a:lvl1pPr>
          </a:lstStyle>
          <a:p>
            <a:r>
              <a:rPr lang="en-US"/>
              <a:t>Click to edit Master title style</a:t>
            </a:r>
          </a:p>
        </p:txBody>
      </p:sp>
      <p:sp>
        <p:nvSpPr>
          <p:cNvPr id="38" name="Espace réservé du texte 5">
            <a:extLst>
              <a:ext uri="{FF2B5EF4-FFF2-40B4-BE49-F238E27FC236}">
                <a16:creationId xmlns:a16="http://schemas.microsoft.com/office/drawing/2014/main" id="{F0A95EBF-507C-4A4F-B6AB-97F42EE2FA1D}"/>
              </a:ext>
            </a:extLst>
          </p:cNvPr>
          <p:cNvSpPr>
            <a:spLocks noGrp="1"/>
          </p:cNvSpPr>
          <p:nvPr>
            <p:ph type="body" sz="quarter" idx="18"/>
          </p:nvPr>
        </p:nvSpPr>
        <p:spPr>
          <a:xfrm>
            <a:off x="4033427" y="425183"/>
            <a:ext cx="7715547"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grpSp>
        <p:nvGrpSpPr>
          <p:cNvPr id="39" name="Graphique 7">
            <a:extLst>
              <a:ext uri="{FF2B5EF4-FFF2-40B4-BE49-F238E27FC236}">
                <a16:creationId xmlns:a16="http://schemas.microsoft.com/office/drawing/2014/main" id="{C27C04FF-DE6C-4072-8BF4-5EC4DDBD662B}"/>
              </a:ext>
            </a:extLst>
          </p:cNvPr>
          <p:cNvGrpSpPr>
            <a:grpSpLocks noChangeAspect="1"/>
          </p:cNvGrpSpPr>
          <p:nvPr userDrawn="1"/>
        </p:nvGrpSpPr>
        <p:grpSpPr>
          <a:xfrm>
            <a:off x="442166" y="6329527"/>
            <a:ext cx="1071853" cy="275084"/>
            <a:chOff x="4768103" y="-471733"/>
            <a:chExt cx="744723" cy="191124"/>
          </a:xfrm>
          <a:solidFill>
            <a:schemeClr val="bg1"/>
          </a:solidFill>
        </p:grpSpPr>
        <p:sp>
          <p:nvSpPr>
            <p:cNvPr id="40" name="Forme libre : forme 9">
              <a:extLst>
                <a:ext uri="{FF2B5EF4-FFF2-40B4-BE49-F238E27FC236}">
                  <a16:creationId xmlns:a16="http://schemas.microsoft.com/office/drawing/2014/main" id="{212E5D6A-36AC-4C11-B9FC-882015D3F3E8}"/>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41" name="Forme libre : forme 10">
              <a:extLst>
                <a:ext uri="{FF2B5EF4-FFF2-40B4-BE49-F238E27FC236}">
                  <a16:creationId xmlns:a16="http://schemas.microsoft.com/office/drawing/2014/main" id="{D6348C0A-6CEA-4E8E-B679-84C9BC1345CF}"/>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42" name="Forme libre : forme 11">
              <a:extLst>
                <a:ext uri="{FF2B5EF4-FFF2-40B4-BE49-F238E27FC236}">
                  <a16:creationId xmlns:a16="http://schemas.microsoft.com/office/drawing/2014/main" id="{3CB09C3A-78E1-4A35-9F27-91D8336A84CB}"/>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2393154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bg>
      <p:bgPr>
        <a:solidFill>
          <a:srgbClr val="F5F3F8"/>
        </a:solidFill>
        <a:effectLst/>
      </p:bgPr>
    </p:bg>
    <p:spTree>
      <p:nvGrpSpPr>
        <p:cNvPr id="1" name=""/>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020C0A00-28D4-4C67-B162-D686D6845C0E}"/>
              </a:ext>
            </a:extLst>
          </p:cNvPr>
          <p:cNvSpPr>
            <a:spLocks noGrp="1"/>
          </p:cNvSpPr>
          <p:nvPr>
            <p:ph type="ftr" sz="quarter" idx="15"/>
          </p:nvPr>
        </p:nvSpPr>
        <p:spPr/>
        <p:txBody>
          <a:bodyPr/>
          <a:lstStyle/>
          <a:p>
            <a:r>
              <a:rPr lang="en-US" noProof="0"/>
              <a:t>internal use</a:t>
            </a:r>
          </a:p>
        </p:txBody>
      </p:sp>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14" name="Table Placeholder 3">
            <a:extLst>
              <a:ext uri="{FF2B5EF4-FFF2-40B4-BE49-F238E27FC236}">
                <a16:creationId xmlns:a16="http://schemas.microsoft.com/office/drawing/2014/main" id="{828EDE46-3F40-4CF0-8732-22A2312E12B6}"/>
              </a:ext>
            </a:extLst>
          </p:cNvPr>
          <p:cNvSpPr>
            <a:spLocks noGrp="1"/>
          </p:cNvSpPr>
          <p:nvPr>
            <p:ph type="tbl" sz="quarter" idx="23"/>
          </p:nvPr>
        </p:nvSpPr>
        <p:spPr>
          <a:xfrm>
            <a:off x="441384" y="1942730"/>
            <a:ext cx="11304000" cy="4296292"/>
          </a:xfrm>
        </p:spPr>
        <p:txBody>
          <a:bodyPr anchor="ctr"/>
          <a:lstStyle>
            <a:lvl1pPr algn="ctr">
              <a:defRPr/>
            </a:lvl1pPr>
          </a:lstStyle>
          <a:p>
            <a:r>
              <a:rPr lang="en-US"/>
              <a:t>Click icon to add table</a:t>
            </a:r>
          </a:p>
        </p:txBody>
      </p:sp>
      <p:sp>
        <p:nvSpPr>
          <p:cNvPr id="8" name="Espace réservé du texte 5">
            <a:extLst>
              <a:ext uri="{FF2B5EF4-FFF2-40B4-BE49-F238E27FC236}">
                <a16:creationId xmlns:a16="http://schemas.microsoft.com/office/drawing/2014/main" id="{D46BD89B-81DC-413F-95C7-44BCE7D89F2B}"/>
              </a:ext>
            </a:extLst>
          </p:cNvPr>
          <p:cNvSpPr>
            <a:spLocks noGrp="1"/>
          </p:cNvSpPr>
          <p:nvPr>
            <p:ph type="body" sz="quarter" idx="18"/>
          </p:nvPr>
        </p:nvSpPr>
        <p:spPr>
          <a:xfrm>
            <a:off x="444973" y="425183"/>
            <a:ext cx="11304000" cy="164148"/>
          </a:xfrm>
        </p:spPr>
        <p:txBody>
          <a:bodyPr wrap="square" anchor="t" anchorCtr="0">
            <a:spAutoFit/>
          </a:bodyPr>
          <a:lstStyle>
            <a:lvl1pPr algn="l">
              <a:lnSpc>
                <a:spcPct val="100000"/>
              </a:lnSpc>
              <a:spcAft>
                <a:spcPts val="0"/>
              </a:spcAft>
              <a:defRPr lang="fr-FR" sz="1067"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a:lnSpc>
                <a:spcPct val="100000"/>
              </a:lnSpc>
              <a:spcBef>
                <a:spcPts val="400"/>
              </a:spcBef>
              <a:spcAft>
                <a:spcPts val="0"/>
              </a:spcAft>
              <a:defRPr sz="533" b="0" i="0" cap="all" baseline="0">
                <a:latin typeface="Verdana" panose="020B0604030504040204" pitchFamily="34" charset="0"/>
                <a:ea typeface="Verdana" panose="020B0604030504040204" pitchFamily="34" charset="0"/>
                <a:cs typeface="Verdana" panose="020B0604030504040204" pitchFamily="34" charset="0"/>
              </a:defRPr>
            </a:lvl2pPr>
            <a:lvl3pPr>
              <a:spcBef>
                <a:spcPts val="400"/>
              </a:spcBef>
              <a:tabLst>
                <a:tab pos="836063" algn="l"/>
              </a:tabLst>
              <a:defRPr sz="533"/>
            </a:lvl3pPr>
          </a:lstStyle>
          <a:p>
            <a:pPr lvl="0"/>
            <a:r>
              <a:rPr lang="en-US" noProof="0"/>
              <a:t>Click to edit Master text styles</a:t>
            </a:r>
          </a:p>
        </p:txBody>
      </p:sp>
      <p:sp>
        <p:nvSpPr>
          <p:cNvPr id="15" name="Espace réservé du texte 4">
            <a:extLst>
              <a:ext uri="{FF2B5EF4-FFF2-40B4-BE49-F238E27FC236}">
                <a16:creationId xmlns:a16="http://schemas.microsoft.com/office/drawing/2014/main" id="{B46DC04F-F549-4DDB-B1AB-2032A0ED3E12}"/>
              </a:ext>
            </a:extLst>
          </p:cNvPr>
          <p:cNvSpPr>
            <a:spLocks noGrp="1"/>
          </p:cNvSpPr>
          <p:nvPr>
            <p:ph type="body" sz="quarter" idx="22"/>
          </p:nvPr>
        </p:nvSpPr>
        <p:spPr>
          <a:xfrm>
            <a:off x="444973" y="1577578"/>
            <a:ext cx="11304000" cy="246221"/>
          </a:xfrm>
        </p:spPr>
        <p:txBody>
          <a:bodyPr wrap="square">
            <a:spAutoFit/>
          </a:bodyPr>
          <a:lstStyle>
            <a:lvl1pPr>
              <a:lnSpc>
                <a:spcPct val="100000"/>
              </a:lnSpc>
              <a:spcAft>
                <a:spcPts val="0"/>
              </a:spcAft>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533"/>
              </a:spcBef>
              <a:buFont typeface="Arial" panose="020B0604020202020204" pitchFamily="34" charset="0"/>
              <a:buNone/>
              <a:defRPr sz="1600"/>
            </a:lvl2pPr>
            <a:lvl3pPr>
              <a:lnSpc>
                <a:spcPct val="110000"/>
              </a:lnSpc>
              <a:defRPr lang="en-US" sz="1333" kern="1200" dirty="0" smtClean="0">
                <a:solidFill>
                  <a:schemeClr val="tx1"/>
                </a:solidFill>
                <a:latin typeface="Sanofi Sans 3 Regular"/>
                <a:ea typeface="+mn-ea"/>
                <a:cs typeface="+mn-cs"/>
              </a:defRPr>
            </a:lvl3pPr>
            <a:lvl4pPr>
              <a:defRPr sz="1333"/>
            </a:lvl4pPr>
            <a:lvl5pPr>
              <a:defRPr sz="1333"/>
            </a:lvl5pPr>
          </a:lstStyle>
          <a:p>
            <a:pPr lvl="0"/>
            <a:r>
              <a:rPr lang="en-US" noProof="0"/>
              <a:t>Click to edit Master text styles</a:t>
            </a:r>
          </a:p>
        </p:txBody>
      </p:sp>
      <p:sp>
        <p:nvSpPr>
          <p:cNvPr id="3" name="Title 2">
            <a:extLst>
              <a:ext uri="{FF2B5EF4-FFF2-40B4-BE49-F238E27FC236}">
                <a16:creationId xmlns:a16="http://schemas.microsoft.com/office/drawing/2014/main" id="{22A467E3-1BB0-45A9-9E32-33434B3E379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5471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23004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984036"/>
            <a:ext cx="9144000" cy="889928"/>
          </a:xfrm>
        </p:spPr>
        <p:txBody>
          <a:bodyPr anchor="ctr">
            <a:normAutofit/>
          </a:bodyPr>
          <a:lstStyle>
            <a:lvl1pPr algn="ctr">
              <a:defRPr sz="5333">
                <a:solidFill>
                  <a:schemeClr val="bg2"/>
                </a:solidFill>
              </a:defRPr>
            </a:lvl1pPr>
          </a:lstStyle>
          <a:p>
            <a:r>
              <a:rPr lang="en-US" noProof="0"/>
              <a:t>Thank you</a:t>
            </a:r>
          </a:p>
        </p:txBody>
      </p:sp>
      <p:sp>
        <p:nvSpPr>
          <p:cNvPr id="19" name="Espace réservé du graphique SmartArt 18">
            <a:extLst>
              <a:ext uri="{FF2B5EF4-FFF2-40B4-BE49-F238E27FC236}">
                <a16:creationId xmlns:a16="http://schemas.microsoft.com/office/drawing/2014/main" id="{B25D5AC7-4546-4A74-B36B-BA1B41C598C1}"/>
              </a:ext>
            </a:extLst>
          </p:cNvPr>
          <p:cNvSpPr>
            <a:spLocks noGrp="1" noChangeAspect="1"/>
          </p:cNvSpPr>
          <p:nvPr>
            <p:ph type="dgm" sz="quarter" idx="13"/>
          </p:nvPr>
        </p:nvSpPr>
        <p:spPr>
          <a:xfrm>
            <a:off x="6011445" y="4346936"/>
            <a:ext cx="169113" cy="16791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Lst>
          </p:cNvPr>
          <p:cNvSpPr>
            <a:spLocks noGrp="1" noChangeAspect="1"/>
          </p:cNvSpPr>
          <p:nvPr>
            <p:ph type="dgm" sz="quarter" idx="14"/>
          </p:nvPr>
        </p:nvSpPr>
        <p:spPr>
          <a:xfrm>
            <a:off x="6011445" y="2362265"/>
            <a:ext cx="169113" cy="16791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8" name="Forme libre : forme 9">
            <a:extLst>
              <a:ext uri="{FF2B5EF4-FFF2-40B4-BE49-F238E27FC236}">
                <a16:creationId xmlns:a16="http://schemas.microsoft.com/office/drawing/2014/main" id="{9BDDF620-0779-479D-AEB4-C14EF8564C01}"/>
              </a:ext>
            </a:extLst>
          </p:cNvPr>
          <p:cNvSpPr>
            <a:spLocks noChangeAspect="1"/>
          </p:cNvSpPr>
          <p:nvPr userDrawn="1"/>
        </p:nvSpPr>
        <p:spPr>
          <a:xfrm>
            <a:off x="5559496" y="6014679"/>
            <a:ext cx="1073008" cy="273600"/>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bg1"/>
          </a:solidFill>
          <a:ln w="7833" cap="flat">
            <a:noFill/>
            <a:prstDash val="solid"/>
            <a:round/>
          </a:ln>
        </p:spPr>
        <p:txBody>
          <a:bodyPr rtlCol="0" anchor="ctr"/>
          <a:lstStyle/>
          <a:p>
            <a:endParaRPr lang="en-US" sz="2400" noProof="0"/>
          </a:p>
        </p:txBody>
      </p:sp>
      <p:grpSp>
        <p:nvGrpSpPr>
          <p:cNvPr id="21" name="Graphique 7">
            <a:extLst>
              <a:ext uri="{FF2B5EF4-FFF2-40B4-BE49-F238E27FC236}">
                <a16:creationId xmlns:a16="http://schemas.microsoft.com/office/drawing/2014/main" id="{CCF15C7E-6A99-4286-A9D8-5CFB7F6C2F2D}"/>
              </a:ext>
            </a:extLst>
          </p:cNvPr>
          <p:cNvGrpSpPr>
            <a:grpSpLocks noChangeAspect="1"/>
          </p:cNvGrpSpPr>
          <p:nvPr userDrawn="1"/>
        </p:nvGrpSpPr>
        <p:grpSpPr>
          <a:xfrm>
            <a:off x="5560063" y="6013890"/>
            <a:ext cx="1071853" cy="275084"/>
            <a:chOff x="4768103" y="-471733"/>
            <a:chExt cx="744723" cy="191124"/>
          </a:xfrm>
          <a:solidFill>
            <a:schemeClr val="bg1"/>
          </a:solidFill>
        </p:grpSpPr>
        <p:sp>
          <p:nvSpPr>
            <p:cNvPr id="22" name="Forme libre : forme 9">
              <a:extLst>
                <a:ext uri="{FF2B5EF4-FFF2-40B4-BE49-F238E27FC236}">
                  <a16:creationId xmlns:a16="http://schemas.microsoft.com/office/drawing/2014/main" id="{6694094C-70CE-4AC8-A396-70F4CAC44E42}"/>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sz="2400"/>
            </a:p>
          </p:txBody>
        </p:sp>
        <p:sp>
          <p:nvSpPr>
            <p:cNvPr id="23" name="Forme libre : forme 10">
              <a:extLst>
                <a:ext uri="{FF2B5EF4-FFF2-40B4-BE49-F238E27FC236}">
                  <a16:creationId xmlns:a16="http://schemas.microsoft.com/office/drawing/2014/main" id="{F0CC9C0D-B090-476A-A414-384A1818254E}"/>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sz="2400">
                <a:solidFill>
                  <a:schemeClr val="accent2"/>
                </a:solidFill>
              </a:endParaRPr>
            </a:p>
          </p:txBody>
        </p:sp>
        <p:sp>
          <p:nvSpPr>
            <p:cNvPr id="24" name="Forme libre : forme 11">
              <a:extLst>
                <a:ext uri="{FF2B5EF4-FFF2-40B4-BE49-F238E27FC236}">
                  <a16:creationId xmlns:a16="http://schemas.microsoft.com/office/drawing/2014/main" id="{6DE4ADDB-0CA9-4651-BF0C-18EF0C881B3A}"/>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57511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086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0.Cover_Back">
    <p:bg>
      <p:bgPr>
        <a:solidFill>
          <a:srgbClr val="23004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984036"/>
            <a:ext cx="9144000" cy="889928"/>
          </a:xfrm>
        </p:spPr>
        <p:txBody>
          <a:bodyPr anchor="ctr">
            <a:normAutofit/>
          </a:bodyPr>
          <a:lstStyle>
            <a:lvl1pPr algn="ctr">
              <a:defRPr sz="5333">
                <a:solidFill>
                  <a:schemeClr val="bg2"/>
                </a:solidFill>
              </a:defRPr>
            </a:lvl1pPr>
          </a:lstStyle>
          <a:p>
            <a:r>
              <a:rPr lang="en-US" noProof="0"/>
              <a:t>Thank you</a:t>
            </a:r>
          </a:p>
        </p:txBody>
      </p:sp>
      <p:pic>
        <p:nvPicPr>
          <p:cNvPr id="14" name="Graphique 13">
            <a:extLst>
              <a:ext uri="{FF2B5EF4-FFF2-40B4-BE49-F238E27FC236}">
                <a16:creationId xmlns:a16="http://schemas.microsoft.com/office/drawing/2014/main" id="{04203E6E-75E4-45E4-AF05-51E86DA0080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8571" y="6035600"/>
            <a:ext cx="994856" cy="254848"/>
          </a:xfrm>
          <a:prstGeom prst="rect">
            <a:avLst/>
          </a:prstGeom>
        </p:spPr>
      </p:pic>
      <p:sp>
        <p:nvSpPr>
          <p:cNvPr id="19" name="Espace réservé du graphique SmartArt 18">
            <a:extLst>
              <a:ext uri="{FF2B5EF4-FFF2-40B4-BE49-F238E27FC236}">
                <a16:creationId xmlns:a16="http://schemas.microsoft.com/office/drawing/2014/main" id="{B25D5AC7-4546-4A74-B36B-BA1B41C598C1}"/>
              </a:ext>
            </a:extLst>
          </p:cNvPr>
          <p:cNvSpPr>
            <a:spLocks noGrp="1" noChangeAspect="1"/>
          </p:cNvSpPr>
          <p:nvPr>
            <p:ph type="dgm" sz="quarter" idx="13"/>
          </p:nvPr>
        </p:nvSpPr>
        <p:spPr>
          <a:xfrm>
            <a:off x="6011445" y="4346936"/>
            <a:ext cx="169113" cy="16791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Lst>
          </p:cNvPr>
          <p:cNvSpPr>
            <a:spLocks noGrp="1" noChangeAspect="1"/>
          </p:cNvSpPr>
          <p:nvPr>
            <p:ph type="dgm" sz="quarter" idx="14"/>
          </p:nvPr>
        </p:nvSpPr>
        <p:spPr>
          <a:xfrm>
            <a:off x="6011445" y="2362265"/>
            <a:ext cx="169113" cy="16791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Tree>
    <p:extLst>
      <p:ext uri="{BB962C8B-B14F-4D97-AF65-F5344CB8AC3E}">
        <p14:creationId xmlns:p14="http://schemas.microsoft.com/office/powerpoint/2010/main" val="3984831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y">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8DB67-3348-4BA7-A0B4-093077A00EDF}"/>
              </a:ext>
            </a:extLst>
          </p:cNvPr>
          <p:cNvSpPr>
            <a:spLocks noGrp="1"/>
          </p:cNvSpPr>
          <p:nvPr>
            <p:ph type="title" hasCustomPrompt="1"/>
          </p:nvPr>
        </p:nvSpPr>
        <p:spPr/>
        <p:txBody>
          <a:bodyPr/>
          <a:lstStyle>
            <a:lvl1pPr>
              <a:defRPr/>
            </a:lvl1pPr>
          </a:lstStyle>
          <a:p>
            <a:r>
              <a:rPr lang="en-US"/>
              <a:t>may</a:t>
            </a:r>
          </a:p>
        </p:txBody>
      </p:sp>
      <p:sp>
        <p:nvSpPr>
          <p:cNvPr id="1792" name="TextBox 1791"/>
          <p:cNvSpPr txBox="1"/>
          <p:nvPr/>
        </p:nvSpPr>
        <p:spPr>
          <a:xfrm>
            <a:off x="546545" y="1087622"/>
            <a:ext cx="1828800" cy="384048"/>
          </a:xfrm>
          <a:prstGeom prst="rect">
            <a:avLst/>
          </a:prstGeom>
          <a:noFill/>
        </p:spPr>
        <p:txBody>
          <a:bodyPr wrap="square" tIns="0" bIns="0" rtlCol="0" anchor="ctr">
            <a:noAutofit/>
          </a:bodyPr>
          <a:lstStyle/>
          <a:p>
            <a:pPr algn="l"/>
            <a:r>
              <a:rPr lang="en-US" sz="1300" b="0">
                <a:solidFill>
                  <a:schemeClr val="bg1">
                    <a:lumMod val="85000"/>
                  </a:schemeClr>
                </a:solidFill>
              </a:rPr>
              <a:t>25 April</a:t>
            </a:r>
            <a:endParaRPr sz="1300" b="0">
              <a:solidFill>
                <a:schemeClr val="bg1">
                  <a:lumMod val="85000"/>
                </a:schemeClr>
              </a:solidFill>
            </a:endParaRPr>
          </a:p>
        </p:txBody>
      </p:sp>
      <p:sp>
        <p:nvSpPr>
          <p:cNvPr id="1793" name="TextBox 1792"/>
          <p:cNvSpPr txBox="1"/>
          <p:nvPr/>
        </p:nvSpPr>
        <p:spPr>
          <a:xfrm>
            <a:off x="2382341" y="1087622"/>
            <a:ext cx="1828800" cy="384048"/>
          </a:xfrm>
          <a:prstGeom prst="rect">
            <a:avLst/>
          </a:prstGeom>
          <a:noFill/>
        </p:spPr>
        <p:txBody>
          <a:bodyPr wrap="square" tIns="0" bIns="0" rtlCol="0" anchor="ctr">
            <a:noAutofit/>
          </a:bodyPr>
          <a:lstStyle>
            <a:defPPr>
              <a:defRPr lang="en-US"/>
            </a:defPPr>
            <a:lvl1pPr>
              <a:defRPr sz="1300" b="0"/>
            </a:lvl1pPr>
          </a:lstStyle>
          <a:p>
            <a:pPr algn="l"/>
            <a:r>
              <a:rPr lang="en-US" sz="1300" b="0">
                <a:solidFill>
                  <a:schemeClr val="bg1">
                    <a:lumMod val="85000"/>
                  </a:schemeClr>
                </a:solidFill>
              </a:rPr>
              <a:t>26</a:t>
            </a:r>
          </a:p>
        </p:txBody>
      </p:sp>
      <p:sp>
        <p:nvSpPr>
          <p:cNvPr id="1794" name="TextBox 1793"/>
          <p:cNvSpPr txBox="1"/>
          <p:nvPr/>
        </p:nvSpPr>
        <p:spPr>
          <a:xfrm>
            <a:off x="4256692" y="1087622"/>
            <a:ext cx="1828800" cy="384048"/>
          </a:xfrm>
          <a:prstGeom prst="rect">
            <a:avLst/>
          </a:prstGeom>
          <a:noFill/>
        </p:spPr>
        <p:txBody>
          <a:bodyPr wrap="square" tIns="0" bIns="0" rtlCol="0" anchor="ctr">
            <a:noAutofit/>
          </a:bodyPr>
          <a:lstStyle>
            <a:defPPr>
              <a:defRPr lang="en-US"/>
            </a:defPPr>
            <a:lvl1pPr lvl="0">
              <a:defRPr sz="1300" b="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kern="1200" cap="none" spc="0">
                <a:ln w="0"/>
                <a:solidFill>
                  <a:schemeClr val="bg1">
                    <a:lumMod val="85000"/>
                  </a:schemeClr>
                </a:solidFill>
                <a:effectLst/>
                <a:latin typeface="+mn-lt"/>
                <a:ea typeface="+mn-ea"/>
                <a:cs typeface="+mn-cs"/>
              </a:rPr>
              <a:t>27</a:t>
            </a:r>
            <a:endParaRPr sz="1300" b="0" kern="1200" cap="none" spc="0">
              <a:ln w="0"/>
              <a:solidFill>
                <a:schemeClr val="bg1">
                  <a:lumMod val="85000"/>
                </a:schemeClr>
              </a:solidFill>
              <a:effectLst/>
              <a:latin typeface="+mn-lt"/>
              <a:ea typeface="+mn-ea"/>
              <a:cs typeface="+mn-cs"/>
            </a:endParaRPr>
          </a:p>
        </p:txBody>
      </p:sp>
      <p:sp>
        <p:nvSpPr>
          <p:cNvPr id="1795" name="TextBox 1794"/>
          <p:cNvSpPr txBox="1"/>
          <p:nvPr/>
        </p:nvSpPr>
        <p:spPr>
          <a:xfrm>
            <a:off x="6095999" y="1087622"/>
            <a:ext cx="1828800" cy="384048"/>
          </a:xfrm>
          <a:prstGeom prst="rect">
            <a:avLst/>
          </a:prstGeom>
          <a:noFill/>
        </p:spPr>
        <p:txBody>
          <a:bodyPr wrap="square" tIns="0" bIns="0" rtlCol="0" anchor="ctr">
            <a:noAutofit/>
          </a:bodyPr>
          <a:lstStyle>
            <a:defPPr>
              <a:defRPr lang="en-US"/>
            </a:defPPr>
            <a:lvl1pPr lvl="0">
              <a:defRPr sz="1300" b="0"/>
            </a:lvl1pPr>
          </a:lstStyle>
          <a:p>
            <a:pPr lvl="0"/>
            <a:r>
              <a:rPr lang="en-US" sz="1300">
                <a:solidFill>
                  <a:schemeClr val="bg1">
                    <a:lumMod val="85000"/>
                  </a:schemeClr>
                </a:solidFill>
              </a:rPr>
              <a:t>28</a:t>
            </a:r>
            <a:endParaRPr sz="1300">
              <a:solidFill>
                <a:schemeClr val="bg1">
                  <a:lumMod val="85000"/>
                </a:schemeClr>
              </a:solidFill>
            </a:endParaRPr>
          </a:p>
        </p:txBody>
      </p:sp>
      <p:sp>
        <p:nvSpPr>
          <p:cNvPr id="1796" name="TextBox 1795"/>
          <p:cNvSpPr txBox="1"/>
          <p:nvPr/>
        </p:nvSpPr>
        <p:spPr>
          <a:xfrm>
            <a:off x="7963336" y="1087622"/>
            <a:ext cx="1828800" cy="384048"/>
          </a:xfrm>
          <a:prstGeom prst="rect">
            <a:avLst/>
          </a:prstGeom>
          <a:noFill/>
        </p:spPr>
        <p:txBody>
          <a:bodyPr wrap="square" tIns="0" bIns="0" rtlCol="0" anchor="ctr">
            <a:noAutofit/>
          </a:bodyPr>
          <a:lstStyle>
            <a:defPPr>
              <a:defRPr lang="en-US"/>
            </a:defPPr>
            <a:lvl1pPr>
              <a:defRPr sz="1300" b="0">
                <a:solidFill>
                  <a:schemeClr val="bg2">
                    <a:lumMod val="90000"/>
                  </a:schemeClr>
                </a:solidFill>
              </a:defRPr>
            </a:lvl1pPr>
          </a:lstStyle>
          <a:p>
            <a:pPr lvl="0"/>
            <a:r>
              <a:rPr lang="en-US" sz="1300">
                <a:solidFill>
                  <a:schemeClr val="bg1">
                    <a:lumMod val="85000"/>
                  </a:schemeClr>
                </a:solidFill>
              </a:rPr>
              <a:t>29</a:t>
            </a:r>
            <a:endParaRPr sz="1300">
              <a:solidFill>
                <a:schemeClr val="bg1">
                  <a:lumMod val="85000"/>
                </a:schemeClr>
              </a:solidFill>
            </a:endParaRPr>
          </a:p>
        </p:txBody>
      </p:sp>
      <p:sp>
        <p:nvSpPr>
          <p:cNvPr id="1797" name="TextBox 1796"/>
          <p:cNvSpPr txBox="1"/>
          <p:nvPr/>
        </p:nvSpPr>
        <p:spPr>
          <a:xfrm>
            <a:off x="9825567" y="1087622"/>
            <a:ext cx="1828800" cy="384048"/>
          </a:xfrm>
          <a:prstGeom prst="rect">
            <a:avLst/>
          </a:prstGeom>
          <a:noFill/>
        </p:spPr>
        <p:txBody>
          <a:bodyPr wrap="square" tIns="0" bIns="0" rtlCol="0" anchor="ctr">
            <a:noAutofit/>
          </a:bodyPr>
          <a:lstStyle/>
          <a:p>
            <a:pPr algn="l"/>
            <a:r>
              <a:rPr lang="en-US" sz="1300" b="0">
                <a:solidFill>
                  <a:schemeClr val="bg1">
                    <a:lumMod val="85000"/>
                  </a:schemeClr>
                </a:solidFill>
                <a:effectLst/>
              </a:rPr>
              <a:t>30/</a:t>
            </a:r>
            <a:r>
              <a:rPr lang="en-US" sz="1300" b="0">
                <a:solidFill>
                  <a:schemeClr val="tx1"/>
                </a:solidFill>
                <a:effectLst>
                  <a:outerShdw blurRad="38100" dist="38100" dir="2700000" algn="tl">
                    <a:srgbClr val="000000">
                      <a:alpha val="43137"/>
                    </a:srgbClr>
                  </a:outerShdw>
                </a:effectLst>
              </a:rPr>
              <a:t>1 May</a:t>
            </a:r>
          </a:p>
        </p:txBody>
      </p:sp>
      <p:sp>
        <p:nvSpPr>
          <p:cNvPr id="1798" name="TextBox 1797"/>
          <p:cNvSpPr txBox="1"/>
          <p:nvPr/>
        </p:nvSpPr>
        <p:spPr>
          <a:xfrm>
            <a:off x="546548" y="2002536"/>
            <a:ext cx="1828800" cy="384048"/>
          </a:xfrm>
          <a:prstGeom prst="rect">
            <a:avLst/>
          </a:prstGeom>
          <a:noFill/>
        </p:spPr>
        <p:txBody>
          <a:bodyPr wrap="square" tIns="0" bIns="0" rtlCol="0" anchor="ctr">
            <a:noAutofit/>
          </a:bodyPr>
          <a:lstStyle/>
          <a:p>
            <a:pPr algn="l"/>
            <a:r>
              <a:rPr lang="en-US" sz="1300" b="0">
                <a:solidFill>
                  <a:schemeClr val="tx1"/>
                </a:solidFill>
              </a:rPr>
              <a:t>2</a:t>
            </a:r>
            <a:endParaRPr sz="1300" b="0">
              <a:solidFill>
                <a:schemeClr val="tx1"/>
              </a:solidFill>
            </a:endParaRPr>
          </a:p>
        </p:txBody>
      </p:sp>
      <p:sp>
        <p:nvSpPr>
          <p:cNvPr id="1799" name="TextBox 1798"/>
          <p:cNvSpPr txBox="1"/>
          <p:nvPr/>
        </p:nvSpPr>
        <p:spPr>
          <a:xfrm>
            <a:off x="2382341" y="2002536"/>
            <a:ext cx="1828800" cy="384048"/>
          </a:xfrm>
          <a:prstGeom prst="rect">
            <a:avLst/>
          </a:prstGeom>
          <a:noFill/>
        </p:spPr>
        <p:txBody>
          <a:bodyPr wrap="square" tIns="0" bIns="0" rtlCol="0" anchor="ctr">
            <a:noAutofit/>
          </a:bodyPr>
          <a:lstStyle/>
          <a:p>
            <a:pPr algn="l"/>
            <a:r>
              <a:rPr lang="en-US" sz="1300" b="0">
                <a:solidFill>
                  <a:schemeClr val="tx1"/>
                </a:solidFill>
              </a:rPr>
              <a:t>3</a:t>
            </a:r>
            <a:endParaRPr sz="1300" b="0">
              <a:solidFill>
                <a:schemeClr val="tx1"/>
              </a:solidFill>
            </a:endParaRPr>
          </a:p>
        </p:txBody>
      </p:sp>
      <p:sp>
        <p:nvSpPr>
          <p:cNvPr id="1800" name="TextBox 1799"/>
          <p:cNvSpPr txBox="1"/>
          <p:nvPr/>
        </p:nvSpPr>
        <p:spPr>
          <a:xfrm>
            <a:off x="4256692" y="2002536"/>
            <a:ext cx="1828800" cy="384048"/>
          </a:xfrm>
          <a:prstGeom prst="rect">
            <a:avLst/>
          </a:prstGeom>
          <a:noFill/>
        </p:spPr>
        <p:txBody>
          <a:bodyPr wrap="square" tIns="0" bIns="0" rtlCol="0" anchor="ctr">
            <a:noAutofit/>
          </a:bodyPr>
          <a:lstStyle/>
          <a:p>
            <a:pPr algn="l"/>
            <a:r>
              <a:rPr lang="en-US" sz="1300" b="0">
                <a:solidFill>
                  <a:schemeClr val="tx1"/>
                </a:solidFill>
              </a:rPr>
              <a:t>4</a:t>
            </a:r>
            <a:endParaRPr sz="1300" b="0">
              <a:solidFill>
                <a:schemeClr val="tx1"/>
              </a:solidFill>
            </a:endParaRPr>
          </a:p>
        </p:txBody>
      </p:sp>
      <p:sp>
        <p:nvSpPr>
          <p:cNvPr id="1801" name="TextBox 1800"/>
          <p:cNvSpPr txBox="1"/>
          <p:nvPr/>
        </p:nvSpPr>
        <p:spPr>
          <a:xfrm>
            <a:off x="6095999" y="2002536"/>
            <a:ext cx="1828800" cy="384048"/>
          </a:xfrm>
          <a:prstGeom prst="rect">
            <a:avLst/>
          </a:prstGeom>
          <a:noFill/>
        </p:spPr>
        <p:txBody>
          <a:bodyPr wrap="square" tIns="0" bIns="0" rtlCol="0" anchor="ctr">
            <a:noAutofit/>
          </a:bodyPr>
          <a:lstStyle/>
          <a:p>
            <a:pPr algn="l"/>
            <a:r>
              <a:rPr lang="en-US" sz="1300" b="0">
                <a:solidFill>
                  <a:schemeClr val="tx1"/>
                </a:solidFill>
              </a:rPr>
              <a:t>5</a:t>
            </a:r>
            <a:endParaRPr sz="1300" b="0">
              <a:solidFill>
                <a:schemeClr val="tx1"/>
              </a:solidFill>
            </a:endParaRPr>
          </a:p>
        </p:txBody>
      </p:sp>
      <p:sp>
        <p:nvSpPr>
          <p:cNvPr id="1802" name="TextBox 1801"/>
          <p:cNvSpPr txBox="1"/>
          <p:nvPr/>
        </p:nvSpPr>
        <p:spPr>
          <a:xfrm>
            <a:off x="7963336" y="2002536"/>
            <a:ext cx="1828800" cy="384048"/>
          </a:xfrm>
          <a:prstGeom prst="rect">
            <a:avLst/>
          </a:prstGeom>
          <a:noFill/>
        </p:spPr>
        <p:txBody>
          <a:bodyPr wrap="square" tIns="0" bIns="0" rtlCol="0" anchor="ctr">
            <a:noAutofit/>
          </a:bodyPr>
          <a:lstStyle/>
          <a:p>
            <a:pPr algn="l"/>
            <a:r>
              <a:rPr lang="en-US" sz="1300" b="0">
                <a:solidFill>
                  <a:schemeClr val="tx1"/>
                </a:solidFill>
              </a:rPr>
              <a:t>6</a:t>
            </a:r>
            <a:endParaRPr sz="1300" b="0">
              <a:solidFill>
                <a:schemeClr val="tx1"/>
              </a:solidFill>
            </a:endParaRPr>
          </a:p>
        </p:txBody>
      </p:sp>
      <p:sp>
        <p:nvSpPr>
          <p:cNvPr id="1803" name="TextBox 1802"/>
          <p:cNvSpPr txBox="1"/>
          <p:nvPr/>
        </p:nvSpPr>
        <p:spPr>
          <a:xfrm>
            <a:off x="9825567" y="2002536"/>
            <a:ext cx="1828800" cy="384048"/>
          </a:xfrm>
          <a:prstGeom prst="rect">
            <a:avLst/>
          </a:prstGeom>
          <a:noFill/>
        </p:spPr>
        <p:txBody>
          <a:bodyPr wrap="square" tIns="0" bIns="0" rtlCol="0" anchor="ctr">
            <a:noAutofit/>
          </a:bodyPr>
          <a:lstStyle/>
          <a:p>
            <a:pPr algn="l"/>
            <a:r>
              <a:rPr lang="en-US" sz="1300" b="0">
                <a:solidFill>
                  <a:schemeClr val="tx1"/>
                </a:solidFill>
              </a:rPr>
              <a:t>7/8</a:t>
            </a:r>
            <a:endParaRPr sz="1300" b="0">
              <a:solidFill>
                <a:schemeClr val="tx1"/>
              </a:solidFill>
            </a:endParaRPr>
          </a:p>
        </p:txBody>
      </p:sp>
      <p:sp>
        <p:nvSpPr>
          <p:cNvPr id="1804" name="TextBox 1803"/>
          <p:cNvSpPr txBox="1"/>
          <p:nvPr/>
        </p:nvSpPr>
        <p:spPr>
          <a:xfrm>
            <a:off x="546548" y="2916936"/>
            <a:ext cx="1828800" cy="384048"/>
          </a:xfrm>
          <a:prstGeom prst="rect">
            <a:avLst/>
          </a:prstGeom>
          <a:noFill/>
        </p:spPr>
        <p:txBody>
          <a:bodyPr wrap="square" tIns="0" bIns="0" rtlCol="0" anchor="ctr">
            <a:noAutofit/>
          </a:bodyPr>
          <a:lstStyle/>
          <a:p>
            <a:pPr algn="l"/>
            <a:r>
              <a:rPr lang="en-US" sz="1300" b="0">
                <a:solidFill>
                  <a:schemeClr val="tx1"/>
                </a:solidFill>
              </a:rPr>
              <a:t>9</a:t>
            </a:r>
            <a:endParaRPr sz="1300" b="0">
              <a:solidFill>
                <a:schemeClr val="tx1"/>
              </a:solidFill>
            </a:endParaRPr>
          </a:p>
        </p:txBody>
      </p:sp>
      <p:sp>
        <p:nvSpPr>
          <p:cNvPr id="1805" name="TextBox 1804"/>
          <p:cNvSpPr txBox="1"/>
          <p:nvPr/>
        </p:nvSpPr>
        <p:spPr>
          <a:xfrm>
            <a:off x="2382341" y="2916936"/>
            <a:ext cx="1828800" cy="384048"/>
          </a:xfrm>
          <a:prstGeom prst="rect">
            <a:avLst/>
          </a:prstGeom>
          <a:noFill/>
        </p:spPr>
        <p:txBody>
          <a:bodyPr wrap="square" tIns="0" bIns="0" rtlCol="0" anchor="ctr">
            <a:noAutofit/>
          </a:bodyPr>
          <a:lstStyle/>
          <a:p>
            <a:pPr algn="l"/>
            <a:r>
              <a:rPr lang="en-US" sz="1300" b="0">
                <a:solidFill>
                  <a:schemeClr val="tx1"/>
                </a:solidFill>
              </a:rPr>
              <a:t>10</a:t>
            </a:r>
            <a:endParaRPr sz="1300" b="0">
              <a:solidFill>
                <a:schemeClr val="tx1"/>
              </a:solidFill>
            </a:endParaRPr>
          </a:p>
        </p:txBody>
      </p:sp>
      <p:sp>
        <p:nvSpPr>
          <p:cNvPr id="1806" name="TextBox 1805"/>
          <p:cNvSpPr txBox="1"/>
          <p:nvPr/>
        </p:nvSpPr>
        <p:spPr>
          <a:xfrm>
            <a:off x="4256692" y="2916936"/>
            <a:ext cx="1828800" cy="384048"/>
          </a:xfrm>
          <a:prstGeom prst="rect">
            <a:avLst/>
          </a:prstGeom>
          <a:noFill/>
        </p:spPr>
        <p:txBody>
          <a:bodyPr wrap="square" tIns="0" bIns="0" rtlCol="0" anchor="ctr">
            <a:noAutofit/>
          </a:bodyPr>
          <a:lstStyle/>
          <a:p>
            <a:pPr algn="l"/>
            <a:r>
              <a:rPr lang="en-US" sz="1300" b="0">
                <a:solidFill>
                  <a:schemeClr val="tx1"/>
                </a:solidFill>
              </a:rPr>
              <a:t>11</a:t>
            </a:r>
            <a:endParaRPr sz="1300" b="0">
              <a:solidFill>
                <a:schemeClr val="tx1"/>
              </a:solidFill>
            </a:endParaRPr>
          </a:p>
        </p:txBody>
      </p:sp>
      <p:sp>
        <p:nvSpPr>
          <p:cNvPr id="1807" name="TextBox 1806"/>
          <p:cNvSpPr txBox="1"/>
          <p:nvPr userDrawn="1"/>
        </p:nvSpPr>
        <p:spPr>
          <a:xfrm>
            <a:off x="6095999" y="2916936"/>
            <a:ext cx="1828800" cy="384048"/>
          </a:xfrm>
          <a:prstGeom prst="rect">
            <a:avLst/>
          </a:prstGeom>
          <a:noFill/>
        </p:spPr>
        <p:txBody>
          <a:bodyPr wrap="square" tIns="0" bIns="0" rtlCol="0" anchor="ctr">
            <a:noAutofit/>
          </a:bodyPr>
          <a:lstStyle/>
          <a:p>
            <a:pPr algn="l"/>
            <a:r>
              <a:rPr lang="en-US" sz="1300" b="0">
                <a:solidFill>
                  <a:schemeClr val="tx1"/>
                </a:solidFill>
              </a:rPr>
              <a:t>12</a:t>
            </a:r>
            <a:endParaRPr sz="1300" b="0">
              <a:solidFill>
                <a:schemeClr val="tx1"/>
              </a:solidFill>
            </a:endParaRPr>
          </a:p>
        </p:txBody>
      </p:sp>
      <p:sp>
        <p:nvSpPr>
          <p:cNvPr id="1808" name="TextBox 1807"/>
          <p:cNvSpPr txBox="1"/>
          <p:nvPr/>
        </p:nvSpPr>
        <p:spPr>
          <a:xfrm>
            <a:off x="7963336" y="2916936"/>
            <a:ext cx="1828800" cy="384048"/>
          </a:xfrm>
          <a:prstGeom prst="rect">
            <a:avLst/>
          </a:prstGeom>
          <a:noFill/>
        </p:spPr>
        <p:txBody>
          <a:bodyPr wrap="square" tIns="0" bIns="0" rtlCol="0" anchor="ctr">
            <a:noAutofit/>
          </a:bodyPr>
          <a:lstStyle/>
          <a:p>
            <a:pPr algn="l"/>
            <a:r>
              <a:rPr lang="en-US" sz="1300" b="0">
                <a:solidFill>
                  <a:schemeClr val="tx1"/>
                </a:solidFill>
              </a:rPr>
              <a:t>13</a:t>
            </a:r>
            <a:endParaRPr sz="1300" b="0">
              <a:solidFill>
                <a:schemeClr val="tx1"/>
              </a:solidFill>
            </a:endParaRPr>
          </a:p>
        </p:txBody>
      </p:sp>
      <p:sp>
        <p:nvSpPr>
          <p:cNvPr id="1809" name="TextBox 1808"/>
          <p:cNvSpPr txBox="1"/>
          <p:nvPr/>
        </p:nvSpPr>
        <p:spPr>
          <a:xfrm>
            <a:off x="9825567" y="2916936"/>
            <a:ext cx="1828800" cy="384048"/>
          </a:xfrm>
          <a:prstGeom prst="rect">
            <a:avLst/>
          </a:prstGeom>
          <a:noFill/>
        </p:spPr>
        <p:txBody>
          <a:bodyPr wrap="square" tIns="0" bIns="0" rtlCol="0" anchor="ctr">
            <a:noAutofit/>
          </a:bodyPr>
          <a:lstStyle/>
          <a:p>
            <a:pPr algn="l"/>
            <a:r>
              <a:rPr lang="en-US" sz="1300" b="0">
                <a:solidFill>
                  <a:schemeClr val="tx1"/>
                </a:solidFill>
              </a:rPr>
              <a:t>14/15</a:t>
            </a:r>
            <a:endParaRPr sz="1300" b="0">
              <a:solidFill>
                <a:schemeClr val="tx1"/>
              </a:solidFill>
            </a:endParaRPr>
          </a:p>
        </p:txBody>
      </p:sp>
      <p:sp>
        <p:nvSpPr>
          <p:cNvPr id="1810" name="TextBox 1809"/>
          <p:cNvSpPr txBox="1"/>
          <p:nvPr/>
        </p:nvSpPr>
        <p:spPr>
          <a:xfrm>
            <a:off x="546548" y="3831336"/>
            <a:ext cx="1828800" cy="384048"/>
          </a:xfrm>
          <a:prstGeom prst="rect">
            <a:avLst/>
          </a:prstGeom>
          <a:noFill/>
        </p:spPr>
        <p:txBody>
          <a:bodyPr wrap="square" tIns="0" bIns="0" rtlCol="0" anchor="ctr">
            <a:noAutofit/>
          </a:bodyPr>
          <a:lstStyle/>
          <a:p>
            <a:pPr algn="l"/>
            <a:r>
              <a:rPr lang="en-US" sz="1300" b="0">
                <a:solidFill>
                  <a:schemeClr val="tx1"/>
                </a:solidFill>
              </a:rPr>
              <a:t>16</a:t>
            </a:r>
            <a:endParaRPr sz="1300" b="0">
              <a:solidFill>
                <a:schemeClr val="tx1"/>
              </a:solidFill>
            </a:endParaRPr>
          </a:p>
        </p:txBody>
      </p:sp>
      <p:sp>
        <p:nvSpPr>
          <p:cNvPr id="1811" name="TextBox 1810"/>
          <p:cNvSpPr txBox="1"/>
          <p:nvPr/>
        </p:nvSpPr>
        <p:spPr>
          <a:xfrm>
            <a:off x="2382341" y="3831336"/>
            <a:ext cx="1828800" cy="384048"/>
          </a:xfrm>
          <a:prstGeom prst="rect">
            <a:avLst/>
          </a:prstGeom>
          <a:noFill/>
        </p:spPr>
        <p:txBody>
          <a:bodyPr wrap="square" tIns="0" bIns="0" rtlCol="0" anchor="ctr">
            <a:noAutofit/>
          </a:bodyPr>
          <a:lstStyle/>
          <a:p>
            <a:pPr algn="l"/>
            <a:r>
              <a:rPr lang="en-US" sz="1300" b="0">
                <a:solidFill>
                  <a:schemeClr val="tx1"/>
                </a:solidFill>
              </a:rPr>
              <a:t>17</a:t>
            </a:r>
            <a:endParaRPr sz="1300" b="0">
              <a:solidFill>
                <a:schemeClr val="tx1"/>
              </a:solidFill>
            </a:endParaRPr>
          </a:p>
        </p:txBody>
      </p:sp>
      <p:sp>
        <p:nvSpPr>
          <p:cNvPr id="1812" name="TextBox 1811"/>
          <p:cNvSpPr txBox="1"/>
          <p:nvPr/>
        </p:nvSpPr>
        <p:spPr>
          <a:xfrm>
            <a:off x="4256692" y="3831336"/>
            <a:ext cx="1828800" cy="384048"/>
          </a:xfrm>
          <a:prstGeom prst="rect">
            <a:avLst/>
          </a:prstGeom>
          <a:noFill/>
        </p:spPr>
        <p:txBody>
          <a:bodyPr wrap="square" tIns="0" bIns="0" rtlCol="0" anchor="ctr">
            <a:noAutofit/>
          </a:bodyPr>
          <a:lstStyle/>
          <a:p>
            <a:pPr algn="l"/>
            <a:r>
              <a:rPr lang="en-US" sz="1300" b="0">
                <a:solidFill>
                  <a:schemeClr val="tx1"/>
                </a:solidFill>
              </a:rPr>
              <a:t>18</a:t>
            </a:r>
            <a:endParaRPr sz="1300" b="0">
              <a:solidFill>
                <a:schemeClr val="tx1"/>
              </a:solidFill>
            </a:endParaRPr>
          </a:p>
        </p:txBody>
      </p:sp>
      <p:sp>
        <p:nvSpPr>
          <p:cNvPr id="1813" name="TextBox 1812"/>
          <p:cNvSpPr txBox="1"/>
          <p:nvPr/>
        </p:nvSpPr>
        <p:spPr>
          <a:xfrm>
            <a:off x="6095999" y="3831336"/>
            <a:ext cx="1828800" cy="384048"/>
          </a:xfrm>
          <a:prstGeom prst="rect">
            <a:avLst/>
          </a:prstGeom>
          <a:noFill/>
        </p:spPr>
        <p:txBody>
          <a:bodyPr wrap="square" tIns="0" bIns="0" rtlCol="0" anchor="ctr">
            <a:noAutofit/>
          </a:bodyPr>
          <a:lstStyle/>
          <a:p>
            <a:pPr algn="l"/>
            <a:r>
              <a:rPr lang="en-US" sz="1300" b="0">
                <a:solidFill>
                  <a:schemeClr val="tx1"/>
                </a:solidFill>
              </a:rPr>
              <a:t>19</a:t>
            </a:r>
            <a:endParaRPr sz="1300" b="0">
              <a:solidFill>
                <a:schemeClr val="tx1"/>
              </a:solidFill>
            </a:endParaRPr>
          </a:p>
        </p:txBody>
      </p:sp>
      <p:sp>
        <p:nvSpPr>
          <p:cNvPr id="1814" name="TextBox 1813"/>
          <p:cNvSpPr txBox="1"/>
          <p:nvPr/>
        </p:nvSpPr>
        <p:spPr>
          <a:xfrm>
            <a:off x="7963336" y="3831336"/>
            <a:ext cx="1828800" cy="384048"/>
          </a:xfrm>
          <a:prstGeom prst="rect">
            <a:avLst/>
          </a:prstGeom>
          <a:noFill/>
        </p:spPr>
        <p:txBody>
          <a:bodyPr wrap="square" tIns="0" bIns="0" rtlCol="0" anchor="ctr">
            <a:noAutofit/>
          </a:bodyPr>
          <a:lstStyle/>
          <a:p>
            <a:pPr algn="l"/>
            <a:r>
              <a:rPr lang="en-US" sz="1300" b="0">
                <a:solidFill>
                  <a:schemeClr val="tx1"/>
                </a:solidFill>
              </a:rPr>
              <a:t>20</a:t>
            </a:r>
            <a:endParaRPr sz="1300" b="0">
              <a:solidFill>
                <a:schemeClr val="tx1"/>
              </a:solidFill>
            </a:endParaRPr>
          </a:p>
        </p:txBody>
      </p:sp>
      <p:sp>
        <p:nvSpPr>
          <p:cNvPr id="1815" name="TextBox 1814"/>
          <p:cNvSpPr txBox="1"/>
          <p:nvPr/>
        </p:nvSpPr>
        <p:spPr>
          <a:xfrm>
            <a:off x="9825567" y="3831336"/>
            <a:ext cx="1828800" cy="384048"/>
          </a:xfrm>
          <a:prstGeom prst="rect">
            <a:avLst/>
          </a:prstGeom>
          <a:noFill/>
        </p:spPr>
        <p:txBody>
          <a:bodyPr wrap="square" tIns="0" bIns="0" rtlCol="0" anchor="ctr">
            <a:noAutofit/>
          </a:bodyPr>
          <a:lstStyle/>
          <a:p>
            <a:pPr algn="l"/>
            <a:r>
              <a:rPr lang="en-US" sz="1300" b="0">
                <a:solidFill>
                  <a:schemeClr val="tx1"/>
                </a:solidFill>
              </a:rPr>
              <a:t>21/22</a:t>
            </a:r>
            <a:endParaRPr sz="1300" b="0">
              <a:solidFill>
                <a:schemeClr val="tx1"/>
              </a:solidFill>
            </a:endParaRPr>
          </a:p>
        </p:txBody>
      </p:sp>
      <p:sp>
        <p:nvSpPr>
          <p:cNvPr id="1816" name="TextBox 1815"/>
          <p:cNvSpPr txBox="1"/>
          <p:nvPr/>
        </p:nvSpPr>
        <p:spPr>
          <a:xfrm>
            <a:off x="546548" y="4745736"/>
            <a:ext cx="1828800" cy="384048"/>
          </a:xfrm>
          <a:prstGeom prst="rect">
            <a:avLst/>
          </a:prstGeom>
          <a:noFill/>
        </p:spPr>
        <p:txBody>
          <a:bodyPr wrap="square" tIns="0" bIns="0" rtlCol="0" anchor="ctr">
            <a:noAutofit/>
          </a:bodyPr>
          <a:lstStyle/>
          <a:p>
            <a:pPr algn="l"/>
            <a:r>
              <a:rPr lang="en-US" sz="1300" b="0">
                <a:solidFill>
                  <a:schemeClr val="tx1"/>
                </a:solidFill>
              </a:rPr>
              <a:t>23</a:t>
            </a:r>
            <a:endParaRPr sz="1300" b="0">
              <a:solidFill>
                <a:schemeClr val="tx1"/>
              </a:solidFill>
            </a:endParaRPr>
          </a:p>
        </p:txBody>
      </p:sp>
      <p:sp>
        <p:nvSpPr>
          <p:cNvPr id="1817" name="TextBox 1816"/>
          <p:cNvSpPr txBox="1"/>
          <p:nvPr/>
        </p:nvSpPr>
        <p:spPr>
          <a:xfrm>
            <a:off x="2382341" y="4745736"/>
            <a:ext cx="1828800" cy="384048"/>
          </a:xfrm>
          <a:prstGeom prst="rect">
            <a:avLst/>
          </a:prstGeom>
          <a:noFill/>
        </p:spPr>
        <p:txBody>
          <a:bodyPr wrap="square" tIns="0" bIns="0" rtlCol="0" anchor="ctr">
            <a:noAutofit/>
          </a:bodyPr>
          <a:lstStyle/>
          <a:p>
            <a:pPr algn="l"/>
            <a:r>
              <a:rPr lang="en-US" sz="1300" b="0">
                <a:solidFill>
                  <a:schemeClr val="tx1"/>
                </a:solidFill>
              </a:rPr>
              <a:t>24</a:t>
            </a:r>
            <a:endParaRPr sz="1300" b="0">
              <a:solidFill>
                <a:schemeClr val="tx1"/>
              </a:solidFill>
            </a:endParaRPr>
          </a:p>
        </p:txBody>
      </p:sp>
      <p:sp>
        <p:nvSpPr>
          <p:cNvPr id="1818" name="TextBox 1817"/>
          <p:cNvSpPr txBox="1"/>
          <p:nvPr/>
        </p:nvSpPr>
        <p:spPr>
          <a:xfrm>
            <a:off x="4256692" y="4745736"/>
            <a:ext cx="1828800" cy="384048"/>
          </a:xfrm>
          <a:prstGeom prst="rect">
            <a:avLst/>
          </a:prstGeom>
          <a:noFill/>
        </p:spPr>
        <p:txBody>
          <a:bodyPr wrap="square" tIns="0" bIns="0" rtlCol="0" anchor="ctr">
            <a:noAutofit/>
          </a:bodyPr>
          <a:lstStyle/>
          <a:p>
            <a:pPr algn="l"/>
            <a:r>
              <a:rPr lang="en-US" sz="1300" b="0">
                <a:solidFill>
                  <a:schemeClr val="tx1"/>
                </a:solidFill>
              </a:rPr>
              <a:t>25</a:t>
            </a:r>
            <a:endParaRPr sz="1300" b="0">
              <a:solidFill>
                <a:schemeClr val="tx1"/>
              </a:solidFill>
            </a:endParaRPr>
          </a:p>
        </p:txBody>
      </p:sp>
      <p:sp>
        <p:nvSpPr>
          <p:cNvPr id="1819" name="TextBox 1818"/>
          <p:cNvSpPr txBox="1"/>
          <p:nvPr/>
        </p:nvSpPr>
        <p:spPr>
          <a:xfrm>
            <a:off x="6095999" y="4745736"/>
            <a:ext cx="1828800" cy="384048"/>
          </a:xfrm>
          <a:prstGeom prst="rect">
            <a:avLst/>
          </a:prstGeom>
          <a:noFill/>
        </p:spPr>
        <p:txBody>
          <a:bodyPr wrap="square" tIns="0" bIns="0" rtlCol="0" anchor="ctr">
            <a:noAutofit/>
          </a:bodyPr>
          <a:lstStyle>
            <a:defPPr>
              <a:defRPr lang="en-US"/>
            </a:defPPr>
            <a:lvl1pPr marR="0" indent="0" fontAlgn="auto">
              <a:lnSpc>
                <a:spcPct val="100000"/>
              </a:lnSpc>
              <a:spcBef>
                <a:spcPts val="0"/>
              </a:spcBef>
              <a:spcAft>
                <a:spcPts val="0"/>
              </a:spcAft>
              <a:buClrTx/>
              <a:buSzTx/>
              <a:buFontTx/>
              <a:buNone/>
              <a:tabLst/>
              <a:defRPr sz="1300" b="0">
                <a:solidFill>
                  <a:schemeClr val="bg2">
                    <a:lumMod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a:solidFill>
                  <a:schemeClr val="tx1"/>
                </a:solidFill>
              </a:rPr>
              <a:t>26</a:t>
            </a:r>
          </a:p>
        </p:txBody>
      </p:sp>
      <p:sp>
        <p:nvSpPr>
          <p:cNvPr id="1820" name="TextBox 1819"/>
          <p:cNvSpPr txBox="1"/>
          <p:nvPr/>
        </p:nvSpPr>
        <p:spPr>
          <a:xfrm>
            <a:off x="7963336" y="4745736"/>
            <a:ext cx="1828800" cy="384048"/>
          </a:xfrm>
          <a:prstGeom prst="rect">
            <a:avLst/>
          </a:prstGeom>
          <a:noFill/>
        </p:spPr>
        <p:txBody>
          <a:bodyPr wrap="square" tIns="0" bIns="0" rtlCol="0" anchor="ctr">
            <a:noAutofit/>
          </a:bodyPr>
          <a:lstStyle>
            <a:defPPr>
              <a:defRPr lang="en-US"/>
            </a:defPPr>
            <a:lvl1pPr lvl="0">
              <a:defRPr sz="1300" b="0">
                <a:solidFill>
                  <a:schemeClr val="bg2">
                    <a:lumMod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a:solidFill>
                  <a:schemeClr val="tx1"/>
                </a:solidFill>
              </a:rPr>
              <a:t>27</a:t>
            </a:r>
            <a:endParaRPr lang="en-US" sz="1300"/>
          </a:p>
        </p:txBody>
      </p:sp>
      <p:sp>
        <p:nvSpPr>
          <p:cNvPr id="1821" name="TextBox 1820"/>
          <p:cNvSpPr txBox="1"/>
          <p:nvPr/>
        </p:nvSpPr>
        <p:spPr>
          <a:xfrm>
            <a:off x="9825567" y="4745736"/>
            <a:ext cx="1828800" cy="384048"/>
          </a:xfrm>
          <a:prstGeom prst="rect">
            <a:avLst/>
          </a:prstGeom>
          <a:noFill/>
        </p:spPr>
        <p:txBody>
          <a:bodyPr wrap="square" tIns="0" bIns="0" rtlCol="0" anchor="ctr">
            <a:noAutofit/>
          </a:bodyPr>
          <a:lstStyle>
            <a:defPPr>
              <a:defRPr lang="en-US"/>
            </a:defPPr>
            <a:lvl1pPr>
              <a:defRPr sz="1300" b="0">
                <a:solidFill>
                  <a:schemeClr val="bg2">
                    <a:lumMod val="90000"/>
                  </a:schemeClr>
                </a:solidFill>
              </a:defRPr>
            </a:lvl1pPr>
          </a:lstStyle>
          <a:p>
            <a:pPr lvl="0"/>
            <a:r>
              <a:rPr lang="en-US" sz="1300">
                <a:solidFill>
                  <a:schemeClr val="tx1"/>
                </a:solidFill>
              </a:rPr>
              <a:t>28/29</a:t>
            </a:r>
            <a:endParaRPr sz="1300">
              <a:solidFill>
                <a:schemeClr val="tx1"/>
              </a:solidFill>
            </a:endParaRPr>
          </a:p>
        </p:txBody>
      </p:sp>
      <p:sp>
        <p:nvSpPr>
          <p:cNvPr id="69" name="TextBox 68"/>
          <p:cNvSpPr txBox="1"/>
          <p:nvPr/>
        </p:nvSpPr>
        <p:spPr>
          <a:xfrm>
            <a:off x="546548" y="5669280"/>
            <a:ext cx="1828800" cy="384048"/>
          </a:xfrm>
          <a:prstGeom prst="rect">
            <a:avLst/>
          </a:prstGeom>
          <a:noFill/>
        </p:spPr>
        <p:txBody>
          <a:bodyPr wrap="square" tIns="0" bIns="0" rtlCol="0" anchor="ctr">
            <a:noAutofit/>
          </a:bodyPr>
          <a:lstStyle>
            <a:defPPr>
              <a:defRPr lang="en-US"/>
            </a:defPPr>
            <a:lvl1pPr>
              <a:defRPr sz="1300" b="0"/>
            </a:lvl1pPr>
          </a:lstStyle>
          <a:p>
            <a:pPr lvl="0"/>
            <a:r>
              <a:rPr lang="en-US" sz="1300"/>
              <a:t>30</a:t>
            </a:r>
          </a:p>
        </p:txBody>
      </p:sp>
      <p:sp>
        <p:nvSpPr>
          <p:cNvPr id="70" name="TextBox 69"/>
          <p:cNvSpPr txBox="1"/>
          <p:nvPr/>
        </p:nvSpPr>
        <p:spPr>
          <a:xfrm>
            <a:off x="2382341" y="5669280"/>
            <a:ext cx="1828800" cy="384048"/>
          </a:xfrm>
          <a:prstGeom prst="rect">
            <a:avLst/>
          </a:prstGeom>
          <a:noFill/>
        </p:spPr>
        <p:txBody>
          <a:bodyPr wrap="square" tIns="0" bIns="0" rtlCol="0" anchor="ctr">
            <a:noAutofit/>
          </a:bodyPr>
          <a:lstStyle/>
          <a:p>
            <a:pPr algn="l"/>
            <a:r>
              <a:rPr lang="en-US" sz="1300" b="0">
                <a:solidFill>
                  <a:schemeClr val="tx1"/>
                </a:solidFill>
              </a:rPr>
              <a:t>31</a:t>
            </a:r>
            <a:endParaRPr sz="1300" b="0">
              <a:solidFill>
                <a:schemeClr val="tx1"/>
              </a:solidFill>
            </a:endParaRPr>
          </a:p>
        </p:txBody>
      </p:sp>
      <p:sp>
        <p:nvSpPr>
          <p:cNvPr id="71" name="TextBox 70"/>
          <p:cNvSpPr txBox="1"/>
          <p:nvPr/>
        </p:nvSpPr>
        <p:spPr>
          <a:xfrm>
            <a:off x="4256693" y="5669280"/>
            <a:ext cx="1828800" cy="384048"/>
          </a:xfrm>
          <a:prstGeom prst="rect">
            <a:avLst/>
          </a:prstGeom>
          <a:noFill/>
        </p:spPr>
        <p:txBody>
          <a:bodyPr wrap="square" tIns="0" bIns="0" rtlCol="0" anchor="ctr">
            <a:noAutofit/>
          </a:bodyPr>
          <a:lstStyle/>
          <a:p>
            <a:pPr algn="l"/>
            <a:r>
              <a:rPr lang="en-US" sz="1300" b="0">
                <a:solidFill>
                  <a:schemeClr val="bg1">
                    <a:lumMod val="85000"/>
                  </a:schemeClr>
                </a:solidFill>
              </a:rPr>
              <a:t>1 June</a:t>
            </a:r>
            <a:endParaRPr sz="1300" b="0">
              <a:solidFill>
                <a:schemeClr val="bg1">
                  <a:lumMod val="85000"/>
                </a:schemeClr>
              </a:solidFill>
            </a:endParaRPr>
          </a:p>
        </p:txBody>
      </p:sp>
      <p:sp>
        <p:nvSpPr>
          <p:cNvPr id="72" name="TextBox 71"/>
          <p:cNvSpPr txBox="1"/>
          <p:nvPr/>
        </p:nvSpPr>
        <p:spPr>
          <a:xfrm>
            <a:off x="6095999" y="5669280"/>
            <a:ext cx="1828800" cy="384048"/>
          </a:xfrm>
          <a:prstGeom prst="rect">
            <a:avLst/>
          </a:prstGeom>
          <a:noFill/>
        </p:spPr>
        <p:txBody>
          <a:bodyPr wrap="square" tIns="0" bIns="0" rtlCol="0" anchor="ctr">
            <a:noAutofit/>
          </a:bodyPr>
          <a:lstStyle/>
          <a:p>
            <a:pPr algn="l"/>
            <a:r>
              <a:rPr lang="en-US" sz="1300" b="0">
                <a:solidFill>
                  <a:schemeClr val="bg1">
                    <a:lumMod val="85000"/>
                  </a:schemeClr>
                </a:solidFill>
              </a:rPr>
              <a:t>2</a:t>
            </a:r>
            <a:endParaRPr sz="1300" b="0">
              <a:solidFill>
                <a:schemeClr val="bg1">
                  <a:lumMod val="85000"/>
                </a:schemeClr>
              </a:solidFill>
            </a:endParaRPr>
          </a:p>
        </p:txBody>
      </p:sp>
      <p:sp>
        <p:nvSpPr>
          <p:cNvPr id="73" name="TextBox 72"/>
          <p:cNvSpPr txBox="1"/>
          <p:nvPr/>
        </p:nvSpPr>
        <p:spPr>
          <a:xfrm>
            <a:off x="7963336" y="5669280"/>
            <a:ext cx="1828800" cy="384048"/>
          </a:xfrm>
          <a:prstGeom prst="rect">
            <a:avLst/>
          </a:prstGeom>
          <a:noFill/>
        </p:spPr>
        <p:txBody>
          <a:bodyPr wrap="square" tIns="0" bIns="0" rtlCol="0" anchor="ctr">
            <a:noAutofit/>
          </a:bodyPr>
          <a:lstStyle/>
          <a:p>
            <a:pPr algn="l"/>
            <a:r>
              <a:rPr lang="en-US" sz="1300" b="0">
                <a:solidFill>
                  <a:schemeClr val="bg1">
                    <a:lumMod val="85000"/>
                  </a:schemeClr>
                </a:solidFill>
              </a:rPr>
              <a:t>3</a:t>
            </a:r>
            <a:endParaRPr sz="1300" b="0">
              <a:solidFill>
                <a:schemeClr val="bg1">
                  <a:lumMod val="85000"/>
                </a:schemeClr>
              </a:solidFill>
            </a:endParaRPr>
          </a:p>
        </p:txBody>
      </p:sp>
      <p:sp>
        <p:nvSpPr>
          <p:cNvPr id="74" name="TextBox 73"/>
          <p:cNvSpPr txBox="1"/>
          <p:nvPr/>
        </p:nvSpPr>
        <p:spPr>
          <a:xfrm>
            <a:off x="9825567" y="5669280"/>
            <a:ext cx="1828800" cy="384048"/>
          </a:xfrm>
          <a:prstGeom prst="rect">
            <a:avLst/>
          </a:prstGeom>
          <a:noFill/>
        </p:spPr>
        <p:txBody>
          <a:bodyPr wrap="square" tIns="0" bIns="0" rtlCol="0" anchor="ctr">
            <a:noAutofit/>
          </a:bodyPr>
          <a:lstStyle/>
          <a:p>
            <a:pPr algn="l"/>
            <a:r>
              <a:rPr lang="en-US" sz="1300" b="0">
                <a:solidFill>
                  <a:schemeClr val="bg1">
                    <a:lumMod val="85000"/>
                  </a:schemeClr>
                </a:solidFill>
              </a:rPr>
              <a:t>4/5</a:t>
            </a:r>
            <a:endParaRPr sz="1300" b="0">
              <a:solidFill>
                <a:schemeClr val="bg1">
                  <a:lumMod val="85000"/>
                </a:schemeClr>
              </a:solidFill>
            </a:endParaRPr>
          </a:p>
        </p:txBody>
      </p:sp>
      <p:sp>
        <p:nvSpPr>
          <p:cNvPr id="34" name="Text Placeholder 2"/>
          <p:cNvSpPr>
            <a:spLocks noGrp="1"/>
          </p:cNvSpPr>
          <p:nvPr>
            <p:ph type="body" sz="quarter" idx="11" hasCustomPrompt="1"/>
          </p:nvPr>
        </p:nvSpPr>
        <p:spPr>
          <a:xfrm>
            <a:off x="524256" y="13716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0" name="Text Placeholder 2"/>
          <p:cNvSpPr>
            <a:spLocks noGrp="1"/>
          </p:cNvSpPr>
          <p:nvPr>
            <p:ph type="body" sz="quarter" idx="17" hasCustomPrompt="1"/>
          </p:nvPr>
        </p:nvSpPr>
        <p:spPr>
          <a:xfrm>
            <a:off x="2377440" y="13716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6" name="Text Placeholder 2"/>
          <p:cNvSpPr>
            <a:spLocks noGrp="1"/>
          </p:cNvSpPr>
          <p:nvPr>
            <p:ph type="body" sz="quarter" idx="23" hasCustomPrompt="1"/>
          </p:nvPr>
        </p:nvSpPr>
        <p:spPr>
          <a:xfrm>
            <a:off x="4242816" y="13716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2" name="Text Placeholder 2"/>
          <p:cNvSpPr>
            <a:spLocks noGrp="1"/>
          </p:cNvSpPr>
          <p:nvPr>
            <p:ph type="body" sz="quarter" idx="29" hasCustomPrompt="1"/>
          </p:nvPr>
        </p:nvSpPr>
        <p:spPr>
          <a:xfrm>
            <a:off x="6110571" y="13716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8" name="Text Placeholder 2"/>
          <p:cNvSpPr>
            <a:spLocks noGrp="1"/>
          </p:cNvSpPr>
          <p:nvPr>
            <p:ph type="body" sz="quarter" idx="35" hasCustomPrompt="1"/>
          </p:nvPr>
        </p:nvSpPr>
        <p:spPr>
          <a:xfrm>
            <a:off x="7968068" y="13716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4" name="Text Placeholder 2"/>
          <p:cNvSpPr>
            <a:spLocks noGrp="1"/>
          </p:cNvSpPr>
          <p:nvPr>
            <p:ph type="body" sz="quarter" idx="41" hasCustomPrompt="1"/>
          </p:nvPr>
        </p:nvSpPr>
        <p:spPr>
          <a:xfrm>
            <a:off x="9838944" y="13716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33" name="Text Placeholder 2"/>
          <p:cNvSpPr>
            <a:spLocks noGrp="1"/>
          </p:cNvSpPr>
          <p:nvPr>
            <p:ph type="body" sz="quarter" idx="10" hasCustomPrompt="1"/>
          </p:nvPr>
        </p:nvSpPr>
        <p:spPr>
          <a:xfrm>
            <a:off x="524256" y="22860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39" name="Text Placeholder 2"/>
          <p:cNvSpPr>
            <a:spLocks noGrp="1"/>
          </p:cNvSpPr>
          <p:nvPr>
            <p:ph type="body" sz="quarter" idx="16" hasCustomPrompt="1"/>
          </p:nvPr>
        </p:nvSpPr>
        <p:spPr>
          <a:xfrm>
            <a:off x="2377440" y="22860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5" name="Text Placeholder 2"/>
          <p:cNvSpPr>
            <a:spLocks noGrp="1"/>
          </p:cNvSpPr>
          <p:nvPr>
            <p:ph type="body" sz="quarter" idx="22" hasCustomPrompt="1"/>
          </p:nvPr>
        </p:nvSpPr>
        <p:spPr>
          <a:xfrm>
            <a:off x="4242816" y="22860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1" name="Text Placeholder 2"/>
          <p:cNvSpPr>
            <a:spLocks noGrp="1"/>
          </p:cNvSpPr>
          <p:nvPr>
            <p:ph type="body" sz="quarter" idx="28" hasCustomPrompt="1"/>
          </p:nvPr>
        </p:nvSpPr>
        <p:spPr>
          <a:xfrm>
            <a:off x="6110571" y="22860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7" name="Text Placeholder 2"/>
          <p:cNvSpPr>
            <a:spLocks noGrp="1"/>
          </p:cNvSpPr>
          <p:nvPr>
            <p:ph type="body" sz="quarter" idx="34" hasCustomPrompt="1"/>
          </p:nvPr>
        </p:nvSpPr>
        <p:spPr>
          <a:xfrm>
            <a:off x="7968068" y="22860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3" name="Text Placeholder 2"/>
          <p:cNvSpPr>
            <a:spLocks noGrp="1"/>
          </p:cNvSpPr>
          <p:nvPr>
            <p:ph type="body" sz="quarter" idx="40" hasCustomPrompt="1"/>
          </p:nvPr>
        </p:nvSpPr>
        <p:spPr>
          <a:xfrm>
            <a:off x="9838944" y="22860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35" name="Text Placeholder 2"/>
          <p:cNvSpPr>
            <a:spLocks noGrp="1"/>
          </p:cNvSpPr>
          <p:nvPr>
            <p:ph type="body" sz="quarter" idx="12" hasCustomPrompt="1"/>
          </p:nvPr>
        </p:nvSpPr>
        <p:spPr>
          <a:xfrm>
            <a:off x="524256" y="32004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1" name="Text Placeholder 2"/>
          <p:cNvSpPr>
            <a:spLocks noGrp="1"/>
          </p:cNvSpPr>
          <p:nvPr>
            <p:ph type="body" sz="quarter" idx="18" hasCustomPrompt="1"/>
          </p:nvPr>
        </p:nvSpPr>
        <p:spPr>
          <a:xfrm>
            <a:off x="2377440" y="32004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7" name="Text Placeholder 2"/>
          <p:cNvSpPr>
            <a:spLocks noGrp="1"/>
          </p:cNvSpPr>
          <p:nvPr>
            <p:ph type="body" sz="quarter" idx="24" hasCustomPrompt="1"/>
          </p:nvPr>
        </p:nvSpPr>
        <p:spPr>
          <a:xfrm>
            <a:off x="4242816" y="32004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3" name="Text Placeholder 2"/>
          <p:cNvSpPr>
            <a:spLocks noGrp="1"/>
          </p:cNvSpPr>
          <p:nvPr>
            <p:ph type="body" sz="quarter" idx="30" hasCustomPrompt="1"/>
          </p:nvPr>
        </p:nvSpPr>
        <p:spPr>
          <a:xfrm>
            <a:off x="6110571" y="32004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9" name="Text Placeholder 2"/>
          <p:cNvSpPr>
            <a:spLocks noGrp="1"/>
          </p:cNvSpPr>
          <p:nvPr>
            <p:ph type="body" sz="quarter" idx="36" hasCustomPrompt="1"/>
          </p:nvPr>
        </p:nvSpPr>
        <p:spPr>
          <a:xfrm>
            <a:off x="7968068" y="32004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5" name="Text Placeholder 2"/>
          <p:cNvSpPr>
            <a:spLocks noGrp="1"/>
          </p:cNvSpPr>
          <p:nvPr>
            <p:ph type="body" sz="quarter" idx="42" hasCustomPrompt="1"/>
          </p:nvPr>
        </p:nvSpPr>
        <p:spPr>
          <a:xfrm>
            <a:off x="9838944" y="32004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36" name="Text Placeholder 2"/>
          <p:cNvSpPr>
            <a:spLocks noGrp="1"/>
          </p:cNvSpPr>
          <p:nvPr>
            <p:ph type="body" sz="quarter" idx="13" hasCustomPrompt="1"/>
          </p:nvPr>
        </p:nvSpPr>
        <p:spPr>
          <a:xfrm>
            <a:off x="524256" y="41148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2" name="Text Placeholder 2"/>
          <p:cNvSpPr>
            <a:spLocks noGrp="1"/>
          </p:cNvSpPr>
          <p:nvPr>
            <p:ph type="body" sz="quarter" idx="19" hasCustomPrompt="1"/>
          </p:nvPr>
        </p:nvSpPr>
        <p:spPr>
          <a:xfrm>
            <a:off x="2377440" y="41148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8" name="Text Placeholder 2"/>
          <p:cNvSpPr>
            <a:spLocks noGrp="1"/>
          </p:cNvSpPr>
          <p:nvPr>
            <p:ph type="body" sz="quarter" idx="25" hasCustomPrompt="1"/>
          </p:nvPr>
        </p:nvSpPr>
        <p:spPr>
          <a:xfrm>
            <a:off x="4242816" y="41148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4" name="Text Placeholder 2"/>
          <p:cNvSpPr>
            <a:spLocks noGrp="1"/>
          </p:cNvSpPr>
          <p:nvPr>
            <p:ph type="body" sz="quarter" idx="31" hasCustomPrompt="1"/>
          </p:nvPr>
        </p:nvSpPr>
        <p:spPr>
          <a:xfrm>
            <a:off x="6110571" y="41148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0" name="Text Placeholder 2"/>
          <p:cNvSpPr>
            <a:spLocks noGrp="1"/>
          </p:cNvSpPr>
          <p:nvPr>
            <p:ph type="body" sz="quarter" idx="37" hasCustomPrompt="1"/>
          </p:nvPr>
        </p:nvSpPr>
        <p:spPr>
          <a:xfrm>
            <a:off x="7968068" y="41148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6" name="Text Placeholder 2"/>
          <p:cNvSpPr>
            <a:spLocks noGrp="1"/>
          </p:cNvSpPr>
          <p:nvPr>
            <p:ph type="body" sz="quarter" idx="43" hasCustomPrompt="1"/>
          </p:nvPr>
        </p:nvSpPr>
        <p:spPr>
          <a:xfrm>
            <a:off x="9838944" y="41148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37" name="Text Placeholder 2"/>
          <p:cNvSpPr>
            <a:spLocks noGrp="1"/>
          </p:cNvSpPr>
          <p:nvPr>
            <p:ph type="body" sz="quarter" idx="14" hasCustomPrompt="1"/>
          </p:nvPr>
        </p:nvSpPr>
        <p:spPr>
          <a:xfrm>
            <a:off x="524256" y="50292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3" name="Text Placeholder 2"/>
          <p:cNvSpPr>
            <a:spLocks noGrp="1"/>
          </p:cNvSpPr>
          <p:nvPr>
            <p:ph type="body" sz="quarter" idx="20" hasCustomPrompt="1"/>
          </p:nvPr>
        </p:nvSpPr>
        <p:spPr>
          <a:xfrm>
            <a:off x="2377440" y="50292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9" name="Text Placeholder 2"/>
          <p:cNvSpPr>
            <a:spLocks noGrp="1"/>
          </p:cNvSpPr>
          <p:nvPr>
            <p:ph type="body" sz="quarter" idx="26" hasCustomPrompt="1"/>
          </p:nvPr>
        </p:nvSpPr>
        <p:spPr>
          <a:xfrm>
            <a:off x="4242816" y="50292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5" name="Text Placeholder 2"/>
          <p:cNvSpPr>
            <a:spLocks noGrp="1"/>
          </p:cNvSpPr>
          <p:nvPr>
            <p:ph type="body" sz="quarter" idx="32" hasCustomPrompt="1"/>
          </p:nvPr>
        </p:nvSpPr>
        <p:spPr>
          <a:xfrm>
            <a:off x="6110571" y="50292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1" name="Text Placeholder 2"/>
          <p:cNvSpPr>
            <a:spLocks noGrp="1"/>
          </p:cNvSpPr>
          <p:nvPr>
            <p:ph type="body" sz="quarter" idx="38" hasCustomPrompt="1"/>
          </p:nvPr>
        </p:nvSpPr>
        <p:spPr>
          <a:xfrm>
            <a:off x="7968068" y="50292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7" name="Text Placeholder 2"/>
          <p:cNvSpPr>
            <a:spLocks noGrp="1"/>
          </p:cNvSpPr>
          <p:nvPr>
            <p:ph type="body" sz="quarter" idx="44" hasCustomPrompt="1"/>
          </p:nvPr>
        </p:nvSpPr>
        <p:spPr>
          <a:xfrm>
            <a:off x="9838944" y="5029201"/>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38" name="Text Placeholder 2"/>
          <p:cNvSpPr>
            <a:spLocks noGrp="1"/>
          </p:cNvSpPr>
          <p:nvPr>
            <p:ph type="body" sz="quarter" idx="15" hasCustomPrompt="1"/>
          </p:nvPr>
        </p:nvSpPr>
        <p:spPr>
          <a:xfrm>
            <a:off x="524256" y="5952745"/>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44" name="Text Placeholder 2"/>
          <p:cNvSpPr>
            <a:spLocks noGrp="1"/>
          </p:cNvSpPr>
          <p:nvPr>
            <p:ph type="body" sz="quarter" idx="21" hasCustomPrompt="1"/>
          </p:nvPr>
        </p:nvSpPr>
        <p:spPr>
          <a:xfrm>
            <a:off x="2377440" y="5952745"/>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0" name="Text Placeholder 2"/>
          <p:cNvSpPr>
            <a:spLocks noGrp="1"/>
          </p:cNvSpPr>
          <p:nvPr>
            <p:ph type="body" sz="quarter" idx="27" hasCustomPrompt="1"/>
          </p:nvPr>
        </p:nvSpPr>
        <p:spPr>
          <a:xfrm>
            <a:off x="4242816" y="5952745"/>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56" name="Text Placeholder 2"/>
          <p:cNvSpPr>
            <a:spLocks noGrp="1"/>
          </p:cNvSpPr>
          <p:nvPr>
            <p:ph type="body" sz="quarter" idx="33" hasCustomPrompt="1"/>
          </p:nvPr>
        </p:nvSpPr>
        <p:spPr>
          <a:xfrm>
            <a:off x="6110571" y="5952745"/>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2" name="Text Placeholder 2"/>
          <p:cNvSpPr>
            <a:spLocks noGrp="1"/>
          </p:cNvSpPr>
          <p:nvPr>
            <p:ph type="body" sz="quarter" idx="39" hasCustomPrompt="1"/>
          </p:nvPr>
        </p:nvSpPr>
        <p:spPr>
          <a:xfrm>
            <a:off x="7968068" y="5952745"/>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68" name="Text Placeholder 2"/>
          <p:cNvSpPr>
            <a:spLocks noGrp="1"/>
          </p:cNvSpPr>
          <p:nvPr>
            <p:ph type="body" sz="quarter" idx="45" hasCustomPrompt="1"/>
          </p:nvPr>
        </p:nvSpPr>
        <p:spPr>
          <a:xfrm>
            <a:off x="9838944" y="5952745"/>
            <a:ext cx="1837267" cy="686371"/>
          </a:xfrm>
        </p:spPr>
        <p:txBody>
          <a:bodyPr>
            <a:noAutofit/>
          </a:bodyPr>
          <a:lstStyle>
            <a:lvl1pPr marL="0" indent="0">
              <a:lnSpc>
                <a:spcPct val="85000"/>
              </a:lnSpc>
              <a:spcBef>
                <a:spcPts val="0"/>
              </a:spcBef>
              <a:buNone/>
              <a:defRPr sz="900"/>
            </a:lvl1pPr>
            <a:lvl2pPr marL="0" indent="0">
              <a:lnSpc>
                <a:spcPct val="85000"/>
              </a:lnSpc>
              <a:spcBef>
                <a:spcPts val="0"/>
              </a:spcBef>
              <a:buNone/>
              <a:defRPr sz="900"/>
            </a:lvl2pPr>
            <a:lvl3pPr marL="0" indent="0">
              <a:lnSpc>
                <a:spcPct val="85000"/>
              </a:lnSpc>
              <a:spcBef>
                <a:spcPts val="0"/>
              </a:spcBef>
              <a:buNone/>
              <a:defRPr sz="900"/>
            </a:lvl3pPr>
            <a:lvl4pPr marL="0" indent="0">
              <a:lnSpc>
                <a:spcPct val="85000"/>
              </a:lnSpc>
              <a:spcBef>
                <a:spcPts val="0"/>
              </a:spcBef>
              <a:buNone/>
              <a:defRPr sz="900"/>
            </a:lvl4pPr>
            <a:lvl5pPr marL="0" indent="0">
              <a:lnSpc>
                <a:spcPct val="85000"/>
              </a:lnSpc>
              <a:spcBef>
                <a:spcPts val="0"/>
              </a:spcBef>
              <a:buNone/>
              <a:defRPr sz="900"/>
            </a:lvl5pPr>
          </a:lstStyle>
          <a:p>
            <a:pPr lvl="0"/>
            <a:r>
              <a:rPr lang="en-US"/>
              <a:t>Click to add text</a:t>
            </a:r>
          </a:p>
        </p:txBody>
      </p:sp>
      <p:sp>
        <p:nvSpPr>
          <p:cNvPr id="2" name="Date Placeholder 1"/>
          <p:cNvSpPr>
            <a:spLocks noGrp="1"/>
          </p:cNvSpPr>
          <p:nvPr>
            <p:ph type="dt" sz="half" idx="46"/>
          </p:nvPr>
        </p:nvSpPr>
        <p:spPr/>
        <p:txBody>
          <a:bodyPr/>
          <a:lstStyle/>
          <a:p>
            <a:fld id="{AEC93A36-1BCE-4989-A484-BB2F32BA08F5}" type="datetimeFigureOut">
              <a:rPr lang="en-US"/>
              <a:pPr/>
              <a:t>5/11/2022</a:t>
            </a:fld>
            <a:endParaRPr/>
          </a:p>
        </p:txBody>
      </p:sp>
      <p:sp>
        <p:nvSpPr>
          <p:cNvPr id="3" name="Footer Placeholder 2"/>
          <p:cNvSpPr>
            <a:spLocks noGrp="1"/>
          </p:cNvSpPr>
          <p:nvPr>
            <p:ph type="ftr" sz="quarter" idx="47"/>
          </p:nvPr>
        </p:nvSpPr>
        <p:spPr/>
        <p:txBody>
          <a:bodyPr/>
          <a:lstStyle/>
          <a:p>
            <a:endParaRPr/>
          </a:p>
        </p:txBody>
      </p:sp>
      <p:sp>
        <p:nvSpPr>
          <p:cNvPr id="4" name="Slide Number Placeholder 3"/>
          <p:cNvSpPr>
            <a:spLocks noGrp="1"/>
          </p:cNvSpPr>
          <p:nvPr>
            <p:ph type="sldNum" sz="quarter" idx="48"/>
          </p:nvPr>
        </p:nvSpPr>
        <p:spPr/>
        <p:txBody>
          <a:bodyPr/>
          <a:lstStyle/>
          <a:p>
            <a:fld id="{53CB5F7B-7C15-41FD-9488-0FCC5C0A130E}" type="slidenum">
              <a:rPr/>
              <a:pPr/>
              <a:t>‹#›</a:t>
            </a:fld>
            <a:endParaRPr/>
          </a:p>
        </p:txBody>
      </p:sp>
    </p:spTree>
    <p:extLst>
      <p:ext uri="{BB962C8B-B14F-4D97-AF65-F5344CB8AC3E}">
        <p14:creationId xmlns:p14="http://schemas.microsoft.com/office/powerpoint/2010/main" val="360532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Light)">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061F378-E818-498E-989A-601A8E73F31E}"/>
              </a:ext>
            </a:extLst>
          </p:cNvPr>
          <p:cNvSpPr>
            <a:spLocks noGrp="1"/>
          </p:cNvSpPr>
          <p:nvPr>
            <p:ph type="dt" sz="half" idx="20"/>
          </p:nvPr>
        </p:nvSpPr>
        <p:spPr>
          <a:xfrm>
            <a:off x="7886700" y="6046106"/>
            <a:ext cx="2743200" cy="366183"/>
          </a:xfrm>
        </p:spPr>
        <p:txBody>
          <a:bodyPr/>
          <a:lstStyle/>
          <a:p>
            <a:endParaRPr lang="fr-FR"/>
          </a:p>
        </p:txBody>
      </p:sp>
      <p:grpSp>
        <p:nvGrpSpPr>
          <p:cNvPr id="13" name="Graphique 7">
            <a:extLst>
              <a:ext uri="{FF2B5EF4-FFF2-40B4-BE49-F238E27FC236}">
                <a16:creationId xmlns:a16="http://schemas.microsoft.com/office/drawing/2014/main" id="{9EDD880A-DFFE-4F0B-ACE0-49E81EAC5C57}"/>
              </a:ext>
            </a:extLst>
          </p:cNvPr>
          <p:cNvGrpSpPr>
            <a:grpSpLocks noChangeAspect="1"/>
          </p:cNvGrpSpPr>
          <p:nvPr userDrawn="1"/>
        </p:nvGrpSpPr>
        <p:grpSpPr>
          <a:xfrm>
            <a:off x="8690961" y="516248"/>
            <a:ext cx="1134681" cy="292121"/>
            <a:chOff x="4767702" y="-472136"/>
            <a:chExt cx="745525" cy="191931"/>
          </a:xfrm>
          <a:solidFill>
            <a:srgbClr val="FFFFFF"/>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
        <p:nvSpPr>
          <p:cNvPr id="17" name="Espace réservé du graphique SmartArt 11">
            <a:extLst>
              <a:ext uri="{FF2B5EF4-FFF2-40B4-BE49-F238E27FC236}">
                <a16:creationId xmlns:a16="http://schemas.microsoft.com/office/drawing/2014/main" id="{4F60E46E-0715-41F6-BEAC-C9C998D41D44}"/>
              </a:ext>
            </a:extLst>
          </p:cNvPr>
          <p:cNvSpPr>
            <a:spLocks noGrp="1" noChangeAspect="1"/>
          </p:cNvSpPr>
          <p:nvPr>
            <p:ph type="dgm" sz="quarter" idx="14"/>
          </p:nvPr>
        </p:nvSpPr>
        <p:spPr>
          <a:xfrm>
            <a:off x="9190079" y="1763753"/>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22" name="Espace réservé du graphique SmartArt 11">
            <a:extLst>
              <a:ext uri="{FF2B5EF4-FFF2-40B4-BE49-F238E27FC236}">
                <a16:creationId xmlns:a16="http://schemas.microsoft.com/office/drawing/2014/main" id="{2835F6F0-E601-40E8-8F65-7949A8AA2AF1}"/>
              </a:ext>
            </a:extLst>
          </p:cNvPr>
          <p:cNvSpPr>
            <a:spLocks noGrp="1" noChangeAspect="1"/>
          </p:cNvSpPr>
          <p:nvPr>
            <p:ph type="dgm" sz="quarter" idx="19"/>
          </p:nvPr>
        </p:nvSpPr>
        <p:spPr>
          <a:xfrm>
            <a:off x="9190079" y="5169752"/>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7" name="Espace réservé pour une image  36">
            <a:extLst>
              <a:ext uri="{FF2B5EF4-FFF2-40B4-BE49-F238E27FC236}">
                <a16:creationId xmlns:a16="http://schemas.microsoft.com/office/drawing/2014/main" id="{B393D89D-0FFD-4664-8FAD-EE45D64CF7A7}"/>
              </a:ext>
            </a:extLst>
          </p:cNvPr>
          <p:cNvSpPr>
            <a:spLocks noGrp="1"/>
          </p:cNvSpPr>
          <p:nvPr>
            <p:ph type="pic" sz="quarter" idx="17"/>
          </p:nvPr>
        </p:nvSpPr>
        <p:spPr>
          <a:xfrm>
            <a:off x="2" y="0"/>
            <a:ext cx="6374847" cy="68580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a:t>Click icon to add picture</a:t>
            </a:r>
            <a:endParaRPr lang="fr-FR"/>
          </a:p>
        </p:txBody>
      </p:sp>
      <p:sp>
        <p:nvSpPr>
          <p:cNvPr id="25" name="Espace réservé du texte 5">
            <a:extLst>
              <a:ext uri="{FF2B5EF4-FFF2-40B4-BE49-F238E27FC236}">
                <a16:creationId xmlns:a16="http://schemas.microsoft.com/office/drawing/2014/main" id="{CA236998-34E3-4BB4-B42A-72EE346C3C40}"/>
              </a:ext>
            </a:extLst>
          </p:cNvPr>
          <p:cNvSpPr>
            <a:spLocks noGrp="1"/>
          </p:cNvSpPr>
          <p:nvPr>
            <p:ph type="body" sz="quarter" idx="21"/>
          </p:nvPr>
        </p:nvSpPr>
        <p:spPr>
          <a:xfrm>
            <a:off x="6783430" y="1926301"/>
            <a:ext cx="4949741" cy="1658148"/>
          </a:xfrm>
        </p:spPr>
        <p:txBody>
          <a:bodyPr anchor="b">
            <a:noAutofit/>
          </a:bodyPr>
          <a:lstStyle>
            <a:lvl1pPr algn="ctr">
              <a:lnSpc>
                <a:spcPct val="96000"/>
              </a:lnSpc>
              <a:spcAft>
                <a:spcPts val="1333"/>
              </a:spcAft>
              <a:defRPr lang="fr-FR" sz="4000"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6" name="Espace réservé du texte 5">
            <a:extLst>
              <a:ext uri="{FF2B5EF4-FFF2-40B4-BE49-F238E27FC236}">
                <a16:creationId xmlns:a16="http://schemas.microsoft.com/office/drawing/2014/main" id="{14179443-CD99-4560-A70A-CF3E60CA5C3E}"/>
              </a:ext>
            </a:extLst>
          </p:cNvPr>
          <p:cNvSpPr>
            <a:spLocks noGrp="1"/>
          </p:cNvSpPr>
          <p:nvPr>
            <p:ph type="body" sz="quarter" idx="22"/>
          </p:nvPr>
        </p:nvSpPr>
        <p:spPr>
          <a:xfrm>
            <a:off x="6783430" y="3758157"/>
            <a:ext cx="4949741" cy="537959"/>
          </a:xfrm>
        </p:spPr>
        <p:txBody>
          <a:bodyPr anchor="t">
            <a:noAutofit/>
          </a:bodyPr>
          <a:lstStyle>
            <a:lvl1pPr algn="ctr">
              <a:lnSpc>
                <a:spcPct val="96000"/>
              </a:lnSpc>
              <a:spcAft>
                <a:spcPts val="1333"/>
              </a:spcAft>
              <a:defRPr lang="en-US" sz="2667"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7" name="Espace réservé du texte 5">
            <a:extLst>
              <a:ext uri="{FF2B5EF4-FFF2-40B4-BE49-F238E27FC236}">
                <a16:creationId xmlns:a16="http://schemas.microsoft.com/office/drawing/2014/main" id="{633150E7-212E-42D8-857F-00B727BB0E60}"/>
              </a:ext>
            </a:extLst>
          </p:cNvPr>
          <p:cNvSpPr>
            <a:spLocks noGrp="1"/>
          </p:cNvSpPr>
          <p:nvPr>
            <p:ph type="body" sz="quarter" idx="23"/>
          </p:nvPr>
        </p:nvSpPr>
        <p:spPr>
          <a:xfrm>
            <a:off x="6783430" y="4320498"/>
            <a:ext cx="4949741" cy="770660"/>
          </a:xfrm>
        </p:spPr>
        <p:txBody>
          <a:bodyPr anchor="t">
            <a:noAutofit/>
          </a:bodyPr>
          <a:lstStyle>
            <a:lvl1pPr algn="ctr">
              <a:lnSpc>
                <a:spcPct val="96000"/>
              </a:lnSpc>
              <a:spcAft>
                <a:spcPts val="1333"/>
              </a:spcAft>
              <a:defRPr lang="en-US" sz="16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2337932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Cover Title with Image (Light) - Right">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061F378-E818-498E-989A-601A8E73F31E}"/>
              </a:ext>
            </a:extLst>
          </p:cNvPr>
          <p:cNvSpPr>
            <a:spLocks noGrp="1"/>
          </p:cNvSpPr>
          <p:nvPr>
            <p:ph type="dt" sz="half" idx="20"/>
          </p:nvPr>
        </p:nvSpPr>
        <p:spPr>
          <a:xfrm>
            <a:off x="1555749" y="6046106"/>
            <a:ext cx="2743200" cy="366183"/>
          </a:xfrm>
        </p:spPr>
        <p:txBody>
          <a:bodyPr/>
          <a:lstStyle/>
          <a:p>
            <a:endParaRPr lang="en-US" noProof="0"/>
          </a:p>
        </p:txBody>
      </p:sp>
      <p:grpSp>
        <p:nvGrpSpPr>
          <p:cNvPr id="13" name="Graphique 7">
            <a:extLst>
              <a:ext uri="{FF2B5EF4-FFF2-40B4-BE49-F238E27FC236}">
                <a16:creationId xmlns:a16="http://schemas.microsoft.com/office/drawing/2014/main" id="{9EDD880A-DFFE-4F0B-ACE0-49E81EAC5C57}"/>
              </a:ext>
            </a:extLst>
          </p:cNvPr>
          <p:cNvGrpSpPr>
            <a:grpSpLocks noChangeAspect="1"/>
          </p:cNvGrpSpPr>
          <p:nvPr userDrawn="1"/>
        </p:nvGrpSpPr>
        <p:grpSpPr>
          <a:xfrm>
            <a:off x="2360010" y="516248"/>
            <a:ext cx="1134681" cy="292121"/>
            <a:chOff x="4767702" y="-472136"/>
            <a:chExt cx="745525" cy="191931"/>
          </a:xfrm>
          <a:solidFill>
            <a:srgbClr val="FFFFFF"/>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en-US" sz="2400"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en-US" sz="2400"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en-US" sz="2400" noProof="0"/>
            </a:p>
          </p:txBody>
        </p:sp>
      </p:grpSp>
      <p:sp>
        <p:nvSpPr>
          <p:cNvPr id="16" name="Espace réservé pour une image  15">
            <a:extLst>
              <a:ext uri="{FF2B5EF4-FFF2-40B4-BE49-F238E27FC236}">
                <a16:creationId xmlns:a16="http://schemas.microsoft.com/office/drawing/2014/main" id="{1AB0F57C-0BDD-489A-8A1B-5EDF19A942BF}"/>
              </a:ext>
            </a:extLst>
          </p:cNvPr>
          <p:cNvSpPr>
            <a:spLocks noGrp="1"/>
          </p:cNvSpPr>
          <p:nvPr>
            <p:ph type="pic" sz="quarter" idx="21"/>
          </p:nvPr>
        </p:nvSpPr>
        <p:spPr>
          <a:xfrm>
            <a:off x="5817152" y="0"/>
            <a:ext cx="6374848" cy="6858000"/>
          </a:xfrm>
          <a:custGeom>
            <a:avLst/>
            <a:gdLst>
              <a:gd name="connsiteX0" fmla="*/ 1107901 w 4781136"/>
              <a:gd name="connsiteY0" fmla="*/ 0 h 5143500"/>
              <a:gd name="connsiteX1" fmla="*/ 4781136 w 4781136"/>
              <a:gd name="connsiteY1" fmla="*/ 0 h 5143500"/>
              <a:gd name="connsiteX2" fmla="*/ 4781136 w 4781136"/>
              <a:gd name="connsiteY2" fmla="*/ 5143500 h 5143500"/>
              <a:gd name="connsiteX3" fmla="*/ 989018 w 4781136"/>
              <a:gd name="connsiteY3" fmla="*/ 5143500 h 5143500"/>
              <a:gd name="connsiteX4" fmla="*/ 919683 w 4781136"/>
              <a:gd name="connsiteY4" fmla="*/ 5081299 h 5143500"/>
              <a:gd name="connsiteX5" fmla="*/ 1 w 4781136"/>
              <a:gd name="connsiteY5" fmla="*/ 2622891 h 5143500"/>
              <a:gd name="connsiteX6" fmla="*/ 937787 w 4781136"/>
              <a:gd name="connsiteY6" fmla="*/ 14597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6" h="5143500">
                <a:moveTo>
                  <a:pt x="1107901" y="0"/>
                </a:moveTo>
                <a:lnTo>
                  <a:pt x="4781136" y="0"/>
                </a:lnTo>
                <a:lnTo>
                  <a:pt x="4781136" y="5143500"/>
                </a:lnTo>
                <a:lnTo>
                  <a:pt x="989018" y="5143500"/>
                </a:lnTo>
                <a:lnTo>
                  <a:pt x="919683" y="5081299"/>
                </a:lnTo>
                <a:cubicBezTo>
                  <a:pt x="336550" y="4498301"/>
                  <a:pt x="-121" y="3656845"/>
                  <a:pt x="1" y="2622891"/>
                </a:cubicBezTo>
                <a:cubicBezTo>
                  <a:pt x="1" y="1564827"/>
                  <a:pt x="336658" y="723140"/>
                  <a:pt x="937787" y="145970"/>
                </a:cubicBezTo>
                <a:close/>
              </a:path>
            </a:pathLst>
          </a:custGeom>
        </p:spPr>
        <p:txBody>
          <a:bodyPr wrap="square">
            <a:noAutofit/>
          </a:bodyPr>
          <a:lstStyle>
            <a:lvl1pPr>
              <a:defRPr>
                <a:noFill/>
              </a:defRPr>
            </a:lvl1pPr>
          </a:lstStyle>
          <a:p>
            <a:r>
              <a:rPr lang="en-US" noProof="0"/>
              <a:t>Click icon to add picture</a:t>
            </a:r>
          </a:p>
        </p:txBody>
      </p:sp>
      <p:sp>
        <p:nvSpPr>
          <p:cNvPr id="11" name="Espace réservé du graphique SmartArt 11">
            <a:extLst>
              <a:ext uri="{FF2B5EF4-FFF2-40B4-BE49-F238E27FC236}">
                <a16:creationId xmlns:a16="http://schemas.microsoft.com/office/drawing/2014/main" id="{E524DE05-7CC7-4387-9E17-CF1AA89E4B4E}"/>
              </a:ext>
            </a:extLst>
          </p:cNvPr>
          <p:cNvSpPr>
            <a:spLocks noGrp="1" noChangeAspect="1"/>
          </p:cNvSpPr>
          <p:nvPr>
            <p:ph type="dgm" sz="quarter" idx="14"/>
          </p:nvPr>
        </p:nvSpPr>
        <p:spPr>
          <a:xfrm>
            <a:off x="2859129" y="1763753"/>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noProof="0"/>
              <a:t>Click icon to add SmartArt graphic</a:t>
            </a:r>
          </a:p>
        </p:txBody>
      </p:sp>
      <p:sp>
        <p:nvSpPr>
          <p:cNvPr id="19" name="Espace réservé du graphique SmartArt 11">
            <a:extLst>
              <a:ext uri="{FF2B5EF4-FFF2-40B4-BE49-F238E27FC236}">
                <a16:creationId xmlns:a16="http://schemas.microsoft.com/office/drawing/2014/main" id="{F45AC8C0-72B9-4116-A64A-1AD549F9265B}"/>
              </a:ext>
            </a:extLst>
          </p:cNvPr>
          <p:cNvSpPr>
            <a:spLocks noGrp="1" noChangeAspect="1"/>
          </p:cNvSpPr>
          <p:nvPr>
            <p:ph type="dgm" sz="quarter" idx="19"/>
          </p:nvPr>
        </p:nvSpPr>
        <p:spPr>
          <a:xfrm>
            <a:off x="2859129" y="5169752"/>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noProof="0"/>
              <a:t>Click icon to add SmartArt graphic</a:t>
            </a:r>
          </a:p>
        </p:txBody>
      </p:sp>
      <p:sp>
        <p:nvSpPr>
          <p:cNvPr id="22" name="Espace réservé du texte 5">
            <a:extLst>
              <a:ext uri="{FF2B5EF4-FFF2-40B4-BE49-F238E27FC236}">
                <a16:creationId xmlns:a16="http://schemas.microsoft.com/office/drawing/2014/main" id="{DAC97769-F6CE-4CF7-9BE0-6E710C78364C}"/>
              </a:ext>
            </a:extLst>
          </p:cNvPr>
          <p:cNvSpPr>
            <a:spLocks noGrp="1"/>
          </p:cNvSpPr>
          <p:nvPr>
            <p:ph type="body" sz="quarter" idx="22"/>
          </p:nvPr>
        </p:nvSpPr>
        <p:spPr>
          <a:xfrm>
            <a:off x="452480" y="1926301"/>
            <a:ext cx="4949741" cy="1658148"/>
          </a:xfrm>
        </p:spPr>
        <p:txBody>
          <a:bodyPr anchor="b">
            <a:noAutofit/>
          </a:bodyPr>
          <a:lstStyle>
            <a:lvl1pPr algn="ctr">
              <a:lnSpc>
                <a:spcPct val="96000"/>
              </a:lnSpc>
              <a:spcAft>
                <a:spcPts val="1333"/>
              </a:spcAft>
              <a:defRPr lang="fr-FR" sz="4000" b="0" i="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3" name="Espace réservé du texte 5">
            <a:extLst>
              <a:ext uri="{FF2B5EF4-FFF2-40B4-BE49-F238E27FC236}">
                <a16:creationId xmlns:a16="http://schemas.microsoft.com/office/drawing/2014/main" id="{F3DF5F72-18BA-4065-A65B-A334B1A77657}"/>
              </a:ext>
            </a:extLst>
          </p:cNvPr>
          <p:cNvSpPr>
            <a:spLocks noGrp="1"/>
          </p:cNvSpPr>
          <p:nvPr>
            <p:ph type="body" sz="quarter" idx="23"/>
          </p:nvPr>
        </p:nvSpPr>
        <p:spPr>
          <a:xfrm>
            <a:off x="452480" y="3758157"/>
            <a:ext cx="4949741" cy="537959"/>
          </a:xfrm>
        </p:spPr>
        <p:txBody>
          <a:bodyPr anchor="t">
            <a:noAutofit/>
          </a:bodyPr>
          <a:lstStyle>
            <a:lvl1pPr algn="ctr">
              <a:lnSpc>
                <a:spcPct val="96000"/>
              </a:lnSpc>
              <a:spcAft>
                <a:spcPts val="1333"/>
              </a:spcAft>
              <a:defRPr lang="en-US" sz="2667"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4" name="Espace réservé du texte 5">
            <a:extLst>
              <a:ext uri="{FF2B5EF4-FFF2-40B4-BE49-F238E27FC236}">
                <a16:creationId xmlns:a16="http://schemas.microsoft.com/office/drawing/2014/main" id="{34BB3A45-7407-4558-9A4C-0A5BE85B32DE}"/>
              </a:ext>
            </a:extLst>
          </p:cNvPr>
          <p:cNvSpPr>
            <a:spLocks noGrp="1"/>
          </p:cNvSpPr>
          <p:nvPr>
            <p:ph type="body" sz="quarter" idx="24"/>
          </p:nvPr>
        </p:nvSpPr>
        <p:spPr>
          <a:xfrm>
            <a:off x="452480" y="4320498"/>
            <a:ext cx="4949741" cy="770660"/>
          </a:xfrm>
        </p:spPr>
        <p:txBody>
          <a:bodyPr anchor="t">
            <a:noAutofit/>
          </a:bodyPr>
          <a:lstStyle>
            <a:lvl1pPr algn="ctr">
              <a:lnSpc>
                <a:spcPct val="96000"/>
              </a:lnSpc>
              <a:spcAft>
                <a:spcPts val="1333"/>
              </a:spcAft>
              <a:defRPr lang="en-US" sz="16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691261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Dark)">
    <p:bg>
      <p:bgPr>
        <a:solidFill>
          <a:schemeClr val="accent1"/>
        </a:solidFill>
        <a:effectLst/>
      </p:bgPr>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061F378-E818-498E-989A-601A8E73F31E}"/>
              </a:ext>
            </a:extLst>
          </p:cNvPr>
          <p:cNvSpPr>
            <a:spLocks noGrp="1"/>
          </p:cNvSpPr>
          <p:nvPr>
            <p:ph type="dt" sz="half" idx="20"/>
          </p:nvPr>
        </p:nvSpPr>
        <p:spPr>
          <a:xfrm>
            <a:off x="7886700" y="6046106"/>
            <a:ext cx="2743200" cy="366183"/>
          </a:xfrm>
        </p:spPr>
        <p:txBody>
          <a:bodyPr/>
          <a:lstStyle>
            <a:lvl1pPr>
              <a:defRPr>
                <a:solidFill>
                  <a:schemeClr val="bg2"/>
                </a:solidFill>
              </a:defRPr>
            </a:lvl1pPr>
          </a:lstStyle>
          <a:p>
            <a:endParaRPr lang="en-US"/>
          </a:p>
        </p:txBody>
      </p:sp>
      <p:grpSp>
        <p:nvGrpSpPr>
          <p:cNvPr id="13" name="Graphique 7">
            <a:extLst>
              <a:ext uri="{FF2B5EF4-FFF2-40B4-BE49-F238E27FC236}">
                <a16:creationId xmlns:a16="http://schemas.microsoft.com/office/drawing/2014/main" id="{9EDD880A-DFFE-4F0B-ACE0-49E81EAC5C57}"/>
              </a:ext>
            </a:extLst>
          </p:cNvPr>
          <p:cNvGrpSpPr>
            <a:grpSpLocks noChangeAspect="1"/>
          </p:cNvGrpSpPr>
          <p:nvPr userDrawn="1"/>
        </p:nvGrpSpPr>
        <p:grpSpPr>
          <a:xfrm>
            <a:off x="8690961" y="516248"/>
            <a:ext cx="1134681" cy="292121"/>
            <a:chOff x="4767702" y="-472136"/>
            <a:chExt cx="745525" cy="191931"/>
          </a:xfrm>
          <a:solidFill>
            <a:schemeClr val="bg1"/>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sz="2400"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sz="2400"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sz="2400" noProof="0"/>
            </a:p>
          </p:txBody>
        </p:sp>
      </p:grpSp>
      <p:sp>
        <p:nvSpPr>
          <p:cNvPr id="37" name="Espace réservé pour une image  36">
            <a:extLst>
              <a:ext uri="{FF2B5EF4-FFF2-40B4-BE49-F238E27FC236}">
                <a16:creationId xmlns:a16="http://schemas.microsoft.com/office/drawing/2014/main" id="{B393D89D-0FFD-4664-8FAD-EE45D64CF7A7}"/>
              </a:ext>
            </a:extLst>
          </p:cNvPr>
          <p:cNvSpPr>
            <a:spLocks noGrp="1"/>
          </p:cNvSpPr>
          <p:nvPr>
            <p:ph type="pic" sz="quarter" idx="17"/>
          </p:nvPr>
        </p:nvSpPr>
        <p:spPr>
          <a:xfrm>
            <a:off x="2" y="0"/>
            <a:ext cx="6374847" cy="68580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1" name="Espace réservé du graphique SmartArt 11">
            <a:extLst>
              <a:ext uri="{FF2B5EF4-FFF2-40B4-BE49-F238E27FC236}">
                <a16:creationId xmlns:a16="http://schemas.microsoft.com/office/drawing/2014/main" id="{540F3744-EAB0-48D1-B7AE-720C8628C071}"/>
              </a:ext>
            </a:extLst>
          </p:cNvPr>
          <p:cNvSpPr>
            <a:spLocks noGrp="1" noChangeAspect="1"/>
          </p:cNvSpPr>
          <p:nvPr>
            <p:ph type="dgm" sz="quarter" idx="14"/>
          </p:nvPr>
        </p:nvSpPr>
        <p:spPr>
          <a:xfrm>
            <a:off x="9190079" y="1763753"/>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16" name="Espace réservé du graphique SmartArt 11">
            <a:extLst>
              <a:ext uri="{FF2B5EF4-FFF2-40B4-BE49-F238E27FC236}">
                <a16:creationId xmlns:a16="http://schemas.microsoft.com/office/drawing/2014/main" id="{E04644FF-725F-4770-81BC-F016774228AE}"/>
              </a:ext>
            </a:extLst>
          </p:cNvPr>
          <p:cNvSpPr>
            <a:spLocks noGrp="1" noChangeAspect="1"/>
          </p:cNvSpPr>
          <p:nvPr>
            <p:ph type="dgm" sz="quarter" idx="19"/>
          </p:nvPr>
        </p:nvSpPr>
        <p:spPr>
          <a:xfrm>
            <a:off x="9190079" y="5169752"/>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21" name="Espace réservé du texte 5">
            <a:extLst>
              <a:ext uri="{FF2B5EF4-FFF2-40B4-BE49-F238E27FC236}">
                <a16:creationId xmlns:a16="http://schemas.microsoft.com/office/drawing/2014/main" id="{008D4AEF-2960-4B86-98AA-A0ABA6675BC8}"/>
              </a:ext>
            </a:extLst>
          </p:cNvPr>
          <p:cNvSpPr>
            <a:spLocks noGrp="1"/>
          </p:cNvSpPr>
          <p:nvPr>
            <p:ph type="body" sz="quarter" idx="21"/>
          </p:nvPr>
        </p:nvSpPr>
        <p:spPr>
          <a:xfrm>
            <a:off x="6783430" y="1926301"/>
            <a:ext cx="4949741" cy="1658148"/>
          </a:xfrm>
        </p:spPr>
        <p:txBody>
          <a:bodyPr anchor="b">
            <a:noAutofit/>
          </a:bodyPr>
          <a:lstStyle>
            <a:lvl1pPr algn="ctr">
              <a:lnSpc>
                <a:spcPct val="96000"/>
              </a:lnSpc>
              <a:spcAft>
                <a:spcPts val="1333"/>
              </a:spcAft>
              <a:defRPr lang="fr-FR" sz="4000" b="0" i="0" kern="120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2" name="Espace réservé du texte 5">
            <a:extLst>
              <a:ext uri="{FF2B5EF4-FFF2-40B4-BE49-F238E27FC236}">
                <a16:creationId xmlns:a16="http://schemas.microsoft.com/office/drawing/2014/main" id="{C4763866-3F61-4A13-9CE8-9A542B41F4FC}"/>
              </a:ext>
            </a:extLst>
          </p:cNvPr>
          <p:cNvSpPr>
            <a:spLocks noGrp="1"/>
          </p:cNvSpPr>
          <p:nvPr>
            <p:ph type="body" sz="quarter" idx="22"/>
          </p:nvPr>
        </p:nvSpPr>
        <p:spPr>
          <a:xfrm>
            <a:off x="6783430" y="3758157"/>
            <a:ext cx="4949741" cy="537959"/>
          </a:xfrm>
        </p:spPr>
        <p:txBody>
          <a:bodyPr anchor="t">
            <a:noAutofit/>
          </a:bodyPr>
          <a:lstStyle>
            <a:lvl1pPr algn="ctr">
              <a:lnSpc>
                <a:spcPct val="96000"/>
              </a:lnSpc>
              <a:spcAft>
                <a:spcPts val="1333"/>
              </a:spcAft>
              <a:defRPr lang="en-US" sz="2667"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2667"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3" name="Espace réservé du texte 5">
            <a:extLst>
              <a:ext uri="{FF2B5EF4-FFF2-40B4-BE49-F238E27FC236}">
                <a16:creationId xmlns:a16="http://schemas.microsoft.com/office/drawing/2014/main" id="{7A2D6EFB-94B5-487C-A9CF-03E9B187D679}"/>
              </a:ext>
            </a:extLst>
          </p:cNvPr>
          <p:cNvSpPr>
            <a:spLocks noGrp="1"/>
          </p:cNvSpPr>
          <p:nvPr>
            <p:ph type="body" sz="quarter" idx="23"/>
          </p:nvPr>
        </p:nvSpPr>
        <p:spPr>
          <a:xfrm>
            <a:off x="6783430" y="4320498"/>
            <a:ext cx="4949741" cy="770660"/>
          </a:xfrm>
        </p:spPr>
        <p:txBody>
          <a:bodyPr anchor="t">
            <a:noAutofit/>
          </a:bodyPr>
          <a:lstStyle>
            <a:lvl1pPr algn="ctr">
              <a:lnSpc>
                <a:spcPct val="96000"/>
              </a:lnSpc>
              <a:spcAft>
                <a:spcPts val="1333"/>
              </a:spcAft>
              <a:defRPr lang="en-US" sz="16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1667776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over Title with Image (Dark) - Right">
    <p:bg>
      <p:bgPr>
        <a:solidFill>
          <a:schemeClr val="accent1"/>
        </a:solidFill>
        <a:effectLst/>
      </p:bgPr>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061F378-E818-498E-989A-601A8E73F31E}"/>
              </a:ext>
            </a:extLst>
          </p:cNvPr>
          <p:cNvSpPr>
            <a:spLocks noGrp="1"/>
          </p:cNvSpPr>
          <p:nvPr>
            <p:ph type="dt" sz="half" idx="20"/>
          </p:nvPr>
        </p:nvSpPr>
        <p:spPr>
          <a:xfrm>
            <a:off x="1555749" y="6046106"/>
            <a:ext cx="2743200" cy="366183"/>
          </a:xfrm>
        </p:spPr>
        <p:txBody>
          <a:bodyPr/>
          <a:lstStyle>
            <a:lvl1pPr>
              <a:defRPr>
                <a:solidFill>
                  <a:schemeClr val="bg2"/>
                </a:solidFill>
              </a:defRPr>
            </a:lvl1pPr>
          </a:lstStyle>
          <a:p>
            <a:endParaRPr lang="en-US"/>
          </a:p>
        </p:txBody>
      </p:sp>
      <p:grpSp>
        <p:nvGrpSpPr>
          <p:cNvPr id="13" name="Graphique 7">
            <a:extLst>
              <a:ext uri="{FF2B5EF4-FFF2-40B4-BE49-F238E27FC236}">
                <a16:creationId xmlns:a16="http://schemas.microsoft.com/office/drawing/2014/main" id="{9EDD880A-DFFE-4F0B-ACE0-49E81EAC5C57}"/>
              </a:ext>
            </a:extLst>
          </p:cNvPr>
          <p:cNvGrpSpPr>
            <a:grpSpLocks noChangeAspect="1"/>
          </p:cNvGrpSpPr>
          <p:nvPr userDrawn="1"/>
        </p:nvGrpSpPr>
        <p:grpSpPr>
          <a:xfrm>
            <a:off x="2360010" y="516248"/>
            <a:ext cx="1134681" cy="292121"/>
            <a:chOff x="4767702" y="-472136"/>
            <a:chExt cx="745525" cy="191931"/>
          </a:xfrm>
          <a:solidFill>
            <a:schemeClr val="bg1"/>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sz="2400"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sz="2400"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sz="2400" noProof="0"/>
            </a:p>
          </p:txBody>
        </p:sp>
      </p:grpSp>
      <p:sp>
        <p:nvSpPr>
          <p:cNvPr id="11" name="Espace réservé pour une image  10">
            <a:extLst>
              <a:ext uri="{FF2B5EF4-FFF2-40B4-BE49-F238E27FC236}">
                <a16:creationId xmlns:a16="http://schemas.microsoft.com/office/drawing/2014/main" id="{A1A4B6A3-0F23-48D5-8D83-A01BD3C3BF57}"/>
              </a:ext>
            </a:extLst>
          </p:cNvPr>
          <p:cNvSpPr>
            <a:spLocks noGrp="1"/>
          </p:cNvSpPr>
          <p:nvPr>
            <p:ph type="pic" sz="quarter" idx="21"/>
          </p:nvPr>
        </p:nvSpPr>
        <p:spPr>
          <a:xfrm>
            <a:off x="5817152" y="0"/>
            <a:ext cx="6374848" cy="6858000"/>
          </a:xfrm>
          <a:custGeom>
            <a:avLst/>
            <a:gdLst>
              <a:gd name="connsiteX0" fmla="*/ 1107901 w 4781136"/>
              <a:gd name="connsiteY0" fmla="*/ 0 h 5143500"/>
              <a:gd name="connsiteX1" fmla="*/ 4781136 w 4781136"/>
              <a:gd name="connsiteY1" fmla="*/ 0 h 5143500"/>
              <a:gd name="connsiteX2" fmla="*/ 4781136 w 4781136"/>
              <a:gd name="connsiteY2" fmla="*/ 5143500 h 5143500"/>
              <a:gd name="connsiteX3" fmla="*/ 989018 w 4781136"/>
              <a:gd name="connsiteY3" fmla="*/ 5143500 h 5143500"/>
              <a:gd name="connsiteX4" fmla="*/ 919683 w 4781136"/>
              <a:gd name="connsiteY4" fmla="*/ 5081299 h 5143500"/>
              <a:gd name="connsiteX5" fmla="*/ 1 w 4781136"/>
              <a:gd name="connsiteY5" fmla="*/ 2622891 h 5143500"/>
              <a:gd name="connsiteX6" fmla="*/ 937787 w 4781136"/>
              <a:gd name="connsiteY6" fmla="*/ 14597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6" h="5143500">
                <a:moveTo>
                  <a:pt x="1107901" y="0"/>
                </a:moveTo>
                <a:lnTo>
                  <a:pt x="4781136" y="0"/>
                </a:lnTo>
                <a:lnTo>
                  <a:pt x="4781136" y="5143500"/>
                </a:lnTo>
                <a:lnTo>
                  <a:pt x="989018" y="5143500"/>
                </a:lnTo>
                <a:lnTo>
                  <a:pt x="919683" y="5081299"/>
                </a:lnTo>
                <a:cubicBezTo>
                  <a:pt x="336550" y="4498301"/>
                  <a:pt x="-121" y="3656845"/>
                  <a:pt x="1" y="2622891"/>
                </a:cubicBezTo>
                <a:cubicBezTo>
                  <a:pt x="1" y="1564827"/>
                  <a:pt x="336658" y="723140"/>
                  <a:pt x="937787" y="145970"/>
                </a:cubicBezTo>
                <a:close/>
              </a:path>
            </a:pathLst>
          </a:custGeom>
        </p:spPr>
        <p:txBody>
          <a:bodyPr wrap="square">
            <a:noAutofit/>
          </a:bodyPr>
          <a:lstStyle>
            <a:lvl1pPr>
              <a:defRPr>
                <a:noFill/>
              </a:defRPr>
            </a:lvl1pPr>
          </a:lstStyle>
          <a:p>
            <a:r>
              <a:rPr lang="en-US" noProof="0"/>
              <a:t>Click icon to add picture</a:t>
            </a:r>
          </a:p>
        </p:txBody>
      </p:sp>
      <p:sp>
        <p:nvSpPr>
          <p:cNvPr id="12" name="Espace réservé du graphique SmartArt 11">
            <a:extLst>
              <a:ext uri="{FF2B5EF4-FFF2-40B4-BE49-F238E27FC236}">
                <a16:creationId xmlns:a16="http://schemas.microsoft.com/office/drawing/2014/main" id="{C938AE35-C335-46A4-B865-062BB2EDEDAC}"/>
              </a:ext>
            </a:extLst>
          </p:cNvPr>
          <p:cNvSpPr>
            <a:spLocks noGrp="1" noChangeAspect="1"/>
          </p:cNvSpPr>
          <p:nvPr>
            <p:ph type="dgm" sz="quarter" idx="14"/>
          </p:nvPr>
        </p:nvSpPr>
        <p:spPr>
          <a:xfrm>
            <a:off x="2859129" y="1763753"/>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19" name="Espace réservé du graphique SmartArt 11">
            <a:extLst>
              <a:ext uri="{FF2B5EF4-FFF2-40B4-BE49-F238E27FC236}">
                <a16:creationId xmlns:a16="http://schemas.microsoft.com/office/drawing/2014/main" id="{5A2EF04E-7E32-484C-8A97-49C0D78D35CA}"/>
              </a:ext>
            </a:extLst>
          </p:cNvPr>
          <p:cNvSpPr>
            <a:spLocks noGrp="1" noChangeAspect="1"/>
          </p:cNvSpPr>
          <p:nvPr>
            <p:ph type="dgm" sz="quarter" idx="19"/>
          </p:nvPr>
        </p:nvSpPr>
        <p:spPr>
          <a:xfrm>
            <a:off x="2859129" y="5169752"/>
            <a:ext cx="136443" cy="135473"/>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17" name="Espace réservé du texte 5">
            <a:extLst>
              <a:ext uri="{FF2B5EF4-FFF2-40B4-BE49-F238E27FC236}">
                <a16:creationId xmlns:a16="http://schemas.microsoft.com/office/drawing/2014/main" id="{7AD321A9-2625-4248-BA22-11774E4F2A78}"/>
              </a:ext>
            </a:extLst>
          </p:cNvPr>
          <p:cNvSpPr>
            <a:spLocks noGrp="1"/>
          </p:cNvSpPr>
          <p:nvPr>
            <p:ph type="body" sz="quarter" idx="22"/>
          </p:nvPr>
        </p:nvSpPr>
        <p:spPr>
          <a:xfrm>
            <a:off x="452480" y="1926301"/>
            <a:ext cx="4949741" cy="1658148"/>
          </a:xfrm>
        </p:spPr>
        <p:txBody>
          <a:bodyPr anchor="b">
            <a:noAutofit/>
          </a:bodyPr>
          <a:lstStyle>
            <a:lvl1pPr algn="ctr">
              <a:lnSpc>
                <a:spcPct val="96000"/>
              </a:lnSpc>
              <a:spcAft>
                <a:spcPts val="1333"/>
              </a:spcAft>
              <a:defRPr lang="fr-FR" sz="4000" b="0" i="0" kern="1200" dirty="0" err="1"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ctr">
              <a:lnSpc>
                <a:spcPct val="100000"/>
              </a:lnSpc>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0" name="Espace réservé du texte 5">
            <a:extLst>
              <a:ext uri="{FF2B5EF4-FFF2-40B4-BE49-F238E27FC236}">
                <a16:creationId xmlns:a16="http://schemas.microsoft.com/office/drawing/2014/main" id="{5E7D1836-CCB9-4FCA-BE58-DE0B08B47CF9}"/>
              </a:ext>
            </a:extLst>
          </p:cNvPr>
          <p:cNvSpPr>
            <a:spLocks noGrp="1"/>
          </p:cNvSpPr>
          <p:nvPr>
            <p:ph type="body" sz="quarter" idx="23"/>
          </p:nvPr>
        </p:nvSpPr>
        <p:spPr>
          <a:xfrm>
            <a:off x="452480" y="3758157"/>
            <a:ext cx="4949741" cy="537959"/>
          </a:xfrm>
        </p:spPr>
        <p:txBody>
          <a:bodyPr anchor="t">
            <a:noAutofit/>
          </a:bodyPr>
          <a:lstStyle>
            <a:lvl1pPr algn="ctr">
              <a:lnSpc>
                <a:spcPct val="96000"/>
              </a:lnSpc>
              <a:spcAft>
                <a:spcPts val="1333"/>
              </a:spcAft>
              <a:defRPr lang="en-US" sz="2667" b="0" i="1" kern="1200" dirty="0">
                <a:solidFill>
                  <a:schemeClr val="bg1"/>
                </a:solidFill>
                <a:latin typeface="Georgia" panose="02040502050405020303" pitchFamily="18" charset="0"/>
                <a:ea typeface="Verdana" panose="020B0604030504040204" pitchFamily="34" charset="0"/>
                <a:cs typeface="Verdana" panose="020B0604030504040204" pitchFamily="34" charset="0"/>
              </a:defRPr>
            </a:lvl1pPr>
            <a:lvl2pPr marL="371391" indent="0" algn="ctr">
              <a:lnSpc>
                <a:spcPct val="100000"/>
              </a:lnSpc>
              <a:buFont typeface="Arial" panose="020B0604020202020204" pitchFamily="34" charset="0"/>
              <a:buNone/>
              <a:defRPr sz="2667"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
        <p:nvSpPr>
          <p:cNvPr id="21" name="Espace réservé du texte 5">
            <a:extLst>
              <a:ext uri="{FF2B5EF4-FFF2-40B4-BE49-F238E27FC236}">
                <a16:creationId xmlns:a16="http://schemas.microsoft.com/office/drawing/2014/main" id="{15901EB8-C7E1-46A6-AC78-F1FF1773D431}"/>
              </a:ext>
            </a:extLst>
          </p:cNvPr>
          <p:cNvSpPr>
            <a:spLocks noGrp="1"/>
          </p:cNvSpPr>
          <p:nvPr>
            <p:ph type="body" sz="quarter" idx="24"/>
          </p:nvPr>
        </p:nvSpPr>
        <p:spPr>
          <a:xfrm>
            <a:off x="452480" y="4320498"/>
            <a:ext cx="4949741" cy="770660"/>
          </a:xfrm>
        </p:spPr>
        <p:txBody>
          <a:bodyPr anchor="t">
            <a:noAutofit/>
          </a:bodyPr>
          <a:lstStyle>
            <a:lvl1pPr algn="ctr">
              <a:lnSpc>
                <a:spcPct val="96000"/>
              </a:lnSpc>
              <a:spcAft>
                <a:spcPts val="1333"/>
              </a:spcAft>
              <a:defRPr lang="en-US" sz="1600" b="0" i="0" kern="1200" dirty="0">
                <a:solidFill>
                  <a:schemeClr val="bg1"/>
                </a:solidFill>
                <a:latin typeface="+mj-lt"/>
                <a:ea typeface="Verdana" panose="020B0604030504040204" pitchFamily="34" charset="0"/>
                <a:cs typeface="Verdana" panose="020B0604030504040204" pitchFamily="34" charset="0"/>
              </a:defRPr>
            </a:lvl1pPr>
            <a:lvl2pPr algn="l">
              <a:lnSpc>
                <a:spcPct val="100000"/>
              </a:lnSpc>
              <a:defRPr lang="en-US" sz="16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333"/>
              </a:spcBef>
              <a:defRPr/>
            </a:lvl3pPr>
          </a:lstStyle>
          <a:p>
            <a:pPr lvl="0"/>
            <a:r>
              <a:rPr lang="en-US"/>
              <a:t>Click to edit Master text styles</a:t>
            </a:r>
          </a:p>
        </p:txBody>
      </p:sp>
    </p:spTree>
    <p:extLst>
      <p:ext uri="{BB962C8B-B14F-4D97-AF65-F5344CB8AC3E}">
        <p14:creationId xmlns:p14="http://schemas.microsoft.com/office/powerpoint/2010/main" val="2023610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with Visual">
    <p:bg>
      <p:bgPr>
        <a:solidFill>
          <a:srgbClr val="F5F3F8"/>
        </a:solidFill>
        <a:effectLst/>
      </p:bgPr>
    </p:bg>
    <p:spTree>
      <p:nvGrpSpPr>
        <p:cNvPr id="1" name=""/>
        <p:cNvGrpSpPr/>
        <p:nvPr/>
      </p:nvGrpSpPr>
      <p:grpSpPr>
        <a:xfrm>
          <a:off x="0" y="0"/>
          <a:ext cx="0" cy="0"/>
          <a:chOff x="0" y="0"/>
          <a:chExt cx="0" cy="0"/>
        </a:xfrm>
      </p:grpSpPr>
      <p:sp>
        <p:nvSpPr>
          <p:cNvPr id="16" name="Espace réservé pour une image  15">
            <a:extLst>
              <a:ext uri="{FF2B5EF4-FFF2-40B4-BE49-F238E27FC236}">
                <a16:creationId xmlns:a16="http://schemas.microsoft.com/office/drawing/2014/main" id="{AE9FBA9E-4B66-4D19-A4F1-FA106CF94360}"/>
              </a:ext>
            </a:extLst>
          </p:cNvPr>
          <p:cNvSpPr>
            <a:spLocks noGrp="1"/>
          </p:cNvSpPr>
          <p:nvPr>
            <p:ph type="pic" sz="quarter" idx="17"/>
          </p:nvPr>
        </p:nvSpPr>
        <p:spPr>
          <a:xfrm>
            <a:off x="5403703" y="710399"/>
            <a:ext cx="6342328" cy="5510591"/>
          </a:xfrm>
        </p:spPr>
        <p:txBody>
          <a:bodyPr>
            <a:noAutofit/>
          </a:bodyPr>
          <a:lstStyle>
            <a:lvl1pPr>
              <a:defRPr>
                <a:noFill/>
              </a:defRPr>
            </a:lvl1pPr>
          </a:lstStyle>
          <a:p>
            <a:r>
              <a:rPr lang="en-US"/>
              <a:t>Click icon to add picture</a:t>
            </a:r>
            <a:endParaRPr lang="fr-FR"/>
          </a:p>
        </p:txBody>
      </p:sp>
      <p:sp>
        <p:nvSpPr>
          <p:cNvPr id="7" name="Espace réservé du pied de page 6">
            <a:extLst>
              <a:ext uri="{FF2B5EF4-FFF2-40B4-BE49-F238E27FC236}">
                <a16:creationId xmlns:a16="http://schemas.microsoft.com/office/drawing/2014/main" id="{208746F7-3CD2-431F-B427-E3AA9BF36F6B}"/>
              </a:ext>
            </a:extLst>
          </p:cNvPr>
          <p:cNvSpPr>
            <a:spLocks noGrp="1"/>
          </p:cNvSpPr>
          <p:nvPr>
            <p:ph type="ftr" sz="quarter" idx="21"/>
          </p:nvPr>
        </p:nvSpPr>
        <p:spPr/>
        <p:txBody>
          <a:bodyPr/>
          <a:lstStyle/>
          <a:p>
            <a:r>
              <a:rPr lang="fr-FR" err="1"/>
              <a:t>internal</a:t>
            </a:r>
            <a:r>
              <a:rPr lang="fr-FR"/>
              <a:t> use</a:t>
            </a:r>
          </a:p>
        </p:txBody>
      </p:sp>
      <p:sp>
        <p:nvSpPr>
          <p:cNvPr id="8" name="Espace réservé du numéro de diapositive 7">
            <a:extLst>
              <a:ext uri="{FF2B5EF4-FFF2-40B4-BE49-F238E27FC236}">
                <a16:creationId xmlns:a16="http://schemas.microsoft.com/office/drawing/2014/main" id="{D76DFA8B-7FBD-4F98-B6B6-233EDD2317EE}"/>
              </a:ext>
            </a:extLst>
          </p:cNvPr>
          <p:cNvSpPr>
            <a:spLocks noGrp="1"/>
          </p:cNvSpPr>
          <p:nvPr>
            <p:ph type="sldNum" sz="quarter" idx="22"/>
          </p:nvPr>
        </p:nvSpPr>
        <p:spPr/>
        <p:txBody>
          <a:bodyPr/>
          <a:lstStyle/>
          <a:p>
            <a:fld id="{6B54B0F7-55DD-40D6-B7F4-70B586885C0B}" type="slidenum">
              <a:rPr lang="fr-FR" smtClean="0"/>
              <a:pPr/>
              <a:t>‹#›</a:t>
            </a:fld>
            <a:endParaRPr lang="fr-FR"/>
          </a:p>
        </p:txBody>
      </p:sp>
      <p:sp>
        <p:nvSpPr>
          <p:cNvPr id="13" name="Espace réservé du texte 17">
            <a:extLst>
              <a:ext uri="{FF2B5EF4-FFF2-40B4-BE49-F238E27FC236}">
                <a16:creationId xmlns:a16="http://schemas.microsoft.com/office/drawing/2014/main" id="{33DFCED8-0EB4-4E57-BDC7-7349EFC7B907}"/>
              </a:ext>
            </a:extLst>
          </p:cNvPr>
          <p:cNvSpPr>
            <a:spLocks noGrp="1"/>
          </p:cNvSpPr>
          <p:nvPr>
            <p:ph type="body" sz="quarter" idx="26" hasCustomPrompt="1"/>
          </p:nvPr>
        </p:nvSpPr>
        <p:spPr>
          <a:xfrm>
            <a:off x="442031" y="1960151"/>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17" name="Espace réservé du texte 17">
            <a:extLst>
              <a:ext uri="{FF2B5EF4-FFF2-40B4-BE49-F238E27FC236}">
                <a16:creationId xmlns:a16="http://schemas.microsoft.com/office/drawing/2014/main" id="{C565C352-3015-43B5-A637-271B7D2E3209}"/>
              </a:ext>
            </a:extLst>
          </p:cNvPr>
          <p:cNvSpPr>
            <a:spLocks noGrp="1"/>
          </p:cNvSpPr>
          <p:nvPr>
            <p:ph type="body" sz="quarter" idx="28" hasCustomPrompt="1"/>
          </p:nvPr>
        </p:nvSpPr>
        <p:spPr>
          <a:xfrm>
            <a:off x="442031" y="2753672"/>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0" name="Espace réservé du texte 17">
            <a:extLst>
              <a:ext uri="{FF2B5EF4-FFF2-40B4-BE49-F238E27FC236}">
                <a16:creationId xmlns:a16="http://schemas.microsoft.com/office/drawing/2014/main" id="{15EE83C4-9859-4D9B-B740-E8C01E8B93DA}"/>
              </a:ext>
            </a:extLst>
          </p:cNvPr>
          <p:cNvSpPr>
            <a:spLocks noGrp="1"/>
          </p:cNvSpPr>
          <p:nvPr>
            <p:ph type="body" sz="quarter" idx="31" hasCustomPrompt="1"/>
          </p:nvPr>
        </p:nvSpPr>
        <p:spPr>
          <a:xfrm>
            <a:off x="442031" y="3541323"/>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2" name="Espace réservé du texte 17">
            <a:extLst>
              <a:ext uri="{FF2B5EF4-FFF2-40B4-BE49-F238E27FC236}">
                <a16:creationId xmlns:a16="http://schemas.microsoft.com/office/drawing/2014/main" id="{74DFA65F-CF7B-4ED8-8B06-C50BE51634C8}"/>
              </a:ext>
            </a:extLst>
          </p:cNvPr>
          <p:cNvSpPr>
            <a:spLocks noGrp="1"/>
          </p:cNvSpPr>
          <p:nvPr>
            <p:ph type="body" sz="quarter" idx="33" hasCustomPrompt="1"/>
          </p:nvPr>
        </p:nvSpPr>
        <p:spPr>
          <a:xfrm>
            <a:off x="442031" y="4334844"/>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5" name="Espace réservé du texte 17">
            <a:extLst>
              <a:ext uri="{FF2B5EF4-FFF2-40B4-BE49-F238E27FC236}">
                <a16:creationId xmlns:a16="http://schemas.microsoft.com/office/drawing/2014/main" id="{DBF18F57-A4B6-4E01-8E41-3610197C40D4}"/>
              </a:ext>
            </a:extLst>
          </p:cNvPr>
          <p:cNvSpPr>
            <a:spLocks noGrp="1"/>
          </p:cNvSpPr>
          <p:nvPr>
            <p:ph type="body" sz="quarter" idx="36" hasCustomPrompt="1"/>
          </p:nvPr>
        </p:nvSpPr>
        <p:spPr>
          <a:xfrm>
            <a:off x="442031" y="5128365"/>
            <a:ext cx="517952" cy="563307"/>
          </a:xfrm>
        </p:spPr>
        <p:txBody>
          <a:bodyPr/>
          <a:lstStyle>
            <a:lvl1pPr>
              <a:lnSpc>
                <a:spcPct val="90000"/>
              </a:lnSpc>
              <a:spcBef>
                <a:spcPts val="800"/>
              </a:spcBef>
              <a:defRPr lang="en-US" sz="2133"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59976">
              <a:lnSpc>
                <a:spcPct val="90000"/>
              </a:lnSpc>
              <a:spcBef>
                <a:spcPts val="400"/>
              </a:spcBef>
              <a:defRPr lang="fr-FR" sz="933"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267"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59976">
              <a:lnSpc>
                <a:spcPct val="90000"/>
              </a:lnSpc>
              <a:spcBef>
                <a:spcPts val="400"/>
              </a:spcBef>
              <a:defRPr lang="fr-FR" sz="933"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1" name="Espace réservé du texte 17">
            <a:extLst>
              <a:ext uri="{FF2B5EF4-FFF2-40B4-BE49-F238E27FC236}">
                <a16:creationId xmlns:a16="http://schemas.microsoft.com/office/drawing/2014/main" id="{8AFC591C-8E4C-4797-84E6-9ACB86CA6964}"/>
              </a:ext>
            </a:extLst>
          </p:cNvPr>
          <p:cNvSpPr>
            <a:spLocks noGrp="1"/>
          </p:cNvSpPr>
          <p:nvPr>
            <p:ph type="body" sz="quarter" idx="64"/>
          </p:nvPr>
        </p:nvSpPr>
        <p:spPr>
          <a:xfrm>
            <a:off x="1191546" y="2311400"/>
            <a:ext cx="3982961"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0" name="Espace réservé du texte 17">
            <a:extLst>
              <a:ext uri="{FF2B5EF4-FFF2-40B4-BE49-F238E27FC236}">
                <a16:creationId xmlns:a16="http://schemas.microsoft.com/office/drawing/2014/main" id="{591A3E6F-3476-47ED-8C55-9EBB33F42A52}"/>
              </a:ext>
            </a:extLst>
          </p:cNvPr>
          <p:cNvSpPr>
            <a:spLocks noGrp="1"/>
          </p:cNvSpPr>
          <p:nvPr>
            <p:ph type="body" sz="quarter" idx="73"/>
          </p:nvPr>
        </p:nvSpPr>
        <p:spPr>
          <a:xfrm>
            <a:off x="1190362" y="1957990"/>
            <a:ext cx="3982961"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5" name="Espace réservé du texte 17">
            <a:extLst>
              <a:ext uri="{FF2B5EF4-FFF2-40B4-BE49-F238E27FC236}">
                <a16:creationId xmlns:a16="http://schemas.microsoft.com/office/drawing/2014/main" id="{BD354000-934E-43A7-902B-EB0E6D553454}"/>
              </a:ext>
            </a:extLst>
          </p:cNvPr>
          <p:cNvSpPr>
            <a:spLocks noGrp="1"/>
          </p:cNvSpPr>
          <p:nvPr>
            <p:ph type="body" sz="quarter" idx="74"/>
          </p:nvPr>
        </p:nvSpPr>
        <p:spPr>
          <a:xfrm>
            <a:off x="1191546" y="3111067"/>
            <a:ext cx="3982961"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6" name="Espace réservé du texte 17">
            <a:extLst>
              <a:ext uri="{FF2B5EF4-FFF2-40B4-BE49-F238E27FC236}">
                <a16:creationId xmlns:a16="http://schemas.microsoft.com/office/drawing/2014/main" id="{674EDB5F-2360-4BDB-B4A4-F38BB2AA2521}"/>
              </a:ext>
            </a:extLst>
          </p:cNvPr>
          <p:cNvSpPr>
            <a:spLocks noGrp="1"/>
          </p:cNvSpPr>
          <p:nvPr>
            <p:ph type="body" sz="quarter" idx="75"/>
          </p:nvPr>
        </p:nvSpPr>
        <p:spPr>
          <a:xfrm>
            <a:off x="1190362" y="2757656"/>
            <a:ext cx="3982961"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7" name="Espace réservé du texte 17">
            <a:extLst>
              <a:ext uri="{FF2B5EF4-FFF2-40B4-BE49-F238E27FC236}">
                <a16:creationId xmlns:a16="http://schemas.microsoft.com/office/drawing/2014/main" id="{6764734A-FBDE-4D25-92A5-672B3F6077B1}"/>
              </a:ext>
            </a:extLst>
          </p:cNvPr>
          <p:cNvSpPr>
            <a:spLocks noGrp="1"/>
          </p:cNvSpPr>
          <p:nvPr>
            <p:ph type="body" sz="quarter" idx="76"/>
          </p:nvPr>
        </p:nvSpPr>
        <p:spPr>
          <a:xfrm>
            <a:off x="1191546" y="3894737"/>
            <a:ext cx="3982961"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8" name="Espace réservé du texte 17">
            <a:extLst>
              <a:ext uri="{FF2B5EF4-FFF2-40B4-BE49-F238E27FC236}">
                <a16:creationId xmlns:a16="http://schemas.microsoft.com/office/drawing/2014/main" id="{6227F425-D7E4-4B90-9761-EBF3BCC4260C}"/>
              </a:ext>
            </a:extLst>
          </p:cNvPr>
          <p:cNvSpPr>
            <a:spLocks noGrp="1"/>
          </p:cNvSpPr>
          <p:nvPr>
            <p:ph type="body" sz="quarter" idx="77"/>
          </p:nvPr>
        </p:nvSpPr>
        <p:spPr>
          <a:xfrm>
            <a:off x="1190362" y="3541327"/>
            <a:ext cx="3982961"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9" name="Espace réservé du texte 17">
            <a:extLst>
              <a:ext uri="{FF2B5EF4-FFF2-40B4-BE49-F238E27FC236}">
                <a16:creationId xmlns:a16="http://schemas.microsoft.com/office/drawing/2014/main" id="{7A462145-8066-42E6-AEC7-B7FFB4004F0C}"/>
              </a:ext>
            </a:extLst>
          </p:cNvPr>
          <p:cNvSpPr>
            <a:spLocks noGrp="1"/>
          </p:cNvSpPr>
          <p:nvPr>
            <p:ph type="body" sz="quarter" idx="78"/>
          </p:nvPr>
        </p:nvSpPr>
        <p:spPr>
          <a:xfrm>
            <a:off x="1191546" y="4686405"/>
            <a:ext cx="3982961"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0" name="Espace réservé du texte 17">
            <a:extLst>
              <a:ext uri="{FF2B5EF4-FFF2-40B4-BE49-F238E27FC236}">
                <a16:creationId xmlns:a16="http://schemas.microsoft.com/office/drawing/2014/main" id="{BDFC2A5C-1456-4E38-B7B8-53173C4D7226}"/>
              </a:ext>
            </a:extLst>
          </p:cNvPr>
          <p:cNvSpPr>
            <a:spLocks noGrp="1"/>
          </p:cNvSpPr>
          <p:nvPr>
            <p:ph type="body" sz="quarter" idx="79"/>
          </p:nvPr>
        </p:nvSpPr>
        <p:spPr>
          <a:xfrm>
            <a:off x="1190362" y="4332995"/>
            <a:ext cx="3982961"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1" name="Espace réservé du texte 17">
            <a:extLst>
              <a:ext uri="{FF2B5EF4-FFF2-40B4-BE49-F238E27FC236}">
                <a16:creationId xmlns:a16="http://schemas.microsoft.com/office/drawing/2014/main" id="{6F16C3B8-AA5D-4F33-B410-8B2C3BE2F2C6}"/>
              </a:ext>
            </a:extLst>
          </p:cNvPr>
          <p:cNvSpPr>
            <a:spLocks noGrp="1"/>
          </p:cNvSpPr>
          <p:nvPr>
            <p:ph type="body" sz="quarter" idx="80"/>
          </p:nvPr>
        </p:nvSpPr>
        <p:spPr>
          <a:xfrm>
            <a:off x="1191546" y="5485760"/>
            <a:ext cx="3982961" cy="205912"/>
          </a:xfrm>
        </p:spPr>
        <p:txBody>
          <a:bodyPr/>
          <a:lstStyle>
            <a:lvl1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1067"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1067"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1067"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2" name="Espace réservé du texte 17">
            <a:extLst>
              <a:ext uri="{FF2B5EF4-FFF2-40B4-BE49-F238E27FC236}">
                <a16:creationId xmlns:a16="http://schemas.microsoft.com/office/drawing/2014/main" id="{8C14FA2C-33DC-431E-9580-8F16A359800B}"/>
              </a:ext>
            </a:extLst>
          </p:cNvPr>
          <p:cNvSpPr>
            <a:spLocks noGrp="1"/>
          </p:cNvSpPr>
          <p:nvPr>
            <p:ph type="body" sz="quarter" idx="81"/>
          </p:nvPr>
        </p:nvSpPr>
        <p:spPr>
          <a:xfrm>
            <a:off x="1190362" y="5132350"/>
            <a:ext cx="3982961" cy="323309"/>
          </a:xfrm>
        </p:spPr>
        <p:txBody>
          <a:bodyPr/>
          <a:lstStyle>
            <a:lvl1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400"/>
              </a:spcBef>
              <a:buFont typeface="Arial" panose="020B0604020202020204" pitchFamily="34" charset="0"/>
              <a:buNone/>
              <a:defRPr lang="fr-FR" sz="2133"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800"/>
              </a:spcBef>
              <a:defRPr sz="2133"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400"/>
              </a:spcBef>
              <a:defRPr lang="fr-FR" sz="2133"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 name="Title 1">
            <a:extLst>
              <a:ext uri="{FF2B5EF4-FFF2-40B4-BE49-F238E27FC236}">
                <a16:creationId xmlns:a16="http://schemas.microsoft.com/office/drawing/2014/main" id="{E177699B-FF9F-427C-87A3-B361DFAB50E1}"/>
              </a:ext>
            </a:extLst>
          </p:cNvPr>
          <p:cNvSpPr>
            <a:spLocks noGrp="1"/>
          </p:cNvSpPr>
          <p:nvPr>
            <p:ph type="title"/>
          </p:nvPr>
        </p:nvSpPr>
        <p:spPr>
          <a:xfrm>
            <a:off x="441600" y="710401"/>
            <a:ext cx="4731723" cy="748247"/>
          </a:xfrm>
        </p:spPr>
        <p:txBody>
          <a:bodyPr/>
          <a:lstStyle/>
          <a:p>
            <a:r>
              <a:rPr lang="en-US"/>
              <a:t>Click to edit Master title style</a:t>
            </a:r>
          </a:p>
        </p:txBody>
      </p:sp>
    </p:spTree>
    <p:extLst>
      <p:ext uri="{BB962C8B-B14F-4D97-AF65-F5344CB8AC3E}">
        <p14:creationId xmlns:p14="http://schemas.microsoft.com/office/powerpoint/2010/main" val="1295625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1600" y="710401"/>
            <a:ext cx="11313600" cy="748247"/>
          </a:xfrm>
          <a:prstGeom prst="rect">
            <a:avLst/>
          </a:prstGeom>
        </p:spPr>
        <p:txBody>
          <a:bodyPr vert="horz" lIns="0" tIns="0" rIns="0" bIns="0" rtlCol="0" anchor="t">
            <a:normAutofit/>
          </a:bodyPr>
          <a:lstStyle/>
          <a:p>
            <a:endParaRPr lang="en-US" noProof="0"/>
          </a:p>
        </p:txBody>
      </p:sp>
      <p:sp>
        <p:nvSpPr>
          <p:cNvPr id="3" name="Text Placeholder 2"/>
          <p:cNvSpPr>
            <a:spLocks noGrp="1"/>
          </p:cNvSpPr>
          <p:nvPr>
            <p:ph type="body" idx="1"/>
          </p:nvPr>
        </p:nvSpPr>
        <p:spPr>
          <a:xfrm>
            <a:off x="441600" y="1944000"/>
            <a:ext cx="11304000" cy="4296000"/>
          </a:xfrm>
          <a:prstGeom prst="rect">
            <a:avLst/>
          </a:prstGeom>
        </p:spPr>
        <p:txBody>
          <a:bodyPr vert="horz" lIns="0" tIns="0" rIns="0" bIns="0" rtlCol="0">
            <a:no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2866442" y="6479322"/>
            <a:ext cx="6459117" cy="170333"/>
          </a:xfrm>
          <a:prstGeom prst="rect">
            <a:avLst/>
          </a:prstGeom>
        </p:spPr>
        <p:txBody>
          <a:bodyPr vert="horz" lIns="0" tIns="0" rIns="0" bIns="0" rtlCol="0" anchor="ctr"/>
          <a:lstStyle>
            <a:lvl1pPr algn="ctr">
              <a:defRPr sz="8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a:t>internal use</a:t>
            </a:r>
          </a:p>
        </p:txBody>
      </p:sp>
      <p:sp>
        <p:nvSpPr>
          <p:cNvPr id="29" name="Espace réservé de la date 28">
            <a:extLst>
              <a:ext uri="{FF2B5EF4-FFF2-40B4-BE49-F238E27FC236}">
                <a16:creationId xmlns:a16="http://schemas.microsoft.com/office/drawing/2014/main" id="{B6D8E440-8C31-4584-85CD-3DE2B7815CCC}"/>
              </a:ext>
            </a:extLst>
          </p:cNvPr>
          <p:cNvSpPr>
            <a:spLocks noGrp="1"/>
          </p:cNvSpPr>
          <p:nvPr userDrawn="1">
            <p:ph type="dt" sz="half" idx="2"/>
          </p:nvPr>
        </p:nvSpPr>
        <p:spPr>
          <a:xfrm>
            <a:off x="4724400" y="6106773"/>
            <a:ext cx="2743200" cy="366183"/>
          </a:xfrm>
          <a:prstGeom prst="rect">
            <a:avLst/>
          </a:prstGeom>
        </p:spPr>
        <p:txBody>
          <a:bodyPr vert="horz" lIns="91440" tIns="45720" rIns="91440" bIns="45720" rtlCol="0" anchor="ctr"/>
          <a:lstStyle>
            <a:lvl1pPr algn="ctr">
              <a:defRPr sz="1467" b="0" i="0" spc="27"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noProof="0"/>
          </a:p>
        </p:txBody>
      </p:sp>
      <p:sp>
        <p:nvSpPr>
          <p:cNvPr id="6" name="Slide Number Placeholder 5"/>
          <p:cNvSpPr>
            <a:spLocks noGrp="1"/>
          </p:cNvSpPr>
          <p:nvPr userDrawn="1">
            <p:ph type="sldNum" sz="quarter" idx="4"/>
          </p:nvPr>
        </p:nvSpPr>
        <p:spPr>
          <a:xfrm>
            <a:off x="11114968" y="6427327"/>
            <a:ext cx="635000" cy="274324"/>
          </a:xfrm>
          <a:prstGeom prst="rect">
            <a:avLst/>
          </a:prstGeom>
        </p:spPr>
        <p:txBody>
          <a:bodyPr vert="horz" lIns="0" tIns="0" rIns="0" bIns="0" rtlCol="0" anchor="ctr"/>
          <a:lstStyle>
            <a:lvl1pPr algn="r">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6B54B0F7-55DD-40D6-B7F4-70B586885C0B}" type="slidenum">
              <a:rPr lang="en-US" noProof="0" smtClean="0"/>
              <a:pPr/>
              <a:t>‹#›</a:t>
            </a:fld>
            <a:endParaRPr lang="en-US" noProof="0"/>
          </a:p>
        </p:txBody>
      </p:sp>
      <p:grpSp>
        <p:nvGrpSpPr>
          <p:cNvPr id="10" name="Graphique 7">
            <a:extLst>
              <a:ext uri="{FF2B5EF4-FFF2-40B4-BE49-F238E27FC236}">
                <a16:creationId xmlns:a16="http://schemas.microsoft.com/office/drawing/2014/main" id="{6A66B5A4-BE29-4194-A788-255CA3752BC0}"/>
              </a:ext>
            </a:extLst>
          </p:cNvPr>
          <p:cNvGrpSpPr>
            <a:grpSpLocks noChangeAspect="1"/>
          </p:cNvGrpSpPr>
          <p:nvPr userDrawn="1"/>
        </p:nvGrpSpPr>
        <p:grpSpPr>
          <a:xfrm>
            <a:off x="442166" y="6329527"/>
            <a:ext cx="1071853" cy="275084"/>
            <a:chOff x="4768103" y="-471733"/>
            <a:chExt cx="744723" cy="191124"/>
          </a:xfrm>
          <a:solidFill>
            <a:srgbClr val="FFFFFF"/>
          </a:solidFill>
        </p:grpSpPr>
        <p:sp>
          <p:nvSpPr>
            <p:cNvPr id="13" name="Forme libre : forme 9">
              <a:extLst>
                <a:ext uri="{FF2B5EF4-FFF2-40B4-BE49-F238E27FC236}">
                  <a16:creationId xmlns:a16="http://schemas.microsoft.com/office/drawing/2014/main" id="{A7D23DBC-0CE7-4B8C-AB18-B9D29B71215B}"/>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sz="2400"/>
            </a:p>
          </p:txBody>
        </p:sp>
        <p:sp>
          <p:nvSpPr>
            <p:cNvPr id="14" name="Forme libre : forme 10">
              <a:extLst>
                <a:ext uri="{FF2B5EF4-FFF2-40B4-BE49-F238E27FC236}">
                  <a16:creationId xmlns:a16="http://schemas.microsoft.com/office/drawing/2014/main" id="{A40BE689-3FD6-4CA1-BF9A-644A538FE9FF}"/>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sz="2400">
                <a:solidFill>
                  <a:schemeClr val="accent2"/>
                </a:solidFill>
              </a:endParaRPr>
            </a:p>
          </p:txBody>
        </p:sp>
        <p:sp>
          <p:nvSpPr>
            <p:cNvPr id="15" name="Forme libre : forme 11">
              <a:extLst>
                <a:ext uri="{FF2B5EF4-FFF2-40B4-BE49-F238E27FC236}">
                  <a16:creationId xmlns:a16="http://schemas.microsoft.com/office/drawing/2014/main" id="{A9D1E70E-B241-44DA-B07E-44985CED13F1}"/>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sz="2400"/>
            </a:p>
          </p:txBody>
        </p:sp>
      </p:grpSp>
    </p:spTree>
    <p:extLst>
      <p:ext uri="{BB962C8B-B14F-4D97-AF65-F5344CB8AC3E}">
        <p14:creationId xmlns:p14="http://schemas.microsoft.com/office/powerpoint/2010/main" val="1183222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377" rtl="0" eaLnBrk="1" latinLnBrk="0" hangingPunct="1">
        <a:lnSpc>
          <a:spcPct val="90000"/>
        </a:lnSpc>
        <a:spcBef>
          <a:spcPct val="0"/>
        </a:spcBef>
        <a:buNone/>
        <a:defRPr lang="fr-FR" sz="2933"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377" rtl="0" eaLnBrk="1" latinLnBrk="0" hangingPunct="1">
        <a:lnSpc>
          <a:spcPct val="125000"/>
        </a:lnSpc>
        <a:spcBef>
          <a:spcPts val="0"/>
        </a:spcBef>
        <a:buFont typeface="Arial" panose="020B0604020202020204" pitchFamily="34" charset="0"/>
        <a:buNone/>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47"/>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47"/>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47"/>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hyperlink" Target="https://sanofi.udemy.com/course/learn-docker/" TargetMode="External"/><Relationship Id="rId13" Type="http://schemas.openxmlformats.org/officeDocument/2006/relationships/hyperlink" Target="https://www.udemy.com/course/overview-of-informatica-data-director-idd/" TargetMode="External"/><Relationship Id="rId3" Type="http://schemas.openxmlformats.org/officeDocument/2006/relationships/image" Target="../media/image10.svg"/><Relationship Id="rId7" Type="http://schemas.openxmlformats.org/officeDocument/2006/relationships/hyperlink" Target="https://fastapi.tiangolo.com/tutorial/" TargetMode="External"/><Relationship Id="rId12" Type="http://schemas.openxmlformats.org/officeDocument/2006/relationships/hyperlink" Target="https://www.udemy.com/course/data-management-essentials-p/" TargetMode="External"/><Relationship Id="rId17" Type="http://schemas.openxmlformats.org/officeDocument/2006/relationships/hyperlink" Target="https://www.udemy.com/course/writing-production-ready-etl-pipelines-in-python-pandas/" TargetMode="External"/><Relationship Id="rId2" Type="http://schemas.openxmlformats.org/officeDocument/2006/relationships/image" Target="../media/image2.png"/><Relationship Id="rId16" Type="http://schemas.openxmlformats.org/officeDocument/2006/relationships/hyperlink" Target="https://sanofi.udemy.com/course/mysql-for-data-analysis/" TargetMode="External"/><Relationship Id="rId1" Type="http://schemas.openxmlformats.org/officeDocument/2006/relationships/slideLayout" Target="../slideLayouts/slideLayout38.xml"/><Relationship Id="rId6" Type="http://schemas.openxmlformats.org/officeDocument/2006/relationships/hyperlink" Target="https://www.youtube.com/watch?v=-ykeT6kk4bk" TargetMode="External"/><Relationship Id="rId11" Type="http://schemas.openxmlformats.org/officeDocument/2006/relationships/hyperlink" Target="https://sanofi.udemy.com/course/the-data-strategy-course-building-a-data-driven-business/learn/lecture/25117836?kw=data+strategy&amp;src=sac#overview" TargetMode="External"/><Relationship Id="rId5" Type="http://schemas.openxmlformats.org/officeDocument/2006/relationships/hyperlink" Target="https://sanofi.udemy.com/learning-paths/2817234/" TargetMode="External"/><Relationship Id="rId15" Type="http://schemas.openxmlformats.org/officeDocument/2006/relationships/hyperlink" Target="https://sanofi.sharepoint.com/sites/dli-digital-learning-institute/Lists/DLI%20Training%20Registration%20Master%20Form/Item/newifs.aspx?web=1" TargetMode="External"/><Relationship Id="rId10" Type="http://schemas.openxmlformats.org/officeDocument/2006/relationships/hyperlink" Target="https://www.udemy.com/course/python-for-statistical-analysis/" TargetMode="External"/><Relationship Id="rId4" Type="http://schemas.openxmlformats.org/officeDocument/2006/relationships/image" Target="../media/image1.png"/><Relationship Id="rId9" Type="http://schemas.openxmlformats.org/officeDocument/2006/relationships/hyperlink" Target="https://sanofi.sharepoint.com/:x:/r/sites/ds-upskilling-repository/_layouts/15/Doc.aspx?sourcedoc=%7B05E985C0-28F2-4665-88AF-514570FDF11E%7D&amp;file=RnD.DS.Upskilling_LearningPath_Stat.xlsx&amp;action=default&amp;mobileredirect=true" TargetMode="External"/><Relationship Id="rId14" Type="http://schemas.openxmlformats.org/officeDocument/2006/relationships/hyperlink" Target="https://www.udemy.com/course/data-governance-training-cours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62_3A128148.xml"/><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hyperlink" Target="https://sanofi.atlassian.net/wiki/spaces/POWERBI/pages/60466896229/User+Guide" TargetMode="External"/><Relationship Id="rId2" Type="http://schemas.openxmlformats.org/officeDocument/2006/relationships/hyperlink" Target="https://sanofiservices.service-now.com/dsp/?id=sc_cat_item&amp;sys_id=160f88bfdb400d1cc0dcedc40596191e" TargetMode="External"/><Relationship Id="rId1" Type="http://schemas.openxmlformats.org/officeDocument/2006/relationships/slideLayout" Target="../slideLayouts/slideLayout32.xml"/><Relationship Id="rId5" Type="http://schemas.openxmlformats.org/officeDocument/2006/relationships/hyperlink" Target="https://proximacommand.com/" TargetMode="External"/><Relationship Id="rId4" Type="http://schemas.openxmlformats.org/officeDocument/2006/relationships/hyperlink" Target="https://docs.sanofi.com/cpv/wiki/spaces/POWERBI/pages/635902642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8" Type="http://schemas.openxmlformats.org/officeDocument/2006/relationships/hyperlink" Target="https://www.udemy.com/course/python-coding/" TargetMode="External"/><Relationship Id="rId13" Type="http://schemas.openxmlformats.org/officeDocument/2006/relationships/hyperlink" Target="https://sanofi.udemy.com/course/microsoft-power-bi-up-running-with-power-bi-desktop/" TargetMode="External"/><Relationship Id="rId3" Type="http://schemas.microsoft.com/office/2018/10/relationships/comments" Target="../comments/modernComment_164_3941506E.xml"/><Relationship Id="rId7" Type="http://schemas.openxmlformats.org/officeDocument/2006/relationships/hyperlink" Target="https://eur01.safelinks.protection.outlook.com/?url=https%3A%2F%2Fsanofiservices.service-now.com%2Fits%3Fid%3Drequest_order_guide%26sys_id%3Db2c0e8321b083c10d849206e3b4bcb45&amp;data=04%7C01%7CDimitrije.Jankovic%40sanofi.com%7C4b01c15d087c4906138308d9b8e00513%7Caca3c8d6aa714e1aa10e03572fc58c0b%7C0%7C0%7C637744094578590422%7CUnknown%7CTWFpbGZsb3d8eyJWIjoiMC4wLjAwMDAiLCJQIjoiV2luMzIiLCJBTiI6Ik1haWwiLCJXVCI6Mn0%3D%7C3000&amp;sdata=IFqON4CZM532Da07P5%2BDgfmfYkMGIfqHAq%2FlrbOxHUo%3D&amp;reserved=0" TargetMode="External"/><Relationship Id="rId12" Type="http://schemas.openxmlformats.org/officeDocument/2006/relationships/hyperlink" Target="https://www.udemy.com/course/statistics-for-data-science-and-business-analysis/"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hyperlink" Target="https://eur01.safelinks.protection.outlook.com/?url=https%3A%2F%2Fsanofiservices.service-now.com%2Fits%3Fid%3Drequest_order_guide%26sys_id%3Db2c0e8321b083c10d849206e3b4bcb45&amp;data=04%7C01%7CDimitrije.Jankovic%40sanofi.com%7C4b01c15d087c4906138308d9b8e00513%7Caca3c8d6aa714e1aa10e03572fc58c0b%7C0%7C0%7C637744094578570431%7CUnknown%7CTWFpbGZsb3d8eyJWIjoiMC4wLjAwMDAiLCJQIjoiV2luMzIiLCJBTiI6Ik1haWwiLCJXVCI6Mn0%3D%7C3000&amp;sdata=ranANiTkuujsoqjjaQ8soTJvEtQxJlA457ikVAO%2FpcY%3D&amp;reserved=0" TargetMode="External"/><Relationship Id="rId11" Type="http://schemas.openxmlformats.org/officeDocument/2006/relationships/hyperlink" Target="https://www.udemy.com/course/github-ultimate/" TargetMode="External"/><Relationship Id="rId5" Type="http://schemas.openxmlformats.org/officeDocument/2006/relationships/hyperlink" Target="https://www.udemy.com/course/sql-for-beginners-course/" TargetMode="External"/><Relationship Id="rId10" Type="http://schemas.openxmlformats.org/officeDocument/2006/relationships/hyperlink" Target="https://www.udemy.com/course/data-governance-training-course/" TargetMode="External"/><Relationship Id="rId4" Type="http://schemas.openxmlformats.org/officeDocument/2006/relationships/hyperlink" Target="https://sanofi.udemy.com/learning-paths/2817234/" TargetMode="External"/><Relationship Id="rId9" Type="http://schemas.openxmlformats.org/officeDocument/2006/relationships/hyperlink" Target="https://www.udemy.com/course/data-management-and-governanc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rfscVS0vtbw" TargetMode="External"/><Relationship Id="rId13" Type="http://schemas.openxmlformats.org/officeDocument/2006/relationships/hyperlink" Target="https://www.youtube.com/watch?v=-ykeT6kk4bk" TargetMode="External"/><Relationship Id="rId18" Type="http://schemas.openxmlformats.org/officeDocument/2006/relationships/hyperlink" Target="https://sanofi.udemy.com/course/unit-testing-and-tdd-in-python/" TargetMode="External"/><Relationship Id="rId3" Type="http://schemas.openxmlformats.org/officeDocument/2006/relationships/hyperlink" Target="https://sanofi.udemy.com/learning-paths/2817234/" TargetMode="External"/><Relationship Id="rId7" Type="http://schemas.openxmlformats.org/officeDocument/2006/relationships/hyperlink" Target="https://eur01.safelinks.protection.outlook.com/?url=https%3A%2F%2Fsanofiservices.service-now.com%2Fits%3Fid%3Drequest_order_guide%26sys_id%3Db2c0e8321b083c10d849206e3b4bcb45&amp;data=04%7C01%7CDimitrije.Jankovic%40sanofi.com%7C4b01c15d087c4906138308d9b8e00513%7Caca3c8d6aa714e1aa10e03572fc58c0b%7C0%7C0%7C637744094578590422%7CUnknown%7CTWFpbGZsb3d8eyJWIjoiMC4wLjAwMDAiLCJQIjoiV2luMzIiLCJBTiI6Ik1haWwiLCJXVCI6Mn0%3D%7C3000&amp;sdata=IFqON4CZM532Da07P5%2BDgfmfYkMGIfqHAq%2FlrbOxHUo%3D&amp;reserved=0" TargetMode="External"/><Relationship Id="rId12" Type="http://schemas.openxmlformats.org/officeDocument/2006/relationships/hyperlink" Target="https://www.youtube.com/watch?v=oxuRxtrO2Ag" TargetMode="External"/><Relationship Id="rId17" Type="http://schemas.openxmlformats.org/officeDocument/2006/relationships/hyperlink" Target="https://sanofi.udemy.com/course/microsoft-power-bi-up-running-with-power-bi-desktop/" TargetMode="External"/><Relationship Id="rId2" Type="http://schemas.openxmlformats.org/officeDocument/2006/relationships/notesSlide" Target="../notesSlides/notesSlide2.xml"/><Relationship Id="rId16" Type="http://schemas.openxmlformats.org/officeDocument/2006/relationships/hyperlink" Target="https://www.youtube.com/watch?v=X48VuDVv0do" TargetMode="External"/><Relationship Id="rId1" Type="http://schemas.openxmlformats.org/officeDocument/2006/relationships/slideLayout" Target="../slideLayouts/slideLayout20.xml"/><Relationship Id="rId6" Type="http://schemas.openxmlformats.org/officeDocument/2006/relationships/hyperlink" Target="https://eur01.safelinks.protection.outlook.com/?url=https%3A%2F%2Fsanofiservices.service-now.com%2Fits%3Fid%3Drequest_order_guide%26sys_id%3Db2c0e8321b083c10d849206e3b4bcb45&amp;data=04%7C01%7CDimitrije.Jankovic%40sanofi.com%7C4b01c15d087c4906138308d9b8e00513%7Caca3c8d6aa714e1aa10e03572fc58c0b%7C0%7C0%7C637744094578570431%7CUnknown%7CTWFpbGZsb3d8eyJWIjoiMC4wLjAwMDAiLCJQIjoiV2luMzIiLCJBTiI6Ik1haWwiLCJXVCI6Mn0%3D%7C3000&amp;sdata=ranANiTkuujsoqjjaQ8soTJvEtQxJlA457ikVAO%2FpcY%3D&amp;reserved=0" TargetMode="External"/><Relationship Id="rId11" Type="http://schemas.openxmlformats.org/officeDocument/2006/relationships/hyperlink" Target="https://www.udemy.com/course/github-ultimate/" TargetMode="External"/><Relationship Id="rId5" Type="http://schemas.openxmlformats.org/officeDocument/2006/relationships/hyperlink" Target="https://sanofi.atlassian.net/wiki/spaces/ONEAI/pages/63622251419/Remote+Development+Set-Up+Guide" TargetMode="External"/><Relationship Id="rId15" Type="http://schemas.openxmlformats.org/officeDocument/2006/relationships/hyperlink" Target="https://www.youtube.com/watch?v=fqMOX6JJhGo" TargetMode="External"/><Relationship Id="rId10" Type="http://schemas.openxmlformats.org/officeDocument/2006/relationships/hyperlink" Target="https://www.youtube.com/watch?v=GZvSYJDk-us" TargetMode="External"/><Relationship Id="rId4" Type="http://schemas.openxmlformats.org/officeDocument/2006/relationships/hyperlink" Target="https://www.youtube.com/watch?v=3hLmDS179YE" TargetMode="External"/><Relationship Id="rId9" Type="http://schemas.openxmlformats.org/officeDocument/2006/relationships/hyperlink" Target="https://www.youtube.com/watch?v=HGOBQPFzWKo" TargetMode="External"/><Relationship Id="rId14" Type="http://schemas.openxmlformats.org/officeDocument/2006/relationships/hyperlink" Target="https://www.youtube.com/watch?v=7S_tz1z_5bA"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sanofi.udemy.com/course/microsoft-power-bi-up-running-with-power-bi-desktop/" TargetMode="External"/><Relationship Id="rId3" Type="http://schemas.openxmlformats.org/officeDocument/2006/relationships/hyperlink" Target="https://sanofi.udemy.com/learning-paths/2817234/" TargetMode="External"/><Relationship Id="rId7" Type="http://schemas.openxmlformats.org/officeDocument/2006/relationships/hyperlink" Target="https://www.udemy.com/course/python-coding/"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hyperlink" Target="https://sanofi.udemy.com/course/the-data-strategy-course-building-a-data-driven-business/learn/lecture/25117836#overview" TargetMode="External"/><Relationship Id="rId5" Type="http://schemas.openxmlformats.org/officeDocument/2006/relationships/hyperlink" Target="https://eur01.safelinks.protection.outlook.com/?url=https%3A%2F%2Fsanofiservices.service-now.com%2Fits%3Fid%3Drequest_order_guide%26sys_id%3Db2c0e8321b083c10d849206e3b4bcb45&amp;data=04%7C01%7CDimitrije.Jankovic%40sanofi.com%7C4b01c15d087c4906138308d9b8e00513%7Caca3c8d6aa714e1aa10e03572fc58c0b%7C0%7C0%7C637744094578590422%7CUnknown%7CTWFpbGZsb3d8eyJWIjoiMC4wLjAwMDAiLCJQIjoiV2luMzIiLCJBTiI6Ik1haWwiLCJXVCI6Mn0%3D%7C3000&amp;sdata=IFqON4CZM532Da07P5%2BDgfmfYkMGIfqHAq%2FlrbOxHUo%3D&amp;reserved=0" TargetMode="External"/><Relationship Id="rId10" Type="http://schemas.openxmlformats.org/officeDocument/2006/relationships/hyperlink" Target="https://www.udemy.com/course/sql-for-beginners-course/" TargetMode="External"/><Relationship Id="rId4" Type="http://schemas.openxmlformats.org/officeDocument/2006/relationships/hyperlink" Target="https://eur01.safelinks.protection.outlook.com/?url=https%3A%2F%2Fsanofiservices.service-now.com%2Fits%3Fid%3Drequest_order_guide%26sys_id%3Db2c0e8321b083c10d849206e3b4bcb45&amp;data=04%7C01%7CDimitrije.Jankovic%40sanofi.com%7C4b01c15d087c4906138308d9b8e00513%7Caca3c8d6aa714e1aa10e03572fc58c0b%7C0%7C0%7C637744094578570431%7CUnknown%7CTWFpbGZsb3d8eyJWIjoiMC4wLjAwMDAiLCJQIjoiV2luMzIiLCJBTiI6Ik1haWwiLCJXVCI6Mn0%3D%7C3000&amp;sdata=ranANiTkuujsoqjjaQ8soTJvEtQxJlA457ikVAO%2FpcY%3D&amp;reserved=0" TargetMode="External"/><Relationship Id="rId9" Type="http://schemas.openxmlformats.org/officeDocument/2006/relationships/hyperlink" Target="https://sanofi.udemy.com/course/global-pharma-industry-guid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5" descr="Une image contenant fenêtre, personne, femme, intérieur&#10;&#10;Description générée automatiquement">
            <a:extLst>
              <a:ext uri="{FF2B5EF4-FFF2-40B4-BE49-F238E27FC236}">
                <a16:creationId xmlns:a16="http://schemas.microsoft.com/office/drawing/2014/main" id="{1F3D07F5-4733-4D58-8BCB-57DBBB9174A5}"/>
              </a:ext>
            </a:extLst>
          </p:cNvPr>
          <p:cNvPicPr>
            <a:picLocks noGrp="1" noChangeAspect="1"/>
          </p:cNvPicPr>
          <p:nvPr>
            <p:ph type="pic" sz="quarter" idx="17"/>
          </p:nvPr>
        </p:nvPicPr>
        <p:blipFill rotWithShape="1">
          <a:blip r:embed="rId2" cstate="screen">
            <a:extLst>
              <a:ext uri="{28A0092B-C50C-407E-A947-70E740481C1C}">
                <a14:useLocalDpi xmlns:a14="http://schemas.microsoft.com/office/drawing/2010/main"/>
              </a:ext>
            </a:extLst>
          </a:blip>
          <a:srcRect t="39" b="39"/>
          <a:stretch/>
        </p:blipFill>
        <p:spPr/>
      </p:pic>
      <p:sp>
        <p:nvSpPr>
          <p:cNvPr id="6" name="SmartArt Placeholder 5">
            <a:extLst>
              <a:ext uri="{FF2B5EF4-FFF2-40B4-BE49-F238E27FC236}">
                <a16:creationId xmlns:a16="http://schemas.microsoft.com/office/drawing/2014/main" id="{71818639-329B-4E7F-A52B-3CAD79B1E69B}"/>
              </a:ext>
            </a:extLst>
          </p:cNvPr>
          <p:cNvSpPr>
            <a:spLocks noGrp="1"/>
          </p:cNvSpPr>
          <p:nvPr>
            <p:ph type="dgm" sz="quarter" idx="14"/>
          </p:nvPr>
        </p:nvSpPr>
        <p:spPr/>
      </p:sp>
      <p:sp>
        <p:nvSpPr>
          <p:cNvPr id="7" name="SmartArt Placeholder 6">
            <a:extLst>
              <a:ext uri="{FF2B5EF4-FFF2-40B4-BE49-F238E27FC236}">
                <a16:creationId xmlns:a16="http://schemas.microsoft.com/office/drawing/2014/main" id="{55ADD33F-529E-40F6-9F7F-069E27824DC6}"/>
              </a:ext>
            </a:extLst>
          </p:cNvPr>
          <p:cNvSpPr>
            <a:spLocks noGrp="1"/>
          </p:cNvSpPr>
          <p:nvPr>
            <p:ph type="dgm" sz="quarter" idx="19"/>
          </p:nvPr>
        </p:nvSpPr>
        <p:spPr/>
      </p:sp>
      <p:sp>
        <p:nvSpPr>
          <p:cNvPr id="4" name="Espace réservé du texte 3">
            <a:extLst>
              <a:ext uri="{FF2B5EF4-FFF2-40B4-BE49-F238E27FC236}">
                <a16:creationId xmlns:a16="http://schemas.microsoft.com/office/drawing/2014/main" id="{4365A861-8A18-7F42-B92F-AC16476803A9}"/>
              </a:ext>
            </a:extLst>
          </p:cNvPr>
          <p:cNvSpPr>
            <a:spLocks noGrp="1"/>
          </p:cNvSpPr>
          <p:nvPr>
            <p:ph type="body" sz="quarter" idx="21"/>
          </p:nvPr>
        </p:nvSpPr>
        <p:spPr/>
        <p:txBody>
          <a:bodyPr/>
          <a:lstStyle/>
          <a:p>
            <a:pPr lvl="0"/>
            <a:r>
              <a:rPr lang="en-US"/>
              <a:t>Co-op Development Plan</a:t>
            </a:r>
          </a:p>
        </p:txBody>
      </p:sp>
      <p:sp>
        <p:nvSpPr>
          <p:cNvPr id="15" name="Text Placeholder 14">
            <a:extLst>
              <a:ext uri="{FF2B5EF4-FFF2-40B4-BE49-F238E27FC236}">
                <a16:creationId xmlns:a16="http://schemas.microsoft.com/office/drawing/2014/main" id="{9EE57F59-23F8-49E5-BAB3-2C693D582C40}"/>
              </a:ext>
            </a:extLst>
          </p:cNvPr>
          <p:cNvSpPr>
            <a:spLocks noGrp="1"/>
          </p:cNvSpPr>
          <p:nvPr>
            <p:ph type="body" sz="quarter" idx="23"/>
          </p:nvPr>
        </p:nvSpPr>
        <p:spPr/>
        <p:txBody>
          <a:bodyPr/>
          <a:lstStyle/>
          <a:p>
            <a:r>
              <a:rPr lang="en-US" noProof="0"/>
              <a:t>MARCH 2022</a:t>
            </a:r>
          </a:p>
        </p:txBody>
      </p:sp>
    </p:spTree>
    <p:extLst>
      <p:ext uri="{BB962C8B-B14F-4D97-AF65-F5344CB8AC3E}">
        <p14:creationId xmlns:p14="http://schemas.microsoft.com/office/powerpoint/2010/main" val="2992569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a:extLst>
              <a:ext uri="{FF2B5EF4-FFF2-40B4-BE49-F238E27FC236}">
                <a16:creationId xmlns:a16="http://schemas.microsoft.com/office/drawing/2014/main" id="{297301EF-C941-4D0B-9DEB-CEFD5765103B}"/>
              </a:ext>
            </a:extLst>
          </p:cNvPr>
          <p:cNvSpPr>
            <a:spLocks noGrp="1"/>
          </p:cNvSpPr>
          <p:nvPr>
            <p:ph type="ftr" sz="quarter" idx="15"/>
          </p:nvPr>
        </p:nvSpPr>
        <p:spPr/>
        <p:txBody>
          <a:bodyPr/>
          <a:lstStyle/>
          <a:p>
            <a:r>
              <a:rPr lang="en-US">
                <a:latin typeface="Verdana"/>
                <a:ea typeface="Verdana"/>
              </a:rPr>
              <a:t>INTERNAL USE</a:t>
            </a:r>
            <a:endParaRPr lang="en-US"/>
          </a:p>
        </p:txBody>
      </p:sp>
      <p:sp>
        <p:nvSpPr>
          <p:cNvPr id="40" name="Slide Number Placeholder 39">
            <a:extLst>
              <a:ext uri="{FF2B5EF4-FFF2-40B4-BE49-F238E27FC236}">
                <a16:creationId xmlns:a16="http://schemas.microsoft.com/office/drawing/2014/main" id="{EEA09A81-7B2A-4DEC-9414-37A887594E40}"/>
              </a:ext>
            </a:extLst>
          </p:cNvPr>
          <p:cNvSpPr>
            <a:spLocks noGrp="1"/>
          </p:cNvSpPr>
          <p:nvPr>
            <p:ph type="sldNum" sz="quarter" idx="16"/>
          </p:nvPr>
        </p:nvSpPr>
        <p:spPr/>
        <p:txBody>
          <a:bodyPr/>
          <a:lstStyle/>
          <a:p>
            <a:fld id="{53CB5F7B-7C15-41FD-9488-0FCC5C0A130E}" type="slidenum">
              <a:rPr lang="en-US" smtClean="0"/>
              <a:pPr/>
              <a:t>10</a:t>
            </a:fld>
            <a:endParaRPr lang="en-US"/>
          </a:p>
        </p:txBody>
      </p:sp>
      <p:sp>
        <p:nvSpPr>
          <p:cNvPr id="2" name="SmartArt Placeholder 1">
            <a:extLst>
              <a:ext uri="{FF2B5EF4-FFF2-40B4-BE49-F238E27FC236}">
                <a16:creationId xmlns:a16="http://schemas.microsoft.com/office/drawing/2014/main" id="{8C55982F-96F0-B5C8-D24D-1103570EBB50}"/>
              </a:ext>
            </a:extLst>
          </p:cNvPr>
          <p:cNvSpPr>
            <a:spLocks noGrp="1"/>
          </p:cNvSpPr>
          <p:nvPr>
            <p:ph type="dgm" sz="quarter" idx="14"/>
          </p:nvPr>
        </p:nvSpPr>
        <p:spPr/>
      </p:sp>
      <p:sp>
        <p:nvSpPr>
          <p:cNvPr id="3" name="Text Placeholder 2">
            <a:extLst>
              <a:ext uri="{FF2B5EF4-FFF2-40B4-BE49-F238E27FC236}">
                <a16:creationId xmlns:a16="http://schemas.microsoft.com/office/drawing/2014/main" id="{703799F1-C3D8-E9B4-4247-8BA811AEF733}"/>
              </a:ext>
            </a:extLst>
          </p:cNvPr>
          <p:cNvSpPr>
            <a:spLocks noGrp="1"/>
          </p:cNvSpPr>
          <p:nvPr>
            <p:ph type="body" sz="quarter" idx="36"/>
          </p:nvPr>
        </p:nvSpPr>
        <p:spPr/>
        <p:txBody>
          <a:bodyPr/>
          <a:lstStyle/>
          <a:p>
            <a:r>
              <a:rPr lang="en-US" sz="1400">
                <a:latin typeface="Verdana"/>
                <a:ea typeface="Verdana"/>
              </a:rPr>
              <a:t>Team is introduced to challenge and the stakeholders</a:t>
            </a:r>
            <a:endParaRPr lang="en-US" sz="1400"/>
          </a:p>
        </p:txBody>
      </p:sp>
      <p:sp>
        <p:nvSpPr>
          <p:cNvPr id="4" name="SmartArt Placeholder 3">
            <a:extLst>
              <a:ext uri="{FF2B5EF4-FFF2-40B4-BE49-F238E27FC236}">
                <a16:creationId xmlns:a16="http://schemas.microsoft.com/office/drawing/2014/main" id="{6632EC6E-0F86-F24A-5C5A-33E648450360}"/>
              </a:ext>
            </a:extLst>
          </p:cNvPr>
          <p:cNvSpPr>
            <a:spLocks noGrp="1"/>
          </p:cNvSpPr>
          <p:nvPr>
            <p:ph type="dgm" sz="quarter" idx="40"/>
          </p:nvPr>
        </p:nvSpPr>
        <p:spPr/>
      </p:sp>
      <p:sp>
        <p:nvSpPr>
          <p:cNvPr id="5" name="SmartArt Placeholder 4">
            <a:extLst>
              <a:ext uri="{FF2B5EF4-FFF2-40B4-BE49-F238E27FC236}">
                <a16:creationId xmlns:a16="http://schemas.microsoft.com/office/drawing/2014/main" id="{B51F3AFB-A3B0-77C0-F8ED-BA58FF207597}"/>
              </a:ext>
            </a:extLst>
          </p:cNvPr>
          <p:cNvSpPr>
            <a:spLocks noGrp="1"/>
          </p:cNvSpPr>
          <p:nvPr>
            <p:ph type="dgm" sz="quarter" idx="41"/>
          </p:nvPr>
        </p:nvSpPr>
        <p:spPr/>
      </p:sp>
      <p:sp>
        <p:nvSpPr>
          <p:cNvPr id="6" name="SmartArt Placeholder 5">
            <a:extLst>
              <a:ext uri="{FF2B5EF4-FFF2-40B4-BE49-F238E27FC236}">
                <a16:creationId xmlns:a16="http://schemas.microsoft.com/office/drawing/2014/main" id="{019106A7-24FD-0D49-9A0F-26BD15384F93}"/>
              </a:ext>
            </a:extLst>
          </p:cNvPr>
          <p:cNvSpPr>
            <a:spLocks noGrp="1"/>
          </p:cNvSpPr>
          <p:nvPr>
            <p:ph type="dgm" sz="quarter" idx="42"/>
          </p:nvPr>
        </p:nvSpPr>
        <p:spPr/>
      </p:sp>
      <p:sp>
        <p:nvSpPr>
          <p:cNvPr id="7" name="SmartArt Placeholder 6">
            <a:extLst>
              <a:ext uri="{FF2B5EF4-FFF2-40B4-BE49-F238E27FC236}">
                <a16:creationId xmlns:a16="http://schemas.microsoft.com/office/drawing/2014/main" id="{7A16AC9C-6615-2936-4F19-930697DB98AF}"/>
              </a:ext>
            </a:extLst>
          </p:cNvPr>
          <p:cNvSpPr>
            <a:spLocks noGrp="1"/>
          </p:cNvSpPr>
          <p:nvPr>
            <p:ph type="dgm" sz="quarter" idx="43"/>
          </p:nvPr>
        </p:nvSpPr>
        <p:spPr/>
      </p:sp>
      <p:sp>
        <p:nvSpPr>
          <p:cNvPr id="8" name="SmartArt Placeholder 7">
            <a:extLst>
              <a:ext uri="{FF2B5EF4-FFF2-40B4-BE49-F238E27FC236}">
                <a16:creationId xmlns:a16="http://schemas.microsoft.com/office/drawing/2014/main" id="{EEB6B867-7CD2-F004-11BD-88C2A709F2DE}"/>
              </a:ext>
            </a:extLst>
          </p:cNvPr>
          <p:cNvSpPr>
            <a:spLocks noGrp="1"/>
          </p:cNvSpPr>
          <p:nvPr>
            <p:ph type="dgm" sz="quarter" idx="44"/>
          </p:nvPr>
        </p:nvSpPr>
        <p:spPr/>
      </p:sp>
      <p:sp>
        <p:nvSpPr>
          <p:cNvPr id="9" name="SmartArt Placeholder 8">
            <a:extLst>
              <a:ext uri="{FF2B5EF4-FFF2-40B4-BE49-F238E27FC236}">
                <a16:creationId xmlns:a16="http://schemas.microsoft.com/office/drawing/2014/main" id="{43E7C2BE-E3F1-31CD-A23A-71EA5C44A794}"/>
              </a:ext>
            </a:extLst>
          </p:cNvPr>
          <p:cNvSpPr>
            <a:spLocks noGrp="1"/>
          </p:cNvSpPr>
          <p:nvPr>
            <p:ph type="dgm" sz="quarter" idx="45"/>
          </p:nvPr>
        </p:nvSpPr>
        <p:spPr/>
      </p:sp>
      <p:sp>
        <p:nvSpPr>
          <p:cNvPr id="11" name="Text Placeholder 10">
            <a:extLst>
              <a:ext uri="{FF2B5EF4-FFF2-40B4-BE49-F238E27FC236}">
                <a16:creationId xmlns:a16="http://schemas.microsoft.com/office/drawing/2014/main" id="{1FCC117B-5E76-6EE0-B0F0-F75B30FBC903}"/>
              </a:ext>
            </a:extLst>
          </p:cNvPr>
          <p:cNvSpPr>
            <a:spLocks noGrp="1"/>
          </p:cNvSpPr>
          <p:nvPr>
            <p:ph type="body" sz="quarter" idx="52"/>
          </p:nvPr>
        </p:nvSpPr>
        <p:spPr/>
        <p:txBody>
          <a:bodyPr/>
          <a:lstStyle/>
          <a:p>
            <a:r>
              <a:rPr lang="en-US" sz="1450">
                <a:latin typeface="Verdana"/>
                <a:ea typeface="Verdana"/>
              </a:rPr>
              <a:t> Feature prioritization and sprint planning and wireframe design</a:t>
            </a:r>
            <a:endParaRPr lang="en-US" sz="1450"/>
          </a:p>
        </p:txBody>
      </p:sp>
      <p:sp>
        <p:nvSpPr>
          <p:cNvPr id="12" name="Text Placeholder 11">
            <a:extLst>
              <a:ext uri="{FF2B5EF4-FFF2-40B4-BE49-F238E27FC236}">
                <a16:creationId xmlns:a16="http://schemas.microsoft.com/office/drawing/2014/main" id="{B4378346-CFDF-A2CA-D37F-186F9D2F9B94}"/>
              </a:ext>
            </a:extLst>
          </p:cNvPr>
          <p:cNvSpPr>
            <a:spLocks noGrp="1"/>
          </p:cNvSpPr>
          <p:nvPr>
            <p:ph type="body" sz="quarter" idx="53"/>
          </p:nvPr>
        </p:nvSpPr>
        <p:spPr>
          <a:solidFill>
            <a:srgbClr val="ED7D31"/>
          </a:solidFill>
        </p:spPr>
        <p:txBody>
          <a:bodyPr/>
          <a:lstStyle/>
          <a:p>
            <a:r>
              <a:rPr lang="en-US">
                <a:latin typeface="Verdana"/>
                <a:ea typeface="Verdana"/>
              </a:rPr>
              <a:t>Presentation of POC to Joyce</a:t>
            </a:r>
            <a:endParaRPr lang="en-US"/>
          </a:p>
        </p:txBody>
      </p:sp>
      <p:sp>
        <p:nvSpPr>
          <p:cNvPr id="13" name="Text Placeholder 12">
            <a:extLst>
              <a:ext uri="{FF2B5EF4-FFF2-40B4-BE49-F238E27FC236}">
                <a16:creationId xmlns:a16="http://schemas.microsoft.com/office/drawing/2014/main" id="{1CCF24A4-E0FD-2AE7-277B-CE18479A69D1}"/>
              </a:ext>
            </a:extLst>
          </p:cNvPr>
          <p:cNvSpPr>
            <a:spLocks noGrp="1"/>
          </p:cNvSpPr>
          <p:nvPr>
            <p:ph type="body" sz="quarter" idx="54"/>
          </p:nvPr>
        </p:nvSpPr>
        <p:spPr/>
        <p:txBody>
          <a:bodyPr/>
          <a:lstStyle/>
          <a:p>
            <a:r>
              <a:rPr lang="en-US">
                <a:latin typeface="Verdana"/>
                <a:ea typeface="Verdana"/>
              </a:rPr>
              <a:t>POC Solutioning</a:t>
            </a:r>
            <a:endParaRPr lang="en-US"/>
          </a:p>
        </p:txBody>
      </p:sp>
      <p:sp>
        <p:nvSpPr>
          <p:cNvPr id="14" name="Text Placeholder 13">
            <a:extLst>
              <a:ext uri="{FF2B5EF4-FFF2-40B4-BE49-F238E27FC236}">
                <a16:creationId xmlns:a16="http://schemas.microsoft.com/office/drawing/2014/main" id="{3C14F414-E860-5ADC-B5FD-545264F2732E}"/>
              </a:ext>
            </a:extLst>
          </p:cNvPr>
          <p:cNvSpPr>
            <a:spLocks noGrp="1"/>
          </p:cNvSpPr>
          <p:nvPr>
            <p:ph type="body" sz="quarter" idx="55"/>
          </p:nvPr>
        </p:nvSpPr>
        <p:spPr/>
        <p:txBody>
          <a:bodyPr/>
          <a:lstStyle/>
          <a:p>
            <a:r>
              <a:rPr lang="en-US">
                <a:latin typeface="Verdana"/>
                <a:ea typeface="Verdana"/>
              </a:rPr>
              <a:t>Personas identified and story mapping complete</a:t>
            </a:r>
            <a:endParaRPr lang="en-US"/>
          </a:p>
        </p:txBody>
      </p:sp>
      <p:sp>
        <p:nvSpPr>
          <p:cNvPr id="15" name="Text Placeholder 14">
            <a:extLst>
              <a:ext uri="{FF2B5EF4-FFF2-40B4-BE49-F238E27FC236}">
                <a16:creationId xmlns:a16="http://schemas.microsoft.com/office/drawing/2014/main" id="{CE2262EF-E40F-6875-C8BF-3D91DC9BCD6A}"/>
              </a:ext>
            </a:extLst>
          </p:cNvPr>
          <p:cNvSpPr>
            <a:spLocks noGrp="1"/>
          </p:cNvSpPr>
          <p:nvPr>
            <p:ph type="body" sz="quarter" idx="56"/>
          </p:nvPr>
        </p:nvSpPr>
        <p:spPr>
          <a:solidFill>
            <a:schemeClr val="bg1"/>
          </a:solidFill>
        </p:spPr>
        <p:txBody>
          <a:bodyPr/>
          <a:lstStyle/>
          <a:p>
            <a:r>
              <a:rPr lang="en-US">
                <a:latin typeface="Verdana"/>
                <a:ea typeface="Verdana"/>
              </a:rPr>
              <a:t>Planning Approval Presentation</a:t>
            </a:r>
            <a:endParaRPr lang="en-US"/>
          </a:p>
        </p:txBody>
      </p:sp>
      <p:sp>
        <p:nvSpPr>
          <p:cNvPr id="16" name="Text Placeholder 15">
            <a:extLst>
              <a:ext uri="{FF2B5EF4-FFF2-40B4-BE49-F238E27FC236}">
                <a16:creationId xmlns:a16="http://schemas.microsoft.com/office/drawing/2014/main" id="{D99DAA05-2DDC-C466-C5D3-C14EDF2CC190}"/>
              </a:ext>
            </a:extLst>
          </p:cNvPr>
          <p:cNvSpPr>
            <a:spLocks noGrp="1"/>
          </p:cNvSpPr>
          <p:nvPr>
            <p:ph type="body" sz="quarter" idx="57"/>
          </p:nvPr>
        </p:nvSpPr>
        <p:spPr/>
        <p:txBody>
          <a:bodyPr/>
          <a:lstStyle/>
          <a:p>
            <a:r>
              <a:rPr lang="en-US" sz="1400">
                <a:latin typeface="Verdana"/>
                <a:ea typeface="Verdana"/>
              </a:rPr>
              <a:t>POC Testing + Implementation</a:t>
            </a:r>
            <a:endParaRPr lang="en-US" sz="1400"/>
          </a:p>
        </p:txBody>
      </p:sp>
      <p:sp>
        <p:nvSpPr>
          <p:cNvPr id="42" name="Text Placeholder 41">
            <a:extLst>
              <a:ext uri="{FF2B5EF4-FFF2-40B4-BE49-F238E27FC236}">
                <a16:creationId xmlns:a16="http://schemas.microsoft.com/office/drawing/2014/main" id="{0F48E680-F3AB-4FA3-A8EF-9ECA80899ECF}"/>
              </a:ext>
            </a:extLst>
          </p:cNvPr>
          <p:cNvSpPr>
            <a:spLocks noGrp="1"/>
          </p:cNvSpPr>
          <p:nvPr>
            <p:ph type="body" sz="quarter" idx="18"/>
          </p:nvPr>
        </p:nvSpPr>
        <p:spPr>
          <a:xfrm>
            <a:off x="444973" y="425183"/>
            <a:ext cx="11304000" cy="161583"/>
          </a:xfrm>
        </p:spPr>
        <p:txBody>
          <a:bodyPr/>
          <a:lstStyle/>
          <a:p>
            <a:r>
              <a:rPr lang="en-US" sz="1050">
                <a:latin typeface="Verdana"/>
                <a:ea typeface="Verdana"/>
              </a:rPr>
              <a:t>Notion to change the name from Hackathon to </a:t>
            </a:r>
            <a:r>
              <a:rPr lang="en-US" sz="1050" b="1">
                <a:latin typeface="Verdana"/>
                <a:ea typeface="Verdana"/>
              </a:rPr>
              <a:t>μ-Project</a:t>
            </a:r>
            <a:r>
              <a:rPr lang="en-US" sz="1050">
                <a:latin typeface="Verdana"/>
                <a:ea typeface="Verdana"/>
              </a:rPr>
              <a:t> (micro-project)</a:t>
            </a:r>
            <a:endParaRPr lang="en-US"/>
          </a:p>
        </p:txBody>
      </p:sp>
      <p:sp>
        <p:nvSpPr>
          <p:cNvPr id="10" name="Text Placeholder 9">
            <a:extLst>
              <a:ext uri="{FF2B5EF4-FFF2-40B4-BE49-F238E27FC236}">
                <a16:creationId xmlns:a16="http://schemas.microsoft.com/office/drawing/2014/main" id="{DD328FCE-6D74-9B3E-1225-D6CB7561A525}"/>
              </a:ext>
            </a:extLst>
          </p:cNvPr>
          <p:cNvSpPr>
            <a:spLocks noGrp="1"/>
          </p:cNvSpPr>
          <p:nvPr>
            <p:ph type="body" sz="quarter" idx="50"/>
          </p:nvPr>
        </p:nvSpPr>
        <p:spPr/>
        <p:txBody>
          <a:bodyPr vert="horz" wrap="square" lIns="0" tIns="0" rIns="0" bIns="0" rtlCol="0" anchor="t">
            <a:spAutoFit/>
          </a:bodyPr>
          <a:lstStyle/>
          <a:p>
            <a:r>
              <a:rPr lang="en-US">
                <a:latin typeface="Verdana"/>
                <a:ea typeface="Verdana"/>
              </a:rPr>
              <a:t>High Level Roadmap</a:t>
            </a:r>
            <a:endParaRPr lang="en-US"/>
          </a:p>
        </p:txBody>
      </p:sp>
      <p:sp>
        <p:nvSpPr>
          <p:cNvPr id="41" name="Title 40">
            <a:extLst>
              <a:ext uri="{FF2B5EF4-FFF2-40B4-BE49-F238E27FC236}">
                <a16:creationId xmlns:a16="http://schemas.microsoft.com/office/drawing/2014/main" id="{6CBE4190-6F29-4945-BE3E-4D1B35E4F8C2}"/>
              </a:ext>
            </a:extLst>
          </p:cNvPr>
          <p:cNvSpPr>
            <a:spLocks noGrp="1"/>
          </p:cNvSpPr>
          <p:nvPr>
            <p:ph type="title"/>
          </p:nvPr>
        </p:nvSpPr>
        <p:spPr/>
        <p:txBody>
          <a:bodyPr vert="horz" lIns="0" tIns="0" rIns="0" bIns="0" rtlCol="0" anchor="t">
            <a:noAutofit/>
          </a:bodyPr>
          <a:lstStyle/>
          <a:p>
            <a:r>
              <a:rPr lang="en-US" sz="2900">
                <a:latin typeface="Verdana"/>
                <a:ea typeface="Verdana"/>
              </a:rPr>
              <a:t>HACKATHON PLAN</a:t>
            </a:r>
            <a:endParaRPr lang="en-US" sz="2900"/>
          </a:p>
        </p:txBody>
      </p:sp>
    </p:spTree>
    <p:extLst>
      <p:ext uri="{BB962C8B-B14F-4D97-AF65-F5344CB8AC3E}">
        <p14:creationId xmlns:p14="http://schemas.microsoft.com/office/powerpoint/2010/main" val="583229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a:extLst>
              <a:ext uri="{FF2B5EF4-FFF2-40B4-BE49-F238E27FC236}">
                <a16:creationId xmlns:a16="http://schemas.microsoft.com/office/drawing/2014/main" id="{297301EF-C941-4D0B-9DEB-CEFD5765103B}"/>
              </a:ext>
            </a:extLst>
          </p:cNvPr>
          <p:cNvSpPr>
            <a:spLocks noGrp="1"/>
          </p:cNvSpPr>
          <p:nvPr>
            <p:ph type="ftr" sz="quarter" idx="15"/>
          </p:nvPr>
        </p:nvSpPr>
        <p:spPr/>
        <p:txBody>
          <a:bodyPr/>
          <a:lstStyle/>
          <a:p>
            <a:endParaRPr lang="en-US"/>
          </a:p>
        </p:txBody>
      </p:sp>
      <p:sp>
        <p:nvSpPr>
          <p:cNvPr id="40" name="Slide Number Placeholder 39">
            <a:extLst>
              <a:ext uri="{FF2B5EF4-FFF2-40B4-BE49-F238E27FC236}">
                <a16:creationId xmlns:a16="http://schemas.microsoft.com/office/drawing/2014/main" id="{EEA09A81-7B2A-4DEC-9414-37A887594E40}"/>
              </a:ext>
            </a:extLst>
          </p:cNvPr>
          <p:cNvSpPr>
            <a:spLocks noGrp="1"/>
          </p:cNvSpPr>
          <p:nvPr>
            <p:ph type="sldNum" sz="quarter" idx="16"/>
          </p:nvPr>
        </p:nvSpPr>
        <p:spPr/>
        <p:txBody>
          <a:bodyPr/>
          <a:lstStyle/>
          <a:p>
            <a:fld id="{53CB5F7B-7C15-41FD-9488-0FCC5C0A130E}" type="slidenum">
              <a:rPr lang="en-US" smtClean="0"/>
              <a:pPr/>
              <a:t>11</a:t>
            </a:fld>
            <a:endParaRPr lang="en-US"/>
          </a:p>
        </p:txBody>
      </p:sp>
      <p:sp>
        <p:nvSpPr>
          <p:cNvPr id="42" name="Text Placeholder 41">
            <a:extLst>
              <a:ext uri="{FF2B5EF4-FFF2-40B4-BE49-F238E27FC236}">
                <a16:creationId xmlns:a16="http://schemas.microsoft.com/office/drawing/2014/main" id="{0F48E680-F3AB-4FA3-A8EF-9ECA80899ECF}"/>
              </a:ext>
            </a:extLst>
          </p:cNvPr>
          <p:cNvSpPr>
            <a:spLocks noGrp="1"/>
          </p:cNvSpPr>
          <p:nvPr>
            <p:ph type="body" sz="quarter" idx="18"/>
          </p:nvPr>
        </p:nvSpPr>
        <p:spPr>
          <a:xfrm>
            <a:off x="444973" y="308642"/>
            <a:ext cx="11304000" cy="164148"/>
          </a:xfrm>
        </p:spPr>
        <p:txBody>
          <a:bodyPr/>
          <a:lstStyle/>
          <a:p>
            <a:r>
              <a:rPr lang="en-US" sz="1050">
                <a:latin typeface="Verdana"/>
                <a:ea typeface="Verdana"/>
              </a:rPr>
              <a:t>  </a:t>
            </a:r>
            <a:r>
              <a:rPr lang="en-US" sz="1050" b="1">
                <a:latin typeface="Verdana"/>
                <a:ea typeface="Verdana"/>
              </a:rPr>
              <a:t>μ-Project</a:t>
            </a:r>
            <a:endParaRPr lang="en-US">
              <a:latin typeface="Verdana"/>
              <a:ea typeface="Verdana"/>
            </a:endParaRPr>
          </a:p>
        </p:txBody>
      </p:sp>
      <p:sp>
        <p:nvSpPr>
          <p:cNvPr id="10" name="Text Placeholder 9">
            <a:extLst>
              <a:ext uri="{FF2B5EF4-FFF2-40B4-BE49-F238E27FC236}">
                <a16:creationId xmlns:a16="http://schemas.microsoft.com/office/drawing/2014/main" id="{DD328FCE-6D74-9B3E-1225-D6CB7561A525}"/>
              </a:ext>
            </a:extLst>
          </p:cNvPr>
          <p:cNvSpPr>
            <a:spLocks noGrp="1"/>
          </p:cNvSpPr>
          <p:nvPr>
            <p:ph type="body" sz="quarter" idx="22"/>
          </p:nvPr>
        </p:nvSpPr>
        <p:spPr>
          <a:xfrm>
            <a:off x="444973" y="878331"/>
            <a:ext cx="11304000" cy="246221"/>
          </a:xfrm>
        </p:spPr>
        <p:txBody>
          <a:bodyPr vert="horz" wrap="square" lIns="0" tIns="0" rIns="0" bIns="0" rtlCol="0" anchor="t">
            <a:spAutoFit/>
          </a:bodyPr>
          <a:lstStyle/>
          <a:p>
            <a:r>
              <a:rPr lang="en-US">
                <a:latin typeface="Verdana"/>
                <a:ea typeface="Verdana"/>
              </a:rPr>
              <a:t>Day-to-Day Roadmap</a:t>
            </a:r>
            <a:endParaRPr lang="en-US"/>
          </a:p>
        </p:txBody>
      </p:sp>
      <p:sp>
        <p:nvSpPr>
          <p:cNvPr id="41" name="Title 40">
            <a:extLst>
              <a:ext uri="{FF2B5EF4-FFF2-40B4-BE49-F238E27FC236}">
                <a16:creationId xmlns:a16="http://schemas.microsoft.com/office/drawing/2014/main" id="{6CBE4190-6F29-4945-BE3E-4D1B35E4F8C2}"/>
              </a:ext>
            </a:extLst>
          </p:cNvPr>
          <p:cNvSpPr>
            <a:spLocks noGrp="1"/>
          </p:cNvSpPr>
          <p:nvPr>
            <p:ph type="title"/>
          </p:nvPr>
        </p:nvSpPr>
        <p:spPr>
          <a:xfrm>
            <a:off x="441600" y="477319"/>
            <a:ext cx="11313600" cy="398624"/>
          </a:xfrm>
        </p:spPr>
        <p:txBody>
          <a:bodyPr vert="horz" lIns="0" tIns="0" rIns="0" bIns="0" rtlCol="0" anchor="t">
            <a:noAutofit/>
          </a:bodyPr>
          <a:lstStyle/>
          <a:p>
            <a:r>
              <a:rPr lang="en-US" sz="2900">
                <a:latin typeface="Verdana"/>
                <a:ea typeface="Verdana"/>
              </a:rPr>
              <a:t>HACKATHON PLAN </a:t>
            </a:r>
            <a:endParaRPr lang="en-US" sz="2900"/>
          </a:p>
        </p:txBody>
      </p:sp>
      <p:graphicFrame>
        <p:nvGraphicFramePr>
          <p:cNvPr id="2" name="Table 3">
            <a:extLst>
              <a:ext uri="{FF2B5EF4-FFF2-40B4-BE49-F238E27FC236}">
                <a16:creationId xmlns:a16="http://schemas.microsoft.com/office/drawing/2014/main" id="{44B55819-7CA5-C1D8-8A3A-9C5B431BCE65}"/>
              </a:ext>
            </a:extLst>
          </p:cNvPr>
          <p:cNvGraphicFramePr>
            <a:graphicFrameLocks noGrp="1"/>
          </p:cNvGraphicFramePr>
          <p:nvPr>
            <p:extLst>
              <p:ext uri="{D42A27DB-BD31-4B8C-83A1-F6EECF244321}">
                <p14:modId xmlns:p14="http://schemas.microsoft.com/office/powerpoint/2010/main" val="867291909"/>
              </p:ext>
            </p:extLst>
          </p:nvPr>
        </p:nvGraphicFramePr>
        <p:xfrm>
          <a:off x="170329" y="1084730"/>
          <a:ext cx="11613546" cy="6676533"/>
        </p:xfrm>
        <a:graphic>
          <a:graphicData uri="http://schemas.openxmlformats.org/drawingml/2006/table">
            <a:tbl>
              <a:tblPr firstRow="1" bandRow="1">
                <a:tableStyleId>{5C22544A-7EE6-4342-B048-85BDC9FD1C3A}</a:tableStyleId>
              </a:tblPr>
              <a:tblGrid>
                <a:gridCol w="601530">
                  <a:extLst>
                    <a:ext uri="{9D8B030D-6E8A-4147-A177-3AD203B41FA5}">
                      <a16:colId xmlns:a16="http://schemas.microsoft.com/office/drawing/2014/main" val="2662465884"/>
                    </a:ext>
                  </a:extLst>
                </a:gridCol>
                <a:gridCol w="5039061">
                  <a:extLst>
                    <a:ext uri="{9D8B030D-6E8A-4147-A177-3AD203B41FA5}">
                      <a16:colId xmlns:a16="http://schemas.microsoft.com/office/drawing/2014/main" val="3862830726"/>
                    </a:ext>
                  </a:extLst>
                </a:gridCol>
                <a:gridCol w="3069567">
                  <a:extLst>
                    <a:ext uri="{9D8B030D-6E8A-4147-A177-3AD203B41FA5}">
                      <a16:colId xmlns:a16="http://schemas.microsoft.com/office/drawing/2014/main" val="1265904098"/>
                    </a:ext>
                  </a:extLst>
                </a:gridCol>
                <a:gridCol w="2903388">
                  <a:extLst>
                    <a:ext uri="{9D8B030D-6E8A-4147-A177-3AD203B41FA5}">
                      <a16:colId xmlns:a16="http://schemas.microsoft.com/office/drawing/2014/main" val="2482263267"/>
                    </a:ext>
                  </a:extLst>
                </a:gridCol>
              </a:tblGrid>
              <a:tr h="236668">
                <a:tc>
                  <a:txBody>
                    <a:bodyPr/>
                    <a:lstStyle/>
                    <a:p>
                      <a:r>
                        <a:rPr lang="en-US" sz="800"/>
                        <a:t>Day</a:t>
                      </a:r>
                    </a:p>
                  </a:txBody>
                  <a:tcPr/>
                </a:tc>
                <a:tc>
                  <a:txBody>
                    <a:bodyPr/>
                    <a:lstStyle/>
                    <a:p>
                      <a:r>
                        <a:rPr lang="en-US" sz="800"/>
                        <a:t>Task</a:t>
                      </a:r>
                    </a:p>
                  </a:txBody>
                  <a:tcPr/>
                </a:tc>
                <a:tc>
                  <a:txBody>
                    <a:bodyPr/>
                    <a:lstStyle/>
                    <a:p>
                      <a:pPr lvl="0">
                        <a:buNone/>
                      </a:pPr>
                      <a:r>
                        <a:rPr lang="en-US" sz="800"/>
                        <a:t>Details</a:t>
                      </a:r>
                    </a:p>
                  </a:txBody>
                  <a:tcPr/>
                </a:tc>
                <a:tc>
                  <a:txBody>
                    <a:bodyPr/>
                    <a:lstStyle/>
                    <a:p>
                      <a:pPr lvl="0">
                        <a:buNone/>
                      </a:pPr>
                      <a:r>
                        <a:rPr lang="en-US" sz="800"/>
                        <a:t>Outcome</a:t>
                      </a:r>
                    </a:p>
                  </a:txBody>
                  <a:tcPr/>
                </a:tc>
                <a:extLst>
                  <a:ext uri="{0D108BD9-81ED-4DB2-BD59-A6C34878D82A}">
                    <a16:rowId xmlns:a16="http://schemas.microsoft.com/office/drawing/2014/main" val="2589948705"/>
                  </a:ext>
                </a:extLst>
              </a:tr>
              <a:tr h="576938">
                <a:tc>
                  <a:txBody>
                    <a:bodyPr/>
                    <a:lstStyle/>
                    <a:p>
                      <a:r>
                        <a:rPr lang="en-US" sz="1000"/>
                        <a:t>1</a:t>
                      </a:r>
                    </a:p>
                  </a:txBody>
                  <a:tcPr/>
                </a:tc>
                <a:tc>
                  <a:txBody>
                    <a:bodyPr/>
                    <a:lstStyle/>
                    <a:p>
                      <a:r>
                        <a:rPr lang="en-US" sz="1000"/>
                        <a:t>[Discovery] Meeting the team, going over the problem description, going over the daily workflow and deadlines. </a:t>
                      </a:r>
                    </a:p>
                  </a:txBody>
                  <a:tcPr/>
                </a:tc>
                <a:tc>
                  <a:txBody>
                    <a:bodyPr/>
                    <a:lstStyle/>
                    <a:p>
                      <a:endParaRPr lang="en-US" sz="1000"/>
                    </a:p>
                  </a:txBody>
                  <a:tcPr/>
                </a:tc>
                <a:tc>
                  <a:txBody>
                    <a:bodyPr/>
                    <a:lstStyle/>
                    <a:p>
                      <a:pPr lvl="0">
                        <a:buNone/>
                      </a:pPr>
                      <a:r>
                        <a:rPr lang="en-US" sz="1000"/>
                        <a:t>Clear understanding of problem. </a:t>
                      </a:r>
                    </a:p>
                    <a:p>
                      <a:pPr lvl="0">
                        <a:buNone/>
                      </a:pPr>
                      <a:r>
                        <a:rPr lang="en-US" sz="1000"/>
                        <a:t>Clear understanding of deadlines and tools.</a:t>
                      </a:r>
                    </a:p>
                  </a:txBody>
                  <a:tcPr/>
                </a:tc>
                <a:extLst>
                  <a:ext uri="{0D108BD9-81ED-4DB2-BD59-A6C34878D82A}">
                    <a16:rowId xmlns:a16="http://schemas.microsoft.com/office/drawing/2014/main" val="1601885285"/>
                  </a:ext>
                </a:extLst>
              </a:tr>
              <a:tr h="711807">
                <a:tc>
                  <a:txBody>
                    <a:bodyPr/>
                    <a:lstStyle/>
                    <a:p>
                      <a:r>
                        <a:rPr lang="en-US" sz="1000"/>
                        <a:t>2</a:t>
                      </a:r>
                    </a:p>
                  </a:txBody>
                  <a:tcPr/>
                </a:tc>
                <a:tc>
                  <a:txBody>
                    <a:bodyPr/>
                    <a:lstStyle/>
                    <a:p>
                      <a:r>
                        <a:rPr lang="en-US" sz="1000"/>
                        <a:t>[Ideate] Going over the user personas. Creating a task prioritization list and sprint planning. Creating wireframes for potential solutions.</a:t>
                      </a:r>
                    </a:p>
                  </a:txBody>
                  <a:tcPr/>
                </a:tc>
                <a:tc>
                  <a:txBody>
                    <a:bodyPr/>
                    <a:lstStyle/>
                    <a:p>
                      <a:r>
                        <a:rPr lang="en-US" sz="1000"/>
                        <a:t>What is low effort and high reward? What are must haves / nice to haves. What wireframes can you propose for development?</a:t>
                      </a:r>
                    </a:p>
                  </a:txBody>
                  <a:tcPr/>
                </a:tc>
                <a:tc>
                  <a:txBody>
                    <a:bodyPr/>
                    <a:lstStyle/>
                    <a:p>
                      <a:r>
                        <a:rPr lang="en-US" sz="1000"/>
                        <a:t>Loosely defined project execution plan with vision of solution communicated through wireframes.</a:t>
                      </a:r>
                    </a:p>
                  </a:txBody>
                  <a:tcPr/>
                </a:tc>
                <a:extLst>
                  <a:ext uri="{0D108BD9-81ED-4DB2-BD59-A6C34878D82A}">
                    <a16:rowId xmlns:a16="http://schemas.microsoft.com/office/drawing/2014/main" val="900192096"/>
                  </a:ext>
                </a:extLst>
              </a:tr>
              <a:tr h="449563">
                <a:tc>
                  <a:txBody>
                    <a:bodyPr/>
                    <a:lstStyle/>
                    <a:p>
                      <a:r>
                        <a:rPr lang="en-US" sz="1000"/>
                        <a:t>3</a:t>
                      </a:r>
                    </a:p>
                  </a:txBody>
                  <a:tcPr/>
                </a:tc>
                <a:tc>
                  <a:txBody>
                    <a:bodyPr/>
                    <a:lstStyle/>
                    <a:p>
                      <a:r>
                        <a:rPr lang="en-US" sz="1000"/>
                        <a:t>[Presentation] </a:t>
                      </a:r>
                      <a:r>
                        <a:rPr lang="en-US" sz="1000" b="0" i="0" u="none" strike="noStrike" noProof="0">
                          <a:latin typeface="Verdana"/>
                        </a:rPr>
                        <a:t>Planning Approval Presentation</a:t>
                      </a:r>
                      <a:endParaRPr lang="en-US" sz="1000"/>
                    </a:p>
                  </a:txBody>
                  <a:tcPr/>
                </a:tc>
                <a:tc>
                  <a:txBody>
                    <a:bodyPr/>
                    <a:lstStyle/>
                    <a:p>
                      <a:r>
                        <a:rPr lang="en-US" sz="1000"/>
                        <a:t>Team presents wireframes and task priority to leadership. Feedback / green light is given.</a:t>
                      </a:r>
                    </a:p>
                  </a:txBody>
                  <a:tcPr/>
                </a:tc>
                <a:tc>
                  <a:txBody>
                    <a:bodyPr/>
                    <a:lstStyle/>
                    <a:p>
                      <a:r>
                        <a:rPr lang="en-US" sz="1000"/>
                        <a:t>Green light for project execution.</a:t>
                      </a:r>
                    </a:p>
                  </a:txBody>
                  <a:tcPr/>
                </a:tc>
                <a:extLst>
                  <a:ext uri="{0D108BD9-81ED-4DB2-BD59-A6C34878D82A}">
                    <a16:rowId xmlns:a16="http://schemas.microsoft.com/office/drawing/2014/main" val="2491918963"/>
                  </a:ext>
                </a:extLst>
              </a:tr>
              <a:tr h="704314">
                <a:tc>
                  <a:txBody>
                    <a:bodyPr/>
                    <a:lstStyle/>
                    <a:p>
                      <a:r>
                        <a:rPr lang="en-US" sz="1000"/>
                        <a:t>4</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a:t>[POC Solutioning] Architecture &amp; Pseudo-Code ideation</a:t>
                      </a:r>
                      <a:endParaRPr lang="en-US" sz="1000">
                        <a:latin typeface="+mn-lt"/>
                        <a:ea typeface="Verdana"/>
                      </a:endParaRPr>
                    </a:p>
                  </a:txBody>
                  <a:tcPr/>
                </a:tc>
                <a:tc>
                  <a:txBody>
                    <a:bodyPr/>
                    <a:lstStyle/>
                    <a:p>
                      <a:r>
                        <a:rPr lang="en-US" sz="1000"/>
                        <a:t>Implementation considerations for designing the most optimal solution and accounting for scalability for post go-live. Includes the general flow of the various scripts required and the unit/integration test structure to promote test-driven development.</a:t>
                      </a:r>
                    </a:p>
                  </a:txBody>
                  <a:tcPr/>
                </a:tc>
                <a:tc>
                  <a:txBody>
                    <a:bodyPr/>
                    <a:lstStyle/>
                    <a:p>
                      <a:r>
                        <a:rPr lang="en-US" sz="1000"/>
                        <a:t>Pseudo code / Implementation / Test definitions brainstorming. </a:t>
                      </a:r>
                    </a:p>
                  </a:txBody>
                  <a:tcPr/>
                </a:tc>
                <a:extLst>
                  <a:ext uri="{0D108BD9-81ED-4DB2-BD59-A6C34878D82A}">
                    <a16:rowId xmlns:a16="http://schemas.microsoft.com/office/drawing/2014/main" val="374257307"/>
                  </a:ext>
                </a:extLst>
              </a:tr>
              <a:tr h="393462">
                <a:tc>
                  <a:txBody>
                    <a:bodyPr/>
                    <a:lstStyle/>
                    <a:p>
                      <a:pPr lvl="0">
                        <a:buNone/>
                      </a:pPr>
                      <a:r>
                        <a:rPr lang="en-US" sz="1000"/>
                        <a:t>5</a:t>
                      </a:r>
                    </a:p>
                  </a:txBody>
                  <a:tcPr/>
                </a:tc>
                <a:tc>
                  <a:txBody>
                    <a:bodyPr/>
                    <a:lstStyle/>
                    <a:p>
                      <a:pPr lvl="0">
                        <a:buNone/>
                      </a:pPr>
                      <a:r>
                        <a:rPr lang="en-US" sz="1000"/>
                        <a:t>[POC Solutioning] Architecture &amp; Pseudo-Code completion</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a:t>Finalization of the solutioning ideation phase with a common consensus between the team members on the specific tasks they will be performing and how they will perform them.</a:t>
                      </a:r>
                    </a:p>
                  </a:txBody>
                  <a:tcPr/>
                </a:tc>
                <a:tc>
                  <a:txBody>
                    <a:bodyPr/>
                    <a:lstStyle/>
                    <a:p>
                      <a:pPr lvl="0">
                        <a:buNone/>
                      </a:pPr>
                      <a:r>
                        <a:rPr lang="en-US" sz="1000"/>
                        <a:t>Task breakdown, gnat chat? </a:t>
                      </a:r>
                    </a:p>
                  </a:txBody>
                  <a:tcPr/>
                </a:tc>
                <a:extLst>
                  <a:ext uri="{0D108BD9-81ED-4DB2-BD59-A6C34878D82A}">
                    <a16:rowId xmlns:a16="http://schemas.microsoft.com/office/drawing/2014/main" val="3858684279"/>
                  </a:ext>
                </a:extLst>
              </a:tr>
              <a:tr h="277230">
                <a:tc>
                  <a:txBody>
                    <a:bodyPr/>
                    <a:lstStyle/>
                    <a:p>
                      <a:pPr lvl="0">
                        <a:buNone/>
                      </a:pPr>
                      <a:r>
                        <a:rPr lang="en-US" sz="1000"/>
                        <a:t>6</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000"/>
                        <a:t>[POC Implementation] Proof of Concept Development</a:t>
                      </a:r>
                    </a:p>
                  </a:txBody>
                  <a:tcPr/>
                </a:tc>
                <a:tc>
                  <a:txBody>
                    <a:bodyPr/>
                    <a:lstStyle/>
                    <a:p>
                      <a:pPr lvl="0">
                        <a:buNone/>
                      </a:pPr>
                      <a:r>
                        <a:rPr lang="en-US" sz="1000"/>
                        <a:t>Day 1 of Development</a:t>
                      </a:r>
                    </a:p>
                  </a:txBody>
                  <a:tcPr/>
                </a:tc>
                <a:tc>
                  <a:txBody>
                    <a:bodyPr/>
                    <a:lstStyle/>
                    <a:p>
                      <a:pPr lvl="0">
                        <a:buNone/>
                      </a:pPr>
                      <a:r>
                        <a:rPr lang="en-US" sz="1000"/>
                        <a:t>50 – 75% Completion of the prioritized features</a:t>
                      </a:r>
                    </a:p>
                  </a:txBody>
                  <a:tcPr/>
                </a:tc>
                <a:extLst>
                  <a:ext uri="{0D108BD9-81ED-4DB2-BD59-A6C34878D82A}">
                    <a16:rowId xmlns:a16="http://schemas.microsoft.com/office/drawing/2014/main" val="2310953025"/>
                  </a:ext>
                </a:extLst>
              </a:tr>
              <a:tr h="277230">
                <a:tc>
                  <a:txBody>
                    <a:bodyPr/>
                    <a:lstStyle/>
                    <a:p>
                      <a:pPr lvl="0">
                        <a:buNone/>
                      </a:pPr>
                      <a:r>
                        <a:rPr lang="en-US" sz="1000"/>
                        <a:t>7</a:t>
                      </a:r>
                    </a:p>
                  </a:txBody>
                  <a:tcPr/>
                </a:tc>
                <a:tc>
                  <a:txBody>
                    <a:bodyPr/>
                    <a:lstStyle/>
                    <a:p>
                      <a:pPr lvl="0">
                        <a:buNone/>
                      </a:pPr>
                      <a:r>
                        <a:rPr lang="en-US" sz="1000"/>
                        <a:t>[POC Implementation] Proof of Concept Development</a:t>
                      </a:r>
                    </a:p>
                  </a:txBody>
                  <a:tcPr/>
                </a:tc>
                <a:tc>
                  <a:txBody>
                    <a:bodyPr/>
                    <a:lstStyle/>
                    <a:p>
                      <a:pPr lvl="0">
                        <a:buNone/>
                      </a:pPr>
                      <a:r>
                        <a:rPr lang="en-US" sz="1000"/>
                        <a:t>Day 2 of Development. Including implementation of the unit/integration tests.</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000"/>
                        <a:t>100% Completion of the prioritized features. </a:t>
                      </a:r>
                    </a:p>
                  </a:txBody>
                  <a:tcPr/>
                </a:tc>
                <a:extLst>
                  <a:ext uri="{0D108BD9-81ED-4DB2-BD59-A6C34878D82A}">
                    <a16:rowId xmlns:a16="http://schemas.microsoft.com/office/drawing/2014/main" val="3929670855"/>
                  </a:ext>
                </a:extLst>
              </a:tr>
              <a:tr h="277230">
                <a:tc>
                  <a:txBody>
                    <a:bodyPr/>
                    <a:lstStyle/>
                    <a:p>
                      <a:pPr lvl="0">
                        <a:buNone/>
                      </a:pPr>
                      <a:r>
                        <a:rPr lang="en-US" sz="1000"/>
                        <a:t>8</a:t>
                      </a:r>
                    </a:p>
                  </a:txBody>
                  <a:tcPr/>
                </a:tc>
                <a:tc>
                  <a:txBody>
                    <a:bodyPr/>
                    <a:lstStyle/>
                    <a:p>
                      <a:pPr lvl="0">
                        <a:buNone/>
                      </a:pPr>
                      <a:r>
                        <a:rPr lang="en-US" sz="1000"/>
                        <a:t>[POC Test] Stress Testing Features / Final Touch Ups</a:t>
                      </a:r>
                    </a:p>
                  </a:txBody>
                  <a:tcPr/>
                </a:tc>
                <a:tc>
                  <a:txBody>
                    <a:bodyPr/>
                    <a:lstStyle/>
                    <a:p>
                      <a:pPr lvl="0">
                        <a:buNone/>
                      </a:pPr>
                      <a:r>
                        <a:rPr lang="en-US" sz="1000"/>
                        <a:t>Resolve any issues in the codebase as result of the tests. </a:t>
                      </a:r>
                    </a:p>
                  </a:txBody>
                  <a:tcPr/>
                </a:tc>
                <a:tc>
                  <a:txBody>
                    <a:bodyPr/>
                    <a:lstStyle/>
                    <a:p>
                      <a:pPr lvl="0">
                        <a:buNone/>
                      </a:pPr>
                      <a:r>
                        <a:rPr lang="en-US" sz="1000"/>
                        <a:t>Test report </a:t>
                      </a:r>
                    </a:p>
                  </a:txBody>
                  <a:tcPr/>
                </a:tc>
                <a:extLst>
                  <a:ext uri="{0D108BD9-81ED-4DB2-BD59-A6C34878D82A}">
                    <a16:rowId xmlns:a16="http://schemas.microsoft.com/office/drawing/2014/main" val="2306610454"/>
                  </a:ext>
                </a:extLst>
              </a:tr>
              <a:tr h="277230">
                <a:tc>
                  <a:txBody>
                    <a:bodyPr/>
                    <a:lstStyle/>
                    <a:p>
                      <a:pPr lvl="0">
                        <a:buNone/>
                      </a:pPr>
                      <a:r>
                        <a:rPr lang="en-US" sz="1000"/>
                        <a:t>9</a:t>
                      </a:r>
                    </a:p>
                  </a:txBody>
                  <a:tcPr/>
                </a:tc>
                <a:tc>
                  <a:txBody>
                    <a:bodyPr/>
                    <a:lstStyle/>
                    <a:p>
                      <a:pPr marL="0" marR="0" lvl="0" indent="0" algn="l" rtl="0">
                        <a:lnSpc>
                          <a:spcPct val="100000"/>
                        </a:lnSpc>
                        <a:spcBef>
                          <a:spcPts val="0"/>
                        </a:spcBef>
                        <a:spcAft>
                          <a:spcPts val="0"/>
                        </a:spcAft>
                        <a:buClrTx/>
                        <a:buSzTx/>
                        <a:buFontTx/>
                        <a:buNone/>
                      </a:pPr>
                      <a:r>
                        <a:rPr lang="en-US" sz="1000"/>
                        <a:t>[POC Finalize] Documentation and Presentation Prep</a:t>
                      </a:r>
                    </a:p>
                  </a:txBody>
                  <a:tcPr/>
                </a:tc>
                <a:tc>
                  <a:txBody>
                    <a:bodyPr/>
                    <a:lstStyle/>
                    <a:p>
                      <a:pPr lvl="0">
                        <a:buNone/>
                      </a:pPr>
                      <a:r>
                        <a:rPr lang="en-US" sz="1000"/>
                        <a:t>Documenting work via confluence or something similar. </a:t>
                      </a:r>
                    </a:p>
                    <a:p>
                      <a:pPr lvl="0">
                        <a:buNone/>
                      </a:pPr>
                      <a:endParaRPr lang="en-US" sz="1000"/>
                    </a:p>
                  </a:txBody>
                  <a:tcPr/>
                </a:tc>
                <a:tc>
                  <a:txBody>
                    <a:bodyPr/>
                    <a:lstStyle/>
                    <a:p>
                      <a:pPr lvl="0">
                        <a:buNone/>
                      </a:pPr>
                      <a:r>
                        <a:rPr lang="en-US" sz="1000"/>
                        <a:t>Presentation and Document material prepared for dissemination</a:t>
                      </a:r>
                    </a:p>
                  </a:txBody>
                  <a:tcPr/>
                </a:tc>
                <a:extLst>
                  <a:ext uri="{0D108BD9-81ED-4DB2-BD59-A6C34878D82A}">
                    <a16:rowId xmlns:a16="http://schemas.microsoft.com/office/drawing/2014/main" val="395689427"/>
                  </a:ext>
                </a:extLst>
              </a:tr>
              <a:tr h="704314">
                <a:tc>
                  <a:txBody>
                    <a:bodyPr/>
                    <a:lstStyle/>
                    <a:p>
                      <a:pPr lvl="0">
                        <a:buNone/>
                      </a:pPr>
                      <a:r>
                        <a:rPr lang="en-US" sz="1000"/>
                        <a:t>10</a:t>
                      </a:r>
                    </a:p>
                  </a:txBody>
                  <a:tcPr/>
                </a:tc>
                <a:tc>
                  <a:txBody>
                    <a:bodyPr/>
                    <a:lstStyle/>
                    <a:p>
                      <a:r>
                        <a:rPr lang="en-US" sz="1000">
                          <a:latin typeface="+mn-lt"/>
                          <a:ea typeface="Verdana"/>
                        </a:rPr>
                        <a:t>[Presentation] POC to Joyce</a:t>
                      </a:r>
                      <a:endParaRPr lang="en-US" sz="1000"/>
                    </a:p>
                  </a:txBody>
                  <a:tcPr/>
                </a:tc>
                <a:tc>
                  <a:txBody>
                    <a:bodyPr/>
                    <a:lstStyle/>
                    <a:p>
                      <a:pPr lvl="0">
                        <a:buNone/>
                      </a:pPr>
                      <a:endParaRPr lang="en-US" sz="1000"/>
                    </a:p>
                  </a:txBody>
                  <a:tcPr/>
                </a:tc>
                <a:tc>
                  <a:txBody>
                    <a:bodyPr/>
                    <a:lstStyle/>
                    <a:p>
                      <a:pPr lvl="0">
                        <a:buNone/>
                      </a:pPr>
                      <a:r>
                        <a:rPr lang="en-US" sz="1000"/>
                        <a:t>Demonstrate wins and challenges of project</a:t>
                      </a:r>
                    </a:p>
                    <a:p>
                      <a:pPr lvl="0">
                        <a:buNone/>
                      </a:pPr>
                      <a:r>
                        <a:rPr lang="en-US" sz="1000"/>
                        <a:t>Document next steps and resources required to complete</a:t>
                      </a:r>
                    </a:p>
                    <a:p>
                      <a:pPr lvl="0">
                        <a:buNone/>
                      </a:pPr>
                      <a:r>
                        <a:rPr lang="en-US" sz="1000"/>
                        <a:t>Celebrations</a:t>
                      </a:r>
                    </a:p>
                  </a:txBody>
                  <a:tcPr/>
                </a:tc>
                <a:extLst>
                  <a:ext uri="{0D108BD9-81ED-4DB2-BD59-A6C34878D82A}">
                    <a16:rowId xmlns:a16="http://schemas.microsoft.com/office/drawing/2014/main" val="2512703358"/>
                  </a:ext>
                </a:extLst>
              </a:tr>
            </a:tbl>
          </a:graphicData>
        </a:graphic>
      </p:graphicFrame>
      <p:sp>
        <p:nvSpPr>
          <p:cNvPr id="6" name="TextBox 5">
            <a:extLst>
              <a:ext uri="{FF2B5EF4-FFF2-40B4-BE49-F238E27FC236}">
                <a16:creationId xmlns:a16="http://schemas.microsoft.com/office/drawing/2014/main" id="{583AB26D-ED45-4B37-8BC9-787615B055C7}"/>
              </a:ext>
            </a:extLst>
          </p:cNvPr>
          <p:cNvSpPr txBox="1"/>
          <p:nvPr/>
        </p:nvSpPr>
        <p:spPr>
          <a:xfrm>
            <a:off x="3312051" y="789202"/>
            <a:ext cx="8879949" cy="307777"/>
          </a:xfrm>
          <a:prstGeom prst="rect">
            <a:avLst/>
          </a:prstGeom>
          <a:noFill/>
        </p:spPr>
        <p:txBody>
          <a:bodyPr wrap="square" lIns="91440" tIns="45720" rIns="91440" bIns="45720" rtlCol="0" anchor="t">
            <a:spAutoFit/>
          </a:bodyPr>
          <a:lstStyle/>
          <a:p>
            <a:r>
              <a:rPr lang="en-CA" sz="1400" i="1"/>
              <a:t>Coops will meet with Faisal for daily stand-ups to address blockers and escalate as needed</a:t>
            </a:r>
            <a:endParaRPr lang="en-CA" sz="1400" i="1">
              <a:ea typeface="Verdana"/>
            </a:endParaRPr>
          </a:p>
        </p:txBody>
      </p:sp>
    </p:spTree>
    <p:extLst>
      <p:ext uri="{BB962C8B-B14F-4D97-AF65-F5344CB8AC3E}">
        <p14:creationId xmlns:p14="http://schemas.microsoft.com/office/powerpoint/2010/main" val="3083635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a:extLst>
              <a:ext uri="{FF2B5EF4-FFF2-40B4-BE49-F238E27FC236}">
                <a16:creationId xmlns:a16="http://schemas.microsoft.com/office/drawing/2014/main" id="{BD9B47EB-2161-4086-AEBC-CFA67E3A0FFA}"/>
              </a:ext>
            </a:extLst>
          </p:cNvPr>
          <p:cNvSpPr>
            <a:spLocks noGrp="1"/>
          </p:cNvSpPr>
          <p:nvPr>
            <p:ph type="ftr" sz="quarter" idx="15"/>
          </p:nvPr>
        </p:nvSpPr>
        <p:spPr/>
        <p:txBody>
          <a:bodyPr/>
          <a:lstStyle/>
          <a:p>
            <a:endParaRPr lang="en-US"/>
          </a:p>
        </p:txBody>
      </p:sp>
      <p:sp>
        <p:nvSpPr>
          <p:cNvPr id="40" name="Slide Number Placeholder 39">
            <a:extLst>
              <a:ext uri="{FF2B5EF4-FFF2-40B4-BE49-F238E27FC236}">
                <a16:creationId xmlns:a16="http://schemas.microsoft.com/office/drawing/2014/main" id="{E2CC62A8-607D-423A-981F-11218F8CC8C3}"/>
              </a:ext>
            </a:extLst>
          </p:cNvPr>
          <p:cNvSpPr>
            <a:spLocks noGrp="1"/>
          </p:cNvSpPr>
          <p:nvPr>
            <p:ph type="sldNum" sz="quarter" idx="16"/>
          </p:nvPr>
        </p:nvSpPr>
        <p:spPr/>
        <p:txBody>
          <a:bodyPr/>
          <a:lstStyle/>
          <a:p>
            <a:fld id="{53CB5F7B-7C15-41FD-9488-0FCC5C0A130E}" type="slidenum">
              <a:rPr lang="en-US" smtClean="0"/>
              <a:pPr/>
              <a:t>12</a:t>
            </a:fld>
            <a:endParaRPr lang="en-US"/>
          </a:p>
        </p:txBody>
      </p:sp>
      <p:sp>
        <p:nvSpPr>
          <p:cNvPr id="45" name="Text Placeholder 44">
            <a:extLst>
              <a:ext uri="{FF2B5EF4-FFF2-40B4-BE49-F238E27FC236}">
                <a16:creationId xmlns:a16="http://schemas.microsoft.com/office/drawing/2014/main" id="{87919210-23EA-4030-B862-12499B0A90AC}"/>
              </a:ext>
            </a:extLst>
          </p:cNvPr>
          <p:cNvSpPr>
            <a:spLocks noGrp="1"/>
          </p:cNvSpPr>
          <p:nvPr>
            <p:ph type="body" sz="quarter" idx="18"/>
          </p:nvPr>
        </p:nvSpPr>
        <p:spPr/>
        <p:txBody>
          <a:bodyPr/>
          <a:lstStyle/>
          <a:p>
            <a:endParaRPr lang="en-US"/>
          </a:p>
        </p:txBody>
      </p:sp>
      <p:sp>
        <p:nvSpPr>
          <p:cNvPr id="41" name="Title 40">
            <a:extLst>
              <a:ext uri="{FF2B5EF4-FFF2-40B4-BE49-F238E27FC236}">
                <a16:creationId xmlns:a16="http://schemas.microsoft.com/office/drawing/2014/main" id="{8E6FCEB4-97A5-4E87-BADD-4682C1E0D634}"/>
              </a:ext>
            </a:extLst>
          </p:cNvPr>
          <p:cNvSpPr>
            <a:spLocks noGrp="1"/>
          </p:cNvSpPr>
          <p:nvPr>
            <p:ph type="title"/>
          </p:nvPr>
        </p:nvSpPr>
        <p:spPr/>
        <p:txBody>
          <a:bodyPr/>
          <a:lstStyle/>
          <a:p>
            <a:r>
              <a:rPr lang="en-US" sz="2900">
                <a:latin typeface="Verdana"/>
                <a:ea typeface="Verdana"/>
              </a:rPr>
              <a:t>Pillar-Specific Training for Co-ops (Week #2 and 3)</a:t>
            </a:r>
            <a:endParaRPr lang="en-US" sz="2900"/>
          </a:p>
        </p:txBody>
      </p:sp>
      <p:sp>
        <p:nvSpPr>
          <p:cNvPr id="53" name="Text Placeholder 45">
            <a:extLst>
              <a:ext uri="{FF2B5EF4-FFF2-40B4-BE49-F238E27FC236}">
                <a16:creationId xmlns:a16="http://schemas.microsoft.com/office/drawing/2014/main" id="{691A0B7C-0925-4015-8B09-86A12B8CE3E6}"/>
              </a:ext>
            </a:extLst>
          </p:cNvPr>
          <p:cNvSpPr txBox="1">
            <a:spLocks/>
          </p:cNvSpPr>
          <p:nvPr/>
        </p:nvSpPr>
        <p:spPr>
          <a:xfrm>
            <a:off x="145036" y="2410069"/>
            <a:ext cx="2782356" cy="3350235"/>
          </a:xfrm>
          <a:prstGeom prst="rect">
            <a:avLst/>
          </a:prstGeom>
        </p:spPr>
        <p:txBody>
          <a:bodyPr vert="horz" wrap="square" lIns="0" tIns="0" rIns="0" bIns="0" rtlCol="0">
            <a:spAutoFit/>
          </a:bodyPr>
          <a:lstStyle>
            <a:lvl1pPr marL="0" indent="0" algn="l" defTabSz="914377" rtl="0" eaLnBrk="1" latinLnBrk="0" hangingPunct="1">
              <a:lnSpc>
                <a:spcPct val="125000"/>
              </a:lnSpc>
              <a:spcBef>
                <a:spcPts val="0"/>
              </a:spcBef>
              <a:spcAft>
                <a:spcPts val="0"/>
              </a:spcAft>
              <a:buFont typeface="Arial" panose="020B0604020202020204" pitchFamily="34" charset="0"/>
              <a:buNone/>
              <a:defRPr lang="en-US" sz="16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3993" marR="0" indent="-263993" algn="l" defTabSz="914377" rtl="0" eaLnBrk="1" fontAlgn="auto" latinLnBrk="0" hangingPunct="1">
              <a:lnSpc>
                <a:spcPct val="110000"/>
              </a:lnSpc>
              <a:spcBef>
                <a:spcPts val="0"/>
              </a:spcBef>
              <a:spcAft>
                <a:spcPts val="400"/>
              </a:spcAft>
              <a:buClr>
                <a:schemeClr val="accent2"/>
              </a:buClr>
              <a:buSzPct val="90000"/>
              <a:buFontTx/>
              <a:buBlip>
                <a:blip r:embed="rId2">
                  <a:extLst>
                    <a:ext uri="{96DAC541-7B7A-43D3-8B79-37D633B846F1}">
                      <asvg:svgBlip xmlns:asvg="http://schemas.microsoft.com/office/drawing/2016/SVG/main" r:embed="rId3"/>
                    </a:ext>
                  </a:extLst>
                </a:blip>
              </a:buBlip>
              <a:tabLst/>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10000"/>
              </a:lnSpc>
              <a:spcBef>
                <a:spcPts val="0"/>
              </a:spcBef>
              <a:spcAft>
                <a:spcPts val="2400"/>
              </a:spcAft>
              <a:buFontTx/>
              <a:buBlip>
                <a:blip r:embed="rId4"/>
              </a:buBlip>
              <a:defRPr lang="en-US" sz="1200" b="0" i="0" kern="1200" dirty="0"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4"/>
              </a:buBlip>
              <a:defRPr sz="1333"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333"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5" name="Text Placeholder 45">
            <a:extLst>
              <a:ext uri="{FF2B5EF4-FFF2-40B4-BE49-F238E27FC236}">
                <a16:creationId xmlns:a16="http://schemas.microsoft.com/office/drawing/2014/main" id="{8E08F4F5-D214-4403-B8A8-9D3A1A681F1D}"/>
              </a:ext>
            </a:extLst>
          </p:cNvPr>
          <p:cNvSpPr txBox="1">
            <a:spLocks/>
          </p:cNvSpPr>
          <p:nvPr/>
        </p:nvSpPr>
        <p:spPr>
          <a:xfrm>
            <a:off x="209412" y="2410068"/>
            <a:ext cx="2782356" cy="3350235"/>
          </a:xfrm>
          <a:prstGeom prst="rect">
            <a:avLst/>
          </a:prstGeom>
        </p:spPr>
        <p:txBody>
          <a:bodyPr vert="horz" wrap="square" lIns="0" tIns="0" rIns="0" bIns="0" rtlCol="0">
            <a:spAutoFit/>
          </a:bodyPr>
          <a:lstStyle>
            <a:lvl1pPr marL="0" indent="0" algn="l" defTabSz="914377" rtl="0" eaLnBrk="1" latinLnBrk="0" hangingPunct="1">
              <a:lnSpc>
                <a:spcPct val="125000"/>
              </a:lnSpc>
              <a:spcBef>
                <a:spcPts val="0"/>
              </a:spcBef>
              <a:spcAft>
                <a:spcPts val="0"/>
              </a:spcAft>
              <a:buFont typeface="Arial" panose="020B0604020202020204" pitchFamily="34" charset="0"/>
              <a:buNone/>
              <a:defRPr lang="en-US" sz="1600" b="0" i="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3993" marR="0" indent="-263993" algn="l" defTabSz="914377" rtl="0" eaLnBrk="1" fontAlgn="auto" latinLnBrk="0" hangingPunct="1">
              <a:lnSpc>
                <a:spcPct val="110000"/>
              </a:lnSpc>
              <a:spcBef>
                <a:spcPts val="0"/>
              </a:spcBef>
              <a:spcAft>
                <a:spcPts val="400"/>
              </a:spcAft>
              <a:buClr>
                <a:schemeClr val="accent2"/>
              </a:buClr>
              <a:buSzPct val="90000"/>
              <a:buFontTx/>
              <a:buBlip>
                <a:blip r:embed="rId2">
                  <a:extLst>
                    <a:ext uri="{96DAC541-7B7A-43D3-8B79-37D633B846F1}">
                      <asvg:svgBlip xmlns:asvg="http://schemas.microsoft.com/office/drawing/2016/SVG/main" r:embed="rId3"/>
                    </a:ext>
                  </a:extLst>
                </a:blip>
              </a:buBlip>
              <a:tabLst/>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10000"/>
              </a:lnSpc>
              <a:spcBef>
                <a:spcPts val="0"/>
              </a:spcBef>
              <a:spcAft>
                <a:spcPts val="2400"/>
              </a:spcAft>
              <a:buFontTx/>
              <a:buBlip>
                <a:blip r:embed="rId4"/>
              </a:buBlip>
              <a:defRPr lang="en-US" sz="1200" b="0" i="0" kern="1200" dirty="0"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4"/>
              </a:buBlip>
              <a:defRPr sz="1333"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333"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graphicFrame>
        <p:nvGraphicFramePr>
          <p:cNvPr id="4" name="Table 4">
            <a:extLst>
              <a:ext uri="{FF2B5EF4-FFF2-40B4-BE49-F238E27FC236}">
                <a16:creationId xmlns:a16="http://schemas.microsoft.com/office/drawing/2014/main" id="{26397DB0-5DAE-8F4D-B0BA-83AD8C5870DF}"/>
              </a:ext>
            </a:extLst>
          </p:cNvPr>
          <p:cNvGraphicFramePr>
            <a:graphicFrameLocks noGrp="1"/>
          </p:cNvGraphicFramePr>
          <p:nvPr>
            <p:extLst>
              <p:ext uri="{D42A27DB-BD31-4B8C-83A1-F6EECF244321}">
                <p14:modId xmlns:p14="http://schemas.microsoft.com/office/powerpoint/2010/main" val="1533261912"/>
              </p:ext>
            </p:extLst>
          </p:nvPr>
        </p:nvGraphicFramePr>
        <p:xfrm>
          <a:off x="209412" y="1389807"/>
          <a:ext cx="11408098" cy="5259990"/>
        </p:xfrm>
        <a:graphic>
          <a:graphicData uri="http://schemas.openxmlformats.org/drawingml/2006/table">
            <a:tbl>
              <a:tblPr firstRow="1" bandRow="1">
                <a:tableStyleId>{5C22544A-7EE6-4342-B048-85BDC9FD1C3A}</a:tableStyleId>
              </a:tblPr>
              <a:tblGrid>
                <a:gridCol w="609474">
                  <a:extLst>
                    <a:ext uri="{9D8B030D-6E8A-4147-A177-3AD203B41FA5}">
                      <a16:colId xmlns:a16="http://schemas.microsoft.com/office/drawing/2014/main" val="621629128"/>
                    </a:ext>
                  </a:extLst>
                </a:gridCol>
                <a:gridCol w="2762484">
                  <a:extLst>
                    <a:ext uri="{9D8B030D-6E8A-4147-A177-3AD203B41FA5}">
                      <a16:colId xmlns:a16="http://schemas.microsoft.com/office/drawing/2014/main" val="1932473235"/>
                    </a:ext>
                  </a:extLst>
                </a:gridCol>
                <a:gridCol w="937793">
                  <a:extLst>
                    <a:ext uri="{9D8B030D-6E8A-4147-A177-3AD203B41FA5}">
                      <a16:colId xmlns:a16="http://schemas.microsoft.com/office/drawing/2014/main" val="4081629715"/>
                    </a:ext>
                  </a:extLst>
                </a:gridCol>
                <a:gridCol w="1022022">
                  <a:extLst>
                    <a:ext uri="{9D8B030D-6E8A-4147-A177-3AD203B41FA5}">
                      <a16:colId xmlns:a16="http://schemas.microsoft.com/office/drawing/2014/main" val="1863302598"/>
                    </a:ext>
                  </a:extLst>
                </a:gridCol>
                <a:gridCol w="1215265">
                  <a:extLst>
                    <a:ext uri="{9D8B030D-6E8A-4147-A177-3AD203B41FA5}">
                      <a16:colId xmlns:a16="http://schemas.microsoft.com/office/drawing/2014/main" val="1251452246"/>
                    </a:ext>
                  </a:extLst>
                </a:gridCol>
                <a:gridCol w="1215265">
                  <a:extLst>
                    <a:ext uri="{9D8B030D-6E8A-4147-A177-3AD203B41FA5}">
                      <a16:colId xmlns:a16="http://schemas.microsoft.com/office/drawing/2014/main" val="1780415739"/>
                    </a:ext>
                  </a:extLst>
                </a:gridCol>
                <a:gridCol w="1215265">
                  <a:extLst>
                    <a:ext uri="{9D8B030D-6E8A-4147-A177-3AD203B41FA5}">
                      <a16:colId xmlns:a16="http://schemas.microsoft.com/office/drawing/2014/main" val="1481273666"/>
                    </a:ext>
                  </a:extLst>
                </a:gridCol>
                <a:gridCol w="1215265">
                  <a:extLst>
                    <a:ext uri="{9D8B030D-6E8A-4147-A177-3AD203B41FA5}">
                      <a16:colId xmlns:a16="http://schemas.microsoft.com/office/drawing/2014/main" val="4264762853"/>
                    </a:ext>
                  </a:extLst>
                </a:gridCol>
                <a:gridCol w="1215265">
                  <a:extLst>
                    <a:ext uri="{9D8B030D-6E8A-4147-A177-3AD203B41FA5}">
                      <a16:colId xmlns:a16="http://schemas.microsoft.com/office/drawing/2014/main" val="1780067062"/>
                    </a:ext>
                  </a:extLst>
                </a:gridCol>
              </a:tblGrid>
              <a:tr h="205382">
                <a:tc rowSpan="2">
                  <a:txBody>
                    <a:bodyPr/>
                    <a:lstStyle/>
                    <a:p>
                      <a:endParaRPr lang="en-US" sz="800"/>
                    </a:p>
                  </a:txBody>
                  <a:tcPr>
                    <a:solidFill>
                      <a:schemeClr val="bg1">
                        <a:lumMod val="85000"/>
                      </a:schemeClr>
                    </a:solidFill>
                  </a:tcPr>
                </a:tc>
                <a:tc rowSpan="2">
                  <a:txBody>
                    <a:bodyPr/>
                    <a:lstStyle/>
                    <a:p>
                      <a:r>
                        <a:rPr lang="en-US" sz="800"/>
                        <a:t>Training Topic</a:t>
                      </a:r>
                    </a:p>
                  </a:txBody>
                  <a:tcPr/>
                </a:tc>
                <a:tc rowSpan="2">
                  <a:txBody>
                    <a:bodyPr/>
                    <a:lstStyle/>
                    <a:p>
                      <a:pPr lvl="0">
                        <a:buNone/>
                      </a:pPr>
                      <a:r>
                        <a:rPr lang="en-US" sz="800"/>
                        <a:t>Instructor vs. Self-Paced</a:t>
                      </a:r>
                    </a:p>
                  </a:txBody>
                  <a:tcPr/>
                </a:tc>
                <a:tc rowSpan="2">
                  <a:txBody>
                    <a:bodyPr/>
                    <a:lstStyle/>
                    <a:p>
                      <a:r>
                        <a:rPr lang="en-US" sz="800"/>
                        <a:t>Link to Course</a:t>
                      </a:r>
                    </a:p>
                  </a:txBody>
                  <a:tcPr/>
                </a:tc>
                <a:tc gridSpan="5">
                  <a:txBody>
                    <a:bodyPr/>
                    <a:lstStyle/>
                    <a:p>
                      <a:pPr algn="ctr"/>
                      <a:r>
                        <a:rPr lang="en-US" sz="800"/>
                        <a:t>Applicable to Co-op Roles</a:t>
                      </a:r>
                    </a:p>
                  </a:txBody>
                  <a:tcPr>
                    <a:solidFill>
                      <a:schemeClr val="accent2">
                        <a:lumMod val="75000"/>
                      </a:schemeClr>
                    </a:solidFill>
                  </a:tcPr>
                </a:tc>
                <a:tc hMerge="1">
                  <a:txBody>
                    <a:bodyPr/>
                    <a:lstStyle/>
                    <a:p>
                      <a:r>
                        <a:rPr lang="en-US" sz="1050"/>
                        <a:t>Data Strategists</a:t>
                      </a:r>
                      <a:endParaRPr lang="en-US"/>
                    </a:p>
                  </a:txBody>
                  <a:tcPr>
                    <a:solidFill>
                      <a:schemeClr val="accent2">
                        <a:lumMod val="75000"/>
                      </a:schemeClr>
                    </a:solidFill>
                  </a:tcPr>
                </a:tc>
                <a:tc hMerge="1">
                  <a:txBody>
                    <a:bodyPr/>
                    <a:lstStyle/>
                    <a:p>
                      <a:pPr lvl="0">
                        <a:buNone/>
                      </a:pPr>
                      <a:r>
                        <a:rPr lang="en-US" sz="1050"/>
                        <a:t>Data Analysts (Mgmt &amp; Gov)</a:t>
                      </a:r>
                      <a:endParaRPr lang="en-US"/>
                    </a:p>
                  </a:txBody>
                  <a:tcPr>
                    <a:solidFill>
                      <a:schemeClr val="accent2">
                        <a:lumMod val="75000"/>
                      </a:schemeClr>
                    </a:solidFill>
                  </a:tcPr>
                </a:tc>
                <a:tc hMerge="1">
                  <a:txBody>
                    <a:bodyPr/>
                    <a:lstStyle/>
                    <a:p>
                      <a:endParaRPr lang="en-US" sz="1050"/>
                    </a:p>
                  </a:txBody>
                  <a:tcPr>
                    <a:solidFill>
                      <a:schemeClr val="accent2">
                        <a:lumMod val="75000"/>
                      </a:schemeClr>
                    </a:solidFill>
                  </a:tcPr>
                </a:tc>
                <a:tc hMerge="1">
                  <a:txBody>
                    <a:bodyPr/>
                    <a:lstStyle/>
                    <a:p>
                      <a:pPr lvl="0">
                        <a:buNone/>
                      </a:pPr>
                      <a:r>
                        <a:rPr lang="en-US" sz="1050"/>
                        <a:t>Data A</a:t>
                      </a:r>
                      <a:endParaRPr lang="en-US"/>
                    </a:p>
                  </a:txBody>
                  <a:tcPr>
                    <a:solidFill>
                      <a:schemeClr val="accent2">
                        <a:lumMod val="75000"/>
                      </a:schemeClr>
                    </a:solidFill>
                  </a:tcPr>
                </a:tc>
                <a:extLst>
                  <a:ext uri="{0D108BD9-81ED-4DB2-BD59-A6C34878D82A}">
                    <a16:rowId xmlns:a16="http://schemas.microsoft.com/office/drawing/2014/main" val="3638094744"/>
                  </a:ext>
                </a:extLst>
              </a:tr>
              <a:tr h="205382">
                <a:tc vMerge="1">
                  <a:txBody>
                    <a:bodyPr/>
                    <a:lstStyle/>
                    <a:p>
                      <a:endParaRPr lang="en-US"/>
                    </a:p>
                  </a:txBody>
                  <a:tcPr/>
                </a:tc>
                <a:tc vMerge="1">
                  <a:txBody>
                    <a:bodyPr/>
                    <a:lstStyle/>
                    <a:p>
                      <a:endParaRPr lang="en-US" sz="1050"/>
                    </a:p>
                  </a:txBody>
                  <a:tcPr/>
                </a:tc>
                <a:tc vMerge="1">
                  <a:txBody>
                    <a:bodyPr/>
                    <a:lstStyle/>
                    <a:p>
                      <a:pPr lvl="0">
                        <a:buNone/>
                      </a:pPr>
                      <a:endParaRPr lang="en-US" sz="1050"/>
                    </a:p>
                  </a:txBody>
                  <a:tcPr/>
                </a:tc>
                <a:tc vMerge="1">
                  <a:txBody>
                    <a:bodyPr/>
                    <a:lstStyle/>
                    <a:p>
                      <a:endParaRPr lang="en-US" sz="1050"/>
                    </a:p>
                  </a:txBody>
                  <a:tcPr/>
                </a:tc>
                <a:tc>
                  <a:txBody>
                    <a:bodyPr/>
                    <a:lstStyle/>
                    <a:p>
                      <a:pPr lvl="0">
                        <a:buNone/>
                      </a:pPr>
                      <a:r>
                        <a:rPr lang="en-US" sz="700">
                          <a:solidFill>
                            <a:schemeClr val="bg1"/>
                          </a:solidFill>
                        </a:rPr>
                        <a:t>Data Engineers </a:t>
                      </a:r>
                      <a:endParaRPr lang="en-US"/>
                    </a:p>
                    <a:p>
                      <a:pPr lvl="0">
                        <a:buNone/>
                      </a:pPr>
                      <a:r>
                        <a:rPr lang="en-US" sz="700">
                          <a:solidFill>
                            <a:schemeClr val="bg1"/>
                          </a:solidFill>
                        </a:rPr>
                        <a:t>(Hien + Anthony)</a:t>
                      </a:r>
                    </a:p>
                  </a:txBody>
                  <a:tcPr>
                    <a:solidFill>
                      <a:schemeClr val="accent2">
                        <a:lumMod val="75000"/>
                      </a:schemeClr>
                    </a:solidFill>
                  </a:tcPr>
                </a:tc>
                <a:tc>
                  <a:txBody>
                    <a:bodyPr/>
                    <a:lstStyle/>
                    <a:p>
                      <a:pPr lvl="0">
                        <a:buNone/>
                      </a:pPr>
                      <a:r>
                        <a:rPr lang="en-US" sz="700">
                          <a:solidFill>
                            <a:schemeClr val="bg1"/>
                          </a:solidFill>
                        </a:rPr>
                        <a:t>Data Strategists </a:t>
                      </a:r>
                      <a:endParaRPr lang="en-US"/>
                    </a:p>
                    <a:p>
                      <a:pPr lvl="0">
                        <a:buNone/>
                      </a:pPr>
                      <a:r>
                        <a:rPr lang="en-US" sz="700">
                          <a:solidFill>
                            <a:schemeClr val="bg1"/>
                          </a:solidFill>
                        </a:rPr>
                        <a:t>(Sara + Jamie)</a:t>
                      </a:r>
                    </a:p>
                  </a:txBody>
                  <a:tcPr>
                    <a:solidFill>
                      <a:schemeClr val="accent2">
                        <a:lumMod val="75000"/>
                      </a:schemeClr>
                    </a:solidFill>
                  </a:tcPr>
                </a:tc>
                <a:tc>
                  <a:txBody>
                    <a:bodyPr/>
                    <a:lstStyle/>
                    <a:p>
                      <a:pPr lvl="0">
                        <a:buNone/>
                      </a:pPr>
                      <a:r>
                        <a:rPr lang="en-US" sz="700">
                          <a:solidFill>
                            <a:schemeClr val="bg1"/>
                          </a:solidFill>
                        </a:rPr>
                        <a:t>DA - Mgmt &amp; Gov</a:t>
                      </a:r>
                    </a:p>
                    <a:p>
                      <a:pPr lvl="0">
                        <a:buNone/>
                      </a:pPr>
                      <a:r>
                        <a:rPr lang="en-US" sz="700">
                          <a:solidFill>
                            <a:schemeClr val="bg1"/>
                          </a:solidFill>
                        </a:rPr>
                        <a:t>(Alex + Gavnicko + Joanne)</a:t>
                      </a:r>
                    </a:p>
                  </a:txBody>
                  <a:tcPr>
                    <a:solidFill>
                      <a:schemeClr val="accent2">
                        <a:lumMod val="75000"/>
                      </a:schemeClr>
                    </a:solidFill>
                  </a:tcPr>
                </a:tc>
                <a:tc>
                  <a:txBody>
                    <a:bodyPr/>
                    <a:lstStyle/>
                    <a:p>
                      <a:pPr lvl="0">
                        <a:buNone/>
                      </a:pPr>
                      <a:r>
                        <a:rPr lang="en-US" sz="700">
                          <a:solidFill>
                            <a:schemeClr val="bg1"/>
                          </a:solidFill>
                        </a:rPr>
                        <a:t>DA – Advanced A.</a:t>
                      </a:r>
                    </a:p>
                    <a:p>
                      <a:pPr lvl="0">
                        <a:buNone/>
                      </a:pPr>
                      <a:r>
                        <a:rPr lang="en-US" sz="700">
                          <a:solidFill>
                            <a:schemeClr val="bg1"/>
                          </a:solidFill>
                        </a:rPr>
                        <a:t>(Zulfa + Alex)</a:t>
                      </a:r>
                    </a:p>
                  </a:txBody>
                  <a:tcPr>
                    <a:solidFill>
                      <a:schemeClr val="accent2">
                        <a:lumMod val="75000"/>
                      </a:schemeClr>
                    </a:solidFill>
                  </a:tcPr>
                </a:tc>
                <a:tc>
                  <a:txBody>
                    <a:bodyPr/>
                    <a:lstStyle/>
                    <a:p>
                      <a:pPr lvl="0">
                        <a:buNone/>
                      </a:pPr>
                      <a:r>
                        <a:rPr lang="en-US" sz="700">
                          <a:solidFill>
                            <a:schemeClr val="bg1"/>
                          </a:solidFill>
                        </a:rPr>
                        <a:t>DA – Visualization</a:t>
                      </a:r>
                      <a:endParaRPr lang="en-US" sz="700"/>
                    </a:p>
                    <a:p>
                      <a:pPr lvl="0">
                        <a:buNone/>
                      </a:pPr>
                      <a:r>
                        <a:rPr lang="en-US" sz="700">
                          <a:solidFill>
                            <a:schemeClr val="bg1"/>
                          </a:solidFill>
                        </a:rPr>
                        <a:t>(Joanne + Zulfa + Gavincko)</a:t>
                      </a:r>
                    </a:p>
                  </a:txBody>
                  <a:tcPr>
                    <a:solidFill>
                      <a:schemeClr val="accent2">
                        <a:lumMod val="75000"/>
                      </a:schemeClr>
                    </a:solidFill>
                  </a:tcPr>
                </a:tc>
                <a:extLst>
                  <a:ext uri="{0D108BD9-81ED-4DB2-BD59-A6C34878D82A}">
                    <a16:rowId xmlns:a16="http://schemas.microsoft.com/office/drawing/2014/main" val="4090542788"/>
                  </a:ext>
                </a:extLst>
              </a:tr>
              <a:tr h="313386">
                <a:tc>
                  <a:txBody>
                    <a:bodyPr/>
                    <a:lstStyle/>
                    <a:p>
                      <a:r>
                        <a:rPr lang="en-US" sz="800"/>
                        <a:t>DJ</a:t>
                      </a:r>
                    </a:p>
                  </a:txBody>
                  <a:tcPr>
                    <a:solidFill>
                      <a:schemeClr val="bg1">
                        <a:lumMod val="85000"/>
                      </a:schemeClr>
                    </a:solidFill>
                  </a:tcPr>
                </a:tc>
                <a:tc>
                  <a:txBody>
                    <a:bodyPr/>
                    <a:lstStyle/>
                    <a:p>
                      <a:r>
                        <a:rPr lang="en-US" sz="800"/>
                        <a:t>Jira</a:t>
                      </a:r>
                    </a:p>
                  </a:txBody>
                  <a:tcPr/>
                </a:tc>
                <a:tc>
                  <a:txBody>
                    <a:bodyPr/>
                    <a:lstStyle/>
                    <a:p>
                      <a:pPr lvl="0">
                        <a:buNone/>
                      </a:pPr>
                      <a:endParaRPr lang="en-US" sz="800"/>
                    </a:p>
                  </a:txBody>
                  <a:tcPr/>
                </a:tc>
                <a:tc>
                  <a:txBody>
                    <a:bodyPr/>
                    <a:lstStyle/>
                    <a:p>
                      <a:endParaRPr lang="en-US" sz="800"/>
                    </a:p>
                  </a:txBody>
                  <a:tcPr/>
                </a:tc>
                <a:tc>
                  <a:txBody>
                    <a:bodyPr/>
                    <a:lstStyle/>
                    <a:p>
                      <a:pPr algn="ctr"/>
                      <a:r>
                        <a:rPr lang="en-US" sz="800"/>
                        <a:t>x</a:t>
                      </a:r>
                    </a:p>
                  </a:txBody>
                  <a:tcPr/>
                </a:tc>
                <a:tc>
                  <a:txBody>
                    <a:bodyPr/>
                    <a:lstStyle/>
                    <a:p>
                      <a:pPr algn="ctr"/>
                      <a:r>
                        <a:rPr lang="en-US" sz="800"/>
                        <a:t>x</a:t>
                      </a:r>
                    </a:p>
                  </a:txBody>
                  <a:tcPr/>
                </a:tc>
                <a:tc>
                  <a:txBody>
                    <a:bodyPr/>
                    <a:lstStyle/>
                    <a:p>
                      <a:pPr lvl="0" algn="ctr">
                        <a:buNone/>
                      </a:pPr>
                      <a:r>
                        <a:rPr lang="en-US" sz="800"/>
                        <a:t>x</a:t>
                      </a:r>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4219972181"/>
                  </a:ext>
                </a:extLst>
              </a:tr>
              <a:tr h="313386">
                <a:tc>
                  <a:txBody>
                    <a:bodyPr/>
                    <a:lstStyle/>
                    <a:p>
                      <a:r>
                        <a:rPr lang="en-US" sz="800"/>
                        <a:t>DJ</a:t>
                      </a:r>
                    </a:p>
                  </a:txBody>
                  <a:tcPr>
                    <a:solidFill>
                      <a:schemeClr val="bg1">
                        <a:lumMod val="85000"/>
                      </a:schemeClr>
                    </a:solidFill>
                  </a:tcPr>
                </a:tc>
                <a:tc>
                  <a:txBody>
                    <a:bodyPr/>
                    <a:lstStyle/>
                    <a:p>
                      <a:r>
                        <a:rPr lang="en-US" sz="800"/>
                        <a:t>Agile and Product Management (2 days)</a:t>
                      </a:r>
                    </a:p>
                  </a:txBody>
                  <a:tcPr/>
                </a:tc>
                <a:tc>
                  <a:txBody>
                    <a:bodyPr/>
                    <a:lstStyle/>
                    <a:p>
                      <a:pPr lvl="0">
                        <a:buNone/>
                      </a:pPr>
                      <a:r>
                        <a:rPr lang="en-US" sz="800"/>
                        <a:t>Self-Paced</a:t>
                      </a:r>
                    </a:p>
                  </a:txBody>
                  <a:tcPr/>
                </a:tc>
                <a:tc>
                  <a:txBody>
                    <a:bodyPr/>
                    <a:lstStyle/>
                    <a:p>
                      <a:r>
                        <a:rPr lang="en-US" sz="800">
                          <a:hlinkClick r:id="rId5"/>
                        </a:rPr>
                        <a:t>Udemy Learning Path</a:t>
                      </a:r>
                      <a:endParaRPr lang="en-US" sz="800"/>
                    </a:p>
                  </a:txBody>
                  <a:tcPr/>
                </a:tc>
                <a:tc>
                  <a:txBody>
                    <a:bodyPr/>
                    <a:lstStyle/>
                    <a:p>
                      <a:pPr algn="ctr"/>
                      <a:r>
                        <a:rPr lang="en-US" sz="800"/>
                        <a:t>(x)</a:t>
                      </a:r>
                    </a:p>
                  </a:txBody>
                  <a:tcPr/>
                </a:tc>
                <a:tc>
                  <a:txBody>
                    <a:bodyPr/>
                    <a:lstStyle/>
                    <a:p>
                      <a:pPr algn="ctr"/>
                      <a:r>
                        <a:rPr lang="en-US" sz="800"/>
                        <a:t>x</a:t>
                      </a:r>
                    </a:p>
                  </a:txBody>
                  <a:tcPr/>
                </a:tc>
                <a:tc>
                  <a:txBody>
                    <a:bodyPr/>
                    <a:lstStyle/>
                    <a:p>
                      <a:pPr lvl="0" algn="ctr">
                        <a:buNone/>
                      </a:pPr>
                      <a:r>
                        <a:rPr lang="en-US" sz="800"/>
                        <a:t>x</a:t>
                      </a:r>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3841334185"/>
                  </a:ext>
                </a:extLst>
              </a:tr>
              <a:tr h="318441">
                <a:tc>
                  <a:txBody>
                    <a:bodyPr/>
                    <a:lstStyle/>
                    <a:p>
                      <a:r>
                        <a:rPr lang="en-US" sz="800"/>
                        <a:t>DJ</a:t>
                      </a:r>
                    </a:p>
                  </a:txBody>
                  <a:tcPr>
                    <a:solidFill>
                      <a:schemeClr val="bg1">
                        <a:lumMod val="85000"/>
                      </a:schemeClr>
                    </a:solidFill>
                  </a:tcPr>
                </a:tc>
                <a:tc>
                  <a:txBody>
                    <a:bodyPr/>
                    <a:lstStyle/>
                    <a:p>
                      <a:r>
                        <a:rPr lang="en-US" sz="800"/>
                        <a:t>PowerBI (3 day course)</a:t>
                      </a:r>
                    </a:p>
                  </a:txBody>
                  <a:tcPr/>
                </a:tc>
                <a:tc>
                  <a:txBody>
                    <a:bodyPr/>
                    <a:lstStyle/>
                    <a:p>
                      <a:pPr lvl="0">
                        <a:buNone/>
                      </a:pPr>
                      <a:r>
                        <a:rPr lang="en-US" sz="800"/>
                        <a:t>Instructor-Led</a:t>
                      </a:r>
                    </a:p>
                  </a:txBody>
                  <a:tcPr/>
                </a:tc>
                <a:tc>
                  <a:txBody>
                    <a:bodyPr/>
                    <a:lstStyle/>
                    <a:p>
                      <a:endParaRPr lang="en-US" sz="800"/>
                    </a:p>
                  </a:txBody>
                  <a:tcPr/>
                </a:tc>
                <a:tc>
                  <a:txBody>
                    <a:bodyPr/>
                    <a:lstStyle/>
                    <a:p>
                      <a:pPr algn="ctr"/>
                      <a:endParaRPr lang="en-US" sz="800"/>
                    </a:p>
                  </a:txBody>
                  <a:tcPr/>
                </a:tc>
                <a:tc>
                  <a:txBody>
                    <a:bodyPr/>
                    <a:lstStyle/>
                    <a:p>
                      <a:pPr algn="ctr"/>
                      <a:r>
                        <a:rPr lang="en-US" sz="800"/>
                        <a:t>(x)</a:t>
                      </a:r>
                    </a:p>
                  </a:txBody>
                  <a:tcPr/>
                </a:tc>
                <a:tc>
                  <a:txBody>
                    <a:bodyPr/>
                    <a:lstStyle/>
                    <a:p>
                      <a:pPr lvl="0" algn="ctr">
                        <a:buNone/>
                      </a:pPr>
                      <a:r>
                        <a:rPr lang="en-US" sz="800"/>
                        <a:t>x</a:t>
                      </a:r>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1480217727"/>
                  </a:ext>
                </a:extLst>
              </a:tr>
              <a:tr h="0">
                <a:tc>
                  <a:txBody>
                    <a:bodyPr/>
                    <a:lstStyle/>
                    <a:p>
                      <a:pPr lvl="0">
                        <a:buNone/>
                      </a:pPr>
                      <a:r>
                        <a:rPr lang="en-US" sz="800" b="0" i="0" u="none" strike="noStrike" noProof="0"/>
                        <a:t>PR</a:t>
                      </a:r>
                    </a:p>
                  </a:txBody>
                  <a:tcPr>
                    <a:solidFill>
                      <a:schemeClr val="bg1">
                        <a:lumMod val="85000"/>
                      </a:schemeClr>
                    </a:solidFill>
                  </a:tcPr>
                </a:tc>
                <a:tc>
                  <a:txBody>
                    <a:bodyPr/>
                    <a:lstStyle/>
                    <a:p>
                      <a:pPr lvl="0">
                        <a:buNone/>
                      </a:pPr>
                      <a:r>
                        <a:rPr lang="en-US" sz="800" b="0" i="0" u="none" strike="noStrike" noProof="0"/>
                        <a:t>FastAPI</a:t>
                      </a:r>
                    </a:p>
                  </a:txBody>
                  <a:tcPr/>
                </a:tc>
                <a:tc>
                  <a:txBody>
                    <a:bodyPr/>
                    <a:lstStyle/>
                    <a:p>
                      <a:pPr lvl="0">
                        <a:buNone/>
                      </a:pPr>
                      <a:r>
                        <a:rPr lang="en-US" sz="800"/>
                        <a:t>Self-Paced</a:t>
                      </a:r>
                    </a:p>
                  </a:txBody>
                  <a:tcPr/>
                </a:tc>
                <a:tc>
                  <a:txBody>
                    <a:bodyPr/>
                    <a:lstStyle/>
                    <a:p>
                      <a:r>
                        <a:rPr lang="en-US" sz="800">
                          <a:hlinkClick r:id="rId6"/>
                        </a:rPr>
                        <a:t>YouTube</a:t>
                      </a:r>
                      <a:endParaRPr lang="en-US" sz="800"/>
                    </a:p>
                    <a:p>
                      <a:r>
                        <a:rPr lang="en-US" sz="800">
                          <a:hlinkClick r:id="rId7"/>
                        </a:rPr>
                        <a:t>Docs</a:t>
                      </a:r>
                      <a:endParaRPr lang="en-US" sz="800"/>
                    </a:p>
                  </a:txBody>
                  <a:tcPr/>
                </a:tc>
                <a:tc>
                  <a:txBody>
                    <a:bodyPr/>
                    <a:lstStyle/>
                    <a:p>
                      <a:pPr algn="ctr"/>
                      <a:r>
                        <a:rPr lang="en-US" sz="800"/>
                        <a:t>x</a:t>
                      </a:r>
                    </a:p>
                  </a:txBody>
                  <a:tcPr/>
                </a:tc>
                <a:tc>
                  <a:txBody>
                    <a:bodyPr/>
                    <a:lstStyle/>
                    <a:p>
                      <a:pPr algn="ctr"/>
                      <a:endParaRPr lang="en-US" sz="800"/>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endParaRPr lang="en-US" sz="800"/>
                    </a:p>
                  </a:txBody>
                  <a:tcPr/>
                </a:tc>
                <a:extLst>
                  <a:ext uri="{0D108BD9-81ED-4DB2-BD59-A6C34878D82A}">
                    <a16:rowId xmlns:a16="http://schemas.microsoft.com/office/drawing/2014/main" val="2400774203"/>
                  </a:ext>
                </a:extLst>
              </a:tr>
              <a:tr h="22352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b="0" i="0" u="none" strike="noStrike" noProof="0"/>
                        <a:t>PR</a:t>
                      </a:r>
                    </a:p>
                    <a:p>
                      <a:pPr lvl="0">
                        <a:buNone/>
                      </a:pPr>
                      <a:endParaRPr lang="en-US" sz="800" b="0" i="0" u="none" strike="noStrike" noProof="0"/>
                    </a:p>
                  </a:txBody>
                  <a:tcPr>
                    <a:solidFill>
                      <a:schemeClr val="bg1">
                        <a:lumMod val="85000"/>
                      </a:schemeClr>
                    </a:solidFill>
                  </a:tcPr>
                </a:tc>
                <a:tc>
                  <a:txBody>
                    <a:bodyPr/>
                    <a:lstStyle/>
                    <a:p>
                      <a:pPr lvl="0">
                        <a:buNone/>
                      </a:pPr>
                      <a:r>
                        <a:rPr lang="en-US" sz="800" b="0" i="0" u="none" strike="noStrike" noProof="0"/>
                        <a:t>Docker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a:t>Self-Paced</a:t>
                      </a:r>
                    </a:p>
                    <a:p>
                      <a:pPr lvl="0">
                        <a:buNone/>
                      </a:pPr>
                      <a:endParaRPr lang="en-US" sz="800"/>
                    </a:p>
                  </a:txBody>
                  <a:tcPr/>
                </a:tc>
                <a:tc>
                  <a:txBody>
                    <a:bodyPr/>
                    <a:lstStyle/>
                    <a:p>
                      <a:r>
                        <a:rPr lang="en-US" sz="800">
                          <a:hlinkClick r:id="rId8"/>
                        </a:rPr>
                        <a:t>Udemy</a:t>
                      </a:r>
                      <a:endParaRPr lang="en-US" sz="800"/>
                    </a:p>
                  </a:txBody>
                  <a:tcPr/>
                </a:tc>
                <a:tc>
                  <a:txBody>
                    <a:bodyPr/>
                    <a:lstStyle/>
                    <a:p>
                      <a:pPr algn="ctr"/>
                      <a:r>
                        <a:rPr lang="en-US" sz="800"/>
                        <a:t>x</a:t>
                      </a:r>
                    </a:p>
                  </a:txBody>
                  <a:tcPr/>
                </a:tc>
                <a:tc>
                  <a:txBody>
                    <a:bodyPr/>
                    <a:lstStyle/>
                    <a:p>
                      <a:pPr algn="ctr"/>
                      <a:endParaRPr lang="en-US" sz="800"/>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endParaRPr lang="en-US" sz="800"/>
                    </a:p>
                  </a:txBody>
                  <a:tcPr/>
                </a:tc>
                <a:extLst>
                  <a:ext uri="{0D108BD9-81ED-4DB2-BD59-A6C34878D82A}">
                    <a16:rowId xmlns:a16="http://schemas.microsoft.com/office/drawing/2014/main" val="412977496"/>
                  </a:ext>
                </a:extLst>
              </a:tr>
              <a:tr h="318441">
                <a:tc>
                  <a:txBody>
                    <a:bodyPr/>
                    <a:lstStyle/>
                    <a:p>
                      <a:pPr lvl="0">
                        <a:buNone/>
                      </a:pPr>
                      <a:r>
                        <a:rPr lang="en-US" sz="800"/>
                        <a:t>BR</a:t>
                      </a:r>
                    </a:p>
                  </a:txBody>
                  <a:tcPr>
                    <a:solidFill>
                      <a:schemeClr val="bg1">
                        <a:lumMod val="85000"/>
                      </a:schemeClr>
                    </a:solidFill>
                  </a:tcPr>
                </a:tc>
                <a:tc>
                  <a:txBody>
                    <a:bodyPr/>
                    <a:lstStyle/>
                    <a:p>
                      <a:pPr lvl="0">
                        <a:buNone/>
                      </a:pPr>
                      <a:r>
                        <a:rPr lang="en-US" sz="800"/>
                        <a:t>Data Analyst Statistic Foundations</a:t>
                      </a:r>
                    </a:p>
                  </a:txBody>
                  <a:tcPr/>
                </a:tc>
                <a:tc>
                  <a:txBody>
                    <a:bodyPr/>
                    <a:lstStyle/>
                    <a:p>
                      <a:pPr lvl="0">
                        <a:buNone/>
                      </a:pPr>
                      <a:r>
                        <a:rPr lang="en-US" sz="800" err="1"/>
                        <a:t>ILearn</a:t>
                      </a:r>
                      <a:r>
                        <a:rPr lang="en-US" sz="800"/>
                        <a:t> Courses or self-paced</a:t>
                      </a:r>
                    </a:p>
                  </a:txBody>
                  <a:tcPr/>
                </a:tc>
                <a:tc>
                  <a:txBody>
                    <a:bodyPr/>
                    <a:lstStyle/>
                    <a:p>
                      <a:pPr lvl="0">
                        <a:buNone/>
                      </a:pPr>
                      <a:r>
                        <a:rPr lang="en-CA" sz="800" b="0" i="1" u="none" strike="noStrike" noProof="0">
                          <a:latin typeface="Verdana"/>
                        </a:rPr>
                        <a:t>DLI Curated: </a:t>
                      </a:r>
                      <a:r>
                        <a:rPr lang="en-CA" sz="800" b="0" i="1" u="none" strike="noStrike" noProof="0">
                          <a:latin typeface="Verdana"/>
                          <a:hlinkClick r:id="rId9"/>
                        </a:rPr>
                        <a:t>here</a:t>
                      </a:r>
                      <a:r>
                        <a:rPr lang="en-CA" sz="800" b="0" i="1" u="none" strike="noStrike" noProof="0">
                          <a:latin typeface="Verdana"/>
                        </a:rPr>
                        <a:t> | </a:t>
                      </a:r>
                      <a:r>
                        <a:rPr lang="en-CA" sz="800" b="0" i="1" u="none" strike="noStrike" noProof="0">
                          <a:latin typeface="Verdana"/>
                          <a:hlinkClick r:id="rId10"/>
                        </a:rPr>
                        <a:t>Udemy</a:t>
                      </a:r>
                      <a:endParaRPr lang="en-US"/>
                    </a:p>
                  </a:txBody>
                  <a:tcPr/>
                </a:tc>
                <a:tc>
                  <a:txBody>
                    <a:bodyPr/>
                    <a:lstStyle/>
                    <a:p>
                      <a:pPr lvl="0" algn="ctr">
                        <a:buNone/>
                      </a:pPr>
                      <a:endParaRPr lang="en-CA" sz="800" b="0" i="1" u="none" strike="noStrike" noProof="0">
                        <a:latin typeface="Verdana"/>
                      </a:endParaRPr>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82287626"/>
                  </a:ext>
                </a:extLst>
              </a:tr>
              <a:tr h="318441">
                <a:tc>
                  <a:txBody>
                    <a:bodyPr/>
                    <a:lstStyle/>
                    <a:p>
                      <a:r>
                        <a:rPr lang="en-US" sz="800"/>
                        <a:t>YZ</a:t>
                      </a:r>
                    </a:p>
                  </a:txBody>
                  <a:tcPr>
                    <a:solidFill>
                      <a:schemeClr val="bg1">
                        <a:lumMod val="85000"/>
                      </a:schemeClr>
                    </a:solidFill>
                  </a:tcPr>
                </a:tc>
                <a:tc>
                  <a:txBody>
                    <a:bodyPr/>
                    <a:lstStyle/>
                    <a:p>
                      <a:r>
                        <a:rPr lang="en-US" sz="800"/>
                        <a:t>Data Strategy Course</a:t>
                      </a:r>
                    </a:p>
                  </a:txBody>
                  <a:tcPr/>
                </a:tc>
                <a:tc>
                  <a:txBody>
                    <a:bodyPr/>
                    <a:lstStyle/>
                    <a:p>
                      <a:pPr lvl="0">
                        <a:buNone/>
                      </a:pPr>
                      <a:r>
                        <a:rPr lang="en-US" sz="800"/>
                        <a:t>Self-Paced</a:t>
                      </a:r>
                    </a:p>
                  </a:txBody>
                  <a:tcPr/>
                </a:tc>
                <a:tc>
                  <a:txBody>
                    <a:bodyPr/>
                    <a:lstStyle/>
                    <a:p>
                      <a:r>
                        <a:rPr lang="en-US" sz="800">
                          <a:hlinkClick r:id="rId11"/>
                        </a:rPr>
                        <a:t>Udemy</a:t>
                      </a:r>
                      <a:endParaRPr lang="en-US" sz="800"/>
                    </a:p>
                  </a:txBody>
                  <a:tcPr/>
                </a:tc>
                <a:tc>
                  <a:txBody>
                    <a:bodyPr/>
                    <a:lstStyle/>
                    <a:p>
                      <a:pPr algn="ctr"/>
                      <a:endParaRPr lang="en-US" sz="800"/>
                    </a:p>
                  </a:txBody>
                  <a:tcPr/>
                </a:tc>
                <a:tc>
                  <a:txBody>
                    <a:bodyPr/>
                    <a:lstStyle/>
                    <a:p>
                      <a:pPr algn="ct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endParaRPr lang="en-US" sz="800"/>
                    </a:p>
                  </a:txBody>
                  <a:tcPr/>
                </a:tc>
                <a:extLst>
                  <a:ext uri="{0D108BD9-81ED-4DB2-BD59-A6C34878D82A}">
                    <a16:rowId xmlns:a16="http://schemas.microsoft.com/office/drawing/2014/main" val="2134845823"/>
                  </a:ext>
                </a:extLst>
              </a:tr>
              <a:tr h="318441">
                <a:tc>
                  <a:txBody>
                    <a:bodyPr/>
                    <a:lstStyle/>
                    <a:p>
                      <a:pPr lvl="0">
                        <a:buNone/>
                      </a:pPr>
                      <a:r>
                        <a:rPr lang="en-US" sz="800"/>
                        <a:t>YZ</a:t>
                      </a:r>
                    </a:p>
                  </a:txBody>
                  <a:tcPr>
                    <a:solidFill>
                      <a:schemeClr val="bg1">
                        <a:lumMod val="85000"/>
                      </a:schemeClr>
                    </a:solidFill>
                  </a:tcPr>
                </a:tc>
                <a:tc>
                  <a:txBody>
                    <a:bodyPr/>
                    <a:lstStyle/>
                    <a:p>
                      <a:pPr lvl="0">
                        <a:buNone/>
                      </a:pPr>
                      <a:r>
                        <a:rPr lang="en-US" sz="800"/>
                        <a:t>Intro to Data Science and Data Engineering </a:t>
                      </a:r>
                    </a:p>
                    <a:p>
                      <a:pPr lvl="0">
                        <a:buNone/>
                      </a:pPr>
                      <a:r>
                        <a:rPr lang="en-US" sz="800"/>
                        <a:t>(June 8)</a:t>
                      </a:r>
                    </a:p>
                  </a:txBody>
                  <a:tcPr/>
                </a:tc>
                <a:tc>
                  <a:txBody>
                    <a:bodyPr/>
                    <a:lstStyle/>
                    <a:p>
                      <a:pPr lvl="0">
                        <a:buNone/>
                      </a:pPr>
                      <a:r>
                        <a:rPr lang="en-US" sz="800"/>
                        <a:t>Instructor-Led</a:t>
                      </a:r>
                    </a:p>
                  </a:txBody>
                  <a:tcPr/>
                </a:tc>
                <a:tc>
                  <a:txBody>
                    <a:bodyPr/>
                    <a:lstStyle/>
                    <a:p>
                      <a:pPr lvl="0">
                        <a:buNone/>
                      </a:pPr>
                      <a:r>
                        <a:rPr lang="en-CA" sz="800" b="0" i="1" u="none" strike="noStrike" noProof="0"/>
                        <a:t>Link TBD</a:t>
                      </a:r>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extLst>
                  <a:ext uri="{0D108BD9-81ED-4DB2-BD59-A6C34878D82A}">
                    <a16:rowId xmlns:a16="http://schemas.microsoft.com/office/drawing/2014/main" val="616967026"/>
                  </a:ext>
                </a:extLst>
              </a:tr>
              <a:tr h="318441">
                <a:tc>
                  <a:txBody>
                    <a:bodyPr/>
                    <a:lstStyle/>
                    <a:p>
                      <a:pPr lvl="0">
                        <a:buNone/>
                      </a:pPr>
                      <a:r>
                        <a:rPr lang="en-US" sz="800"/>
                        <a:t>BR</a:t>
                      </a:r>
                    </a:p>
                  </a:txBody>
                  <a:tcPr>
                    <a:solidFill>
                      <a:schemeClr val="bg1">
                        <a:lumMod val="85000"/>
                      </a:schemeClr>
                    </a:solidFill>
                  </a:tcPr>
                </a:tc>
                <a:tc>
                  <a:txBody>
                    <a:bodyPr/>
                    <a:lstStyle/>
                    <a:p>
                      <a:pPr lvl="0">
                        <a:buNone/>
                      </a:pPr>
                      <a:r>
                        <a:rPr lang="en-US" sz="800"/>
                        <a:t>Data Management Essentials</a:t>
                      </a:r>
                    </a:p>
                  </a:txBody>
                  <a:tcPr/>
                </a:tc>
                <a:tc>
                  <a:txBody>
                    <a:bodyPr/>
                    <a:lstStyle/>
                    <a:p>
                      <a:pPr lvl="0">
                        <a:buNone/>
                      </a:pPr>
                      <a:r>
                        <a:rPr lang="en-US" sz="800"/>
                        <a:t>Self-Paced</a:t>
                      </a:r>
                    </a:p>
                  </a:txBody>
                  <a:tcPr/>
                </a:tc>
                <a:tc>
                  <a:txBody>
                    <a:bodyPr/>
                    <a:lstStyle/>
                    <a:p>
                      <a:pPr lvl="0">
                        <a:buNone/>
                      </a:pPr>
                      <a:r>
                        <a:rPr lang="en-CA" sz="800" b="0" i="1" u="none" strike="noStrike" noProof="0">
                          <a:latin typeface="Verdana"/>
                          <a:hlinkClick r:id="rId12"/>
                        </a:rPr>
                        <a:t>Udemy</a:t>
                      </a:r>
                      <a:r>
                        <a:rPr lang="en-CA" sz="800" b="0" i="1" u="none" strike="noStrike" noProof="0">
                          <a:latin typeface="Verdana"/>
                        </a:rPr>
                        <a:t> and </a:t>
                      </a:r>
                      <a:r>
                        <a:rPr lang="en-CA" sz="800" b="0" i="1" u="none" strike="noStrike" noProof="0">
                          <a:hlinkClick r:id="rId13"/>
                        </a:rPr>
                        <a:t>Udemy</a:t>
                      </a:r>
                      <a:endParaRPr lang="en-CA" sz="800" b="0" i="1" u="none" strike="noStrike" noProof="0"/>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extLst>
                  <a:ext uri="{0D108BD9-81ED-4DB2-BD59-A6C34878D82A}">
                    <a16:rowId xmlns:a16="http://schemas.microsoft.com/office/drawing/2014/main" val="1063814751"/>
                  </a:ext>
                </a:extLst>
              </a:tr>
              <a:tr h="318441">
                <a:tc>
                  <a:txBody>
                    <a:bodyPr/>
                    <a:lstStyle/>
                    <a:p>
                      <a:pPr lvl="0">
                        <a:buNone/>
                      </a:pPr>
                      <a:r>
                        <a:rPr lang="en-US" sz="800"/>
                        <a:t>BR reach out to JK &amp; AS</a:t>
                      </a:r>
                    </a:p>
                  </a:txBody>
                  <a:tcPr>
                    <a:solidFill>
                      <a:schemeClr val="bg1">
                        <a:lumMod val="85000"/>
                      </a:schemeClr>
                    </a:solidFill>
                  </a:tcPr>
                </a:tc>
                <a:tc>
                  <a:txBody>
                    <a:bodyPr/>
                    <a:lstStyle/>
                    <a:p>
                      <a:pPr lvl="0">
                        <a:buNone/>
                      </a:pPr>
                      <a:r>
                        <a:rPr lang="en-US" sz="800"/>
                        <a:t>Data Governance</a:t>
                      </a:r>
                    </a:p>
                    <a:p>
                      <a:pPr lvl="0">
                        <a:buNone/>
                      </a:pPr>
                      <a:endParaRPr lang="en-US" sz="800"/>
                    </a:p>
                  </a:txBody>
                  <a:tcPr/>
                </a:tc>
                <a:tc>
                  <a:txBody>
                    <a:bodyPr/>
                    <a:lstStyle/>
                    <a:p>
                      <a:pPr lvl="0">
                        <a:buNone/>
                      </a:pPr>
                      <a:r>
                        <a:rPr lang="en-US" sz="800"/>
                        <a:t>Self-Paced</a:t>
                      </a:r>
                    </a:p>
                  </a:txBody>
                  <a:tcPr/>
                </a:tc>
                <a:tc>
                  <a:txBody>
                    <a:bodyPr/>
                    <a:lstStyle/>
                    <a:p>
                      <a:pPr lvl="0">
                        <a:buNone/>
                      </a:pPr>
                      <a:r>
                        <a:rPr lang="en-CA" sz="800" b="0" i="1" u="none" strike="noStrike" noProof="0">
                          <a:hlinkClick r:id="rId14"/>
                        </a:rPr>
                        <a:t>Udemy</a:t>
                      </a:r>
                      <a:endParaRPr lang="en-US"/>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extLst>
                  <a:ext uri="{0D108BD9-81ED-4DB2-BD59-A6C34878D82A}">
                    <a16:rowId xmlns:a16="http://schemas.microsoft.com/office/drawing/2014/main" val="3806079673"/>
                  </a:ext>
                </a:extLst>
              </a:tr>
              <a:tr h="318441">
                <a:tc>
                  <a:txBody>
                    <a:bodyPr/>
                    <a:lstStyle/>
                    <a:p>
                      <a:pPr lvl="0">
                        <a:buNone/>
                      </a:pPr>
                      <a:r>
                        <a:rPr lang="en-US" sz="800"/>
                        <a:t>BR</a:t>
                      </a:r>
                    </a:p>
                  </a:txBody>
                  <a:tcPr>
                    <a:solidFill>
                      <a:schemeClr val="bg1">
                        <a:lumMod val="85000"/>
                      </a:schemeClr>
                    </a:solidFill>
                  </a:tcPr>
                </a:tc>
                <a:tc>
                  <a:txBody>
                    <a:bodyPr/>
                    <a:lstStyle/>
                    <a:p>
                      <a:pPr lvl="0">
                        <a:buNone/>
                      </a:pPr>
                      <a:r>
                        <a:rPr lang="en-US" sz="800" err="1"/>
                        <a:t>Github</a:t>
                      </a:r>
                      <a:r>
                        <a:rPr lang="en-US" sz="800"/>
                        <a:t> for Developers (Beginner)</a:t>
                      </a:r>
                    </a:p>
                  </a:txBody>
                  <a:tcPr/>
                </a:tc>
                <a:tc>
                  <a:txBody>
                    <a:bodyPr/>
                    <a:lstStyle/>
                    <a:p>
                      <a:pPr lvl="0">
                        <a:buNone/>
                      </a:pPr>
                      <a:r>
                        <a:rPr lang="en-US" sz="800"/>
                        <a:t>Instructor</a:t>
                      </a:r>
                    </a:p>
                  </a:txBody>
                  <a:tcPr/>
                </a:tc>
                <a:tc>
                  <a:txBody>
                    <a:bodyPr/>
                    <a:lstStyle/>
                    <a:p>
                      <a:pPr lvl="0">
                        <a:buNone/>
                      </a:pPr>
                      <a:r>
                        <a:rPr lang="en-CA" sz="800" b="0" i="1" u="none" strike="noStrike" noProof="0"/>
                        <a:t>DLI </a:t>
                      </a:r>
                      <a:r>
                        <a:rPr lang="en-CA" sz="800" b="0" i="1" u="none" strike="noStrike" noProof="0">
                          <a:hlinkClick r:id="rId15"/>
                        </a:rPr>
                        <a:t>registration link</a:t>
                      </a:r>
                      <a:endParaRPr lang="en-CA" sz="800" b="0" i="1" u="none" strike="noStrike" noProof="0"/>
                    </a:p>
                  </a:txBody>
                  <a:tcPr/>
                </a:tc>
                <a:tc>
                  <a:txBody>
                    <a:bodyPr/>
                    <a:lstStyle/>
                    <a:p>
                      <a:pPr lvl="0" algn="ctr">
                        <a:buNone/>
                      </a:pP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3641527863"/>
                  </a:ext>
                </a:extLst>
              </a:tr>
              <a:tr h="318441">
                <a:tc>
                  <a:txBody>
                    <a:bodyPr/>
                    <a:lstStyle/>
                    <a:p>
                      <a:pPr lvl="0">
                        <a:buNone/>
                      </a:pPr>
                      <a:r>
                        <a:rPr lang="en-US" sz="800"/>
                        <a:t>BR</a:t>
                      </a:r>
                    </a:p>
                  </a:txBody>
                  <a:tcPr>
                    <a:solidFill>
                      <a:schemeClr val="bg1">
                        <a:lumMod val="85000"/>
                      </a:schemeClr>
                    </a:solidFill>
                  </a:tcPr>
                </a:tc>
                <a:tc>
                  <a:txBody>
                    <a:bodyPr/>
                    <a:lstStyle/>
                    <a:p>
                      <a:pPr lvl="0">
                        <a:buNone/>
                      </a:pPr>
                      <a:r>
                        <a:rPr lang="en-US" sz="800"/>
                        <a:t>SQL Foundations</a:t>
                      </a:r>
                    </a:p>
                  </a:txBody>
                  <a:tcPr/>
                </a:tc>
                <a:tc>
                  <a:txBody>
                    <a:bodyPr/>
                    <a:lstStyle/>
                    <a:p>
                      <a:pPr lvl="0">
                        <a:buNone/>
                      </a:pPr>
                      <a:r>
                        <a:rPr lang="en-US" sz="800"/>
                        <a:t>Self-Paced</a:t>
                      </a:r>
                    </a:p>
                  </a:txBody>
                  <a:tcPr/>
                </a:tc>
                <a:tc>
                  <a:txBody>
                    <a:bodyPr/>
                    <a:lstStyle/>
                    <a:p>
                      <a:pPr lvl="0">
                        <a:buNone/>
                      </a:pPr>
                      <a:r>
                        <a:rPr lang="en-CA" sz="800" b="0" i="1" u="none" strike="noStrike" noProof="0">
                          <a:latin typeface="Verdana"/>
                          <a:hlinkClick r:id="rId16"/>
                        </a:rPr>
                        <a:t>Udemy</a:t>
                      </a:r>
                      <a:endParaRPr lang="en-US"/>
                    </a:p>
                  </a:txBody>
                  <a:tcPr/>
                </a:tc>
                <a:tc>
                  <a:txBody>
                    <a:bodyPr/>
                    <a:lstStyle/>
                    <a:p>
                      <a:pPr lvl="0" algn="ctr">
                        <a:buNone/>
                      </a:pP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77295836"/>
                  </a:ext>
                </a:extLst>
              </a:tr>
              <a:tr h="318441">
                <a:tc>
                  <a:txBody>
                    <a:bodyPr/>
                    <a:lstStyle/>
                    <a:p>
                      <a:pPr lvl="0">
                        <a:buNone/>
                      </a:pPr>
                      <a:r>
                        <a:rPr lang="en-US" sz="800"/>
                        <a:t>BR</a:t>
                      </a:r>
                    </a:p>
                  </a:txBody>
                  <a:tcPr>
                    <a:solidFill>
                      <a:schemeClr val="bg1">
                        <a:lumMod val="85000"/>
                      </a:schemeClr>
                    </a:solidFill>
                  </a:tcPr>
                </a:tc>
                <a:tc>
                  <a:txBody>
                    <a:bodyPr/>
                    <a:lstStyle/>
                    <a:p>
                      <a:pPr lvl="0">
                        <a:buNone/>
                      </a:pPr>
                      <a:r>
                        <a:rPr lang="en-US" sz="800"/>
                        <a:t>Python Foundations + ETL</a:t>
                      </a:r>
                    </a:p>
                  </a:txBody>
                  <a:tcPr/>
                </a:tc>
                <a:tc>
                  <a:txBody>
                    <a:bodyPr/>
                    <a:lstStyle/>
                    <a:p>
                      <a:pPr lvl="0">
                        <a:buNone/>
                      </a:pPr>
                      <a:r>
                        <a:rPr lang="en-US" sz="800"/>
                        <a:t>Self-Paced</a:t>
                      </a:r>
                    </a:p>
                  </a:txBody>
                  <a:tcPr/>
                </a:tc>
                <a:tc>
                  <a:txBody>
                    <a:bodyPr/>
                    <a:lstStyle/>
                    <a:p>
                      <a:pPr lvl="0">
                        <a:buNone/>
                      </a:pPr>
                      <a:r>
                        <a:rPr lang="en-CA" sz="800" b="0" i="1" u="none" strike="noStrike" noProof="0">
                          <a:latin typeface="Verdana"/>
                          <a:hlinkClick r:id="rId17"/>
                        </a:rPr>
                        <a:t>Udemy</a:t>
                      </a:r>
                      <a:endParaRPr lang="en-US"/>
                    </a:p>
                  </a:txBody>
                  <a:tcPr/>
                </a:tc>
                <a:tc>
                  <a:txBody>
                    <a:bodyPr/>
                    <a:lstStyle/>
                    <a:p>
                      <a:pPr lvl="0" algn="ctr">
                        <a:buNone/>
                      </a:pPr>
                      <a:r>
                        <a:rPr lang="en-US" sz="800"/>
                        <a:t>X</a:t>
                      </a:r>
                    </a:p>
                  </a:txBody>
                  <a:tcPr/>
                </a:tc>
                <a:tc>
                  <a:txBody>
                    <a:bodyPr/>
                    <a:lstStyle/>
                    <a:p>
                      <a:pPr lvl="0" algn="ctr">
                        <a:buNone/>
                      </a:pPr>
                      <a:endParaRPr lang="en-US" sz="800"/>
                    </a:p>
                  </a:txBody>
                  <a:tcPr/>
                </a:tc>
                <a:tc>
                  <a:txBody>
                    <a:bodyPr/>
                    <a:lstStyle/>
                    <a:p>
                      <a:pPr lvl="0" algn="ctr">
                        <a:buNone/>
                      </a:pPr>
                      <a:endParaRPr lang="en-US" sz="800"/>
                    </a:p>
                  </a:txBody>
                  <a:tcPr/>
                </a:tc>
                <a:tc>
                  <a:txBody>
                    <a:bodyPr/>
                    <a:lstStyle/>
                    <a:p>
                      <a:pPr lvl="0" algn="ctr">
                        <a:buNone/>
                      </a:pPr>
                      <a:r>
                        <a:rPr lang="en-US" sz="800"/>
                        <a:t>X</a:t>
                      </a:r>
                    </a:p>
                  </a:txBody>
                  <a:tcPr/>
                </a:tc>
                <a:tc>
                  <a:txBody>
                    <a:bodyPr/>
                    <a:lstStyle/>
                    <a:p>
                      <a:pPr lvl="0" algn="ctr">
                        <a:buNone/>
                      </a:pPr>
                      <a:r>
                        <a:rPr lang="en-US" sz="800"/>
                        <a:t>X</a:t>
                      </a:r>
                    </a:p>
                  </a:txBody>
                  <a:tcPr/>
                </a:tc>
                <a:extLst>
                  <a:ext uri="{0D108BD9-81ED-4DB2-BD59-A6C34878D82A}">
                    <a16:rowId xmlns:a16="http://schemas.microsoft.com/office/drawing/2014/main" val="3908767005"/>
                  </a:ext>
                </a:extLst>
              </a:tr>
            </a:tbl>
          </a:graphicData>
        </a:graphic>
      </p:graphicFrame>
    </p:spTree>
    <p:extLst>
      <p:ext uri="{BB962C8B-B14F-4D97-AF65-F5344CB8AC3E}">
        <p14:creationId xmlns:p14="http://schemas.microsoft.com/office/powerpoint/2010/main" val="3898709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044E4C-57A9-4E8E-9E2B-807789F0D146}"/>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5A3A409B-F896-49CF-8231-8BCD8540921D}"/>
              </a:ext>
            </a:extLst>
          </p:cNvPr>
          <p:cNvSpPr>
            <a:spLocks noGrp="1"/>
          </p:cNvSpPr>
          <p:nvPr>
            <p:ph type="sldNum" sz="quarter" idx="16"/>
          </p:nvPr>
        </p:nvSpPr>
        <p:spPr/>
        <p:txBody>
          <a:bodyPr/>
          <a:lstStyle/>
          <a:p>
            <a:fld id="{6B54B0F7-55DD-40D6-B7F4-70B586885C0B}" type="slidenum">
              <a:rPr lang="en-US" noProof="0" smtClean="0"/>
              <a:pPr/>
              <a:t>13</a:t>
            </a:fld>
            <a:endParaRPr lang="en-US" noProof="0"/>
          </a:p>
        </p:txBody>
      </p:sp>
      <p:sp>
        <p:nvSpPr>
          <p:cNvPr id="13" name="Title 12">
            <a:extLst>
              <a:ext uri="{FF2B5EF4-FFF2-40B4-BE49-F238E27FC236}">
                <a16:creationId xmlns:a16="http://schemas.microsoft.com/office/drawing/2014/main" id="{7899BB8C-091F-4496-AF3F-EC69D7B2A7C0}"/>
              </a:ext>
            </a:extLst>
          </p:cNvPr>
          <p:cNvSpPr>
            <a:spLocks noGrp="1"/>
          </p:cNvSpPr>
          <p:nvPr>
            <p:ph type="title"/>
          </p:nvPr>
        </p:nvSpPr>
        <p:spPr>
          <a:xfrm>
            <a:off x="441600" y="119463"/>
            <a:ext cx="11313600" cy="396831"/>
          </a:xfrm>
        </p:spPr>
        <p:txBody>
          <a:bodyPr vert="horz" lIns="0" tIns="0" rIns="0" bIns="0" rtlCol="0" anchor="t">
            <a:noAutofit/>
          </a:bodyPr>
          <a:lstStyle/>
          <a:p>
            <a:r>
              <a:rPr lang="en-US" sz="2900">
                <a:latin typeface="Verdana"/>
                <a:ea typeface="Verdana"/>
              </a:rPr>
              <a:t>Product – Hackathon (2 weeks)</a:t>
            </a:r>
            <a:endParaRPr lang="en-US"/>
          </a:p>
        </p:txBody>
      </p:sp>
      <p:graphicFrame>
        <p:nvGraphicFramePr>
          <p:cNvPr id="17" name="Table 17">
            <a:extLst>
              <a:ext uri="{FF2B5EF4-FFF2-40B4-BE49-F238E27FC236}">
                <a16:creationId xmlns:a16="http://schemas.microsoft.com/office/drawing/2014/main" id="{1C1F804A-562A-4DF2-8007-367668DA6765}"/>
              </a:ext>
            </a:extLst>
          </p:cNvPr>
          <p:cNvGraphicFramePr>
            <a:graphicFrameLocks noGrp="1"/>
          </p:cNvGraphicFramePr>
          <p:nvPr>
            <p:extLst>
              <p:ext uri="{D42A27DB-BD31-4B8C-83A1-F6EECF244321}">
                <p14:modId xmlns:p14="http://schemas.microsoft.com/office/powerpoint/2010/main" val="2035494381"/>
              </p:ext>
            </p:extLst>
          </p:nvPr>
        </p:nvGraphicFramePr>
        <p:xfrm>
          <a:off x="380815" y="3484417"/>
          <a:ext cx="11312175" cy="1483360"/>
        </p:xfrm>
        <a:graphic>
          <a:graphicData uri="http://schemas.openxmlformats.org/drawingml/2006/table">
            <a:tbl>
              <a:tblPr firstRow="1" bandRow="1">
                <a:tableStyleId>{5C22544A-7EE6-4342-B048-85BDC9FD1C3A}</a:tableStyleId>
              </a:tblPr>
              <a:tblGrid>
                <a:gridCol w="2262435">
                  <a:extLst>
                    <a:ext uri="{9D8B030D-6E8A-4147-A177-3AD203B41FA5}">
                      <a16:colId xmlns:a16="http://schemas.microsoft.com/office/drawing/2014/main" val="2788180695"/>
                    </a:ext>
                  </a:extLst>
                </a:gridCol>
                <a:gridCol w="2262435">
                  <a:extLst>
                    <a:ext uri="{9D8B030D-6E8A-4147-A177-3AD203B41FA5}">
                      <a16:colId xmlns:a16="http://schemas.microsoft.com/office/drawing/2014/main" val="548070831"/>
                    </a:ext>
                  </a:extLst>
                </a:gridCol>
                <a:gridCol w="2262435">
                  <a:extLst>
                    <a:ext uri="{9D8B030D-6E8A-4147-A177-3AD203B41FA5}">
                      <a16:colId xmlns:a16="http://schemas.microsoft.com/office/drawing/2014/main" val="2201109739"/>
                    </a:ext>
                  </a:extLst>
                </a:gridCol>
                <a:gridCol w="2262435">
                  <a:extLst>
                    <a:ext uri="{9D8B030D-6E8A-4147-A177-3AD203B41FA5}">
                      <a16:colId xmlns:a16="http://schemas.microsoft.com/office/drawing/2014/main" val="862727927"/>
                    </a:ext>
                  </a:extLst>
                </a:gridCol>
                <a:gridCol w="2262435">
                  <a:extLst>
                    <a:ext uri="{9D8B030D-6E8A-4147-A177-3AD203B41FA5}">
                      <a16:colId xmlns:a16="http://schemas.microsoft.com/office/drawing/2014/main" val="3035103022"/>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741464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4886784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317374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3674017"/>
                  </a:ext>
                </a:extLst>
              </a:tr>
            </a:tbl>
          </a:graphicData>
        </a:graphic>
      </p:graphicFrame>
      <p:pic>
        <p:nvPicPr>
          <p:cNvPr id="4" name="Picture 4" descr="Chart&#10;&#10;Description automatically generated">
            <a:extLst>
              <a:ext uri="{FF2B5EF4-FFF2-40B4-BE49-F238E27FC236}">
                <a16:creationId xmlns:a16="http://schemas.microsoft.com/office/drawing/2014/main" id="{D64DD1DB-606F-0E28-C8C2-F426F0F2B322}"/>
              </a:ext>
            </a:extLst>
          </p:cNvPr>
          <p:cNvPicPr>
            <a:picLocks noChangeAspect="1"/>
          </p:cNvPicPr>
          <p:nvPr/>
        </p:nvPicPr>
        <p:blipFill>
          <a:blip r:embed="rId2"/>
          <a:stretch>
            <a:fillRect/>
          </a:stretch>
        </p:blipFill>
        <p:spPr>
          <a:xfrm>
            <a:off x="7000778" y="208345"/>
            <a:ext cx="4861540" cy="2872489"/>
          </a:xfrm>
          <a:prstGeom prst="rect">
            <a:avLst/>
          </a:prstGeom>
        </p:spPr>
      </p:pic>
      <p:sp>
        <p:nvSpPr>
          <p:cNvPr id="18" name="TextBox 17">
            <a:extLst>
              <a:ext uri="{FF2B5EF4-FFF2-40B4-BE49-F238E27FC236}">
                <a16:creationId xmlns:a16="http://schemas.microsoft.com/office/drawing/2014/main" id="{8081FF14-D6BD-4292-8894-3C20F962556A}"/>
              </a:ext>
            </a:extLst>
          </p:cNvPr>
          <p:cNvSpPr txBox="1"/>
          <p:nvPr/>
        </p:nvSpPr>
        <p:spPr>
          <a:xfrm>
            <a:off x="404399" y="908180"/>
            <a:ext cx="6382066" cy="2308324"/>
          </a:xfrm>
          <a:prstGeom prst="rect">
            <a:avLst/>
          </a:prstGeom>
          <a:noFill/>
        </p:spPr>
        <p:txBody>
          <a:bodyPr wrap="square" lIns="91440" tIns="45720" rIns="91440" bIns="45720" rtlCol="0" anchor="t">
            <a:spAutoFit/>
          </a:bodyPr>
          <a:lstStyle/>
          <a:p>
            <a:pPr marL="285750" indent="-285750">
              <a:buFontTx/>
              <a:buChar char="-"/>
            </a:pPr>
            <a:r>
              <a:rPr lang="en-US"/>
              <a:t>Need to finish discover and identify prior to May 16th</a:t>
            </a:r>
          </a:p>
          <a:p>
            <a:pPr marL="285750" indent="-285750">
              <a:buFontTx/>
              <a:buChar char="-"/>
            </a:pPr>
            <a:r>
              <a:rPr lang="en-US"/>
              <a:t>High level solution design</a:t>
            </a:r>
            <a:endParaRPr lang="en-US">
              <a:ea typeface="Verdana"/>
            </a:endParaRPr>
          </a:p>
          <a:p>
            <a:pPr marL="742950" lvl="1" indent="-285750">
              <a:buFontTx/>
              <a:buChar char="-"/>
            </a:pPr>
            <a:r>
              <a:rPr lang="en-US"/>
              <a:t>Know what prerequisites</a:t>
            </a:r>
          </a:p>
          <a:p>
            <a:pPr marL="285750" indent="-285750">
              <a:buChar char="-"/>
            </a:pPr>
            <a:r>
              <a:rPr lang="en-US">
                <a:ea typeface="Verdana"/>
              </a:rPr>
              <a:t>Define the daily "goal" / targets</a:t>
            </a:r>
          </a:p>
          <a:p>
            <a:pPr marL="285750" indent="-285750">
              <a:buChar char="-"/>
            </a:pPr>
            <a:r>
              <a:rPr lang="en-US">
                <a:ea typeface="Verdana"/>
              </a:rPr>
              <a:t>Define the right decision gates for larger meetings</a:t>
            </a:r>
          </a:p>
          <a:p>
            <a:pPr marL="285750" indent="-285750">
              <a:buChar char="-"/>
            </a:pPr>
            <a:r>
              <a:rPr lang="en-US">
                <a:ea typeface="Verdana"/>
              </a:rPr>
              <a:t>Set up final demo day (demo the MVP) w/ Joyce + other data leadership as available</a:t>
            </a:r>
          </a:p>
        </p:txBody>
      </p:sp>
    </p:spTree>
    <p:extLst>
      <p:ext uri="{BB962C8B-B14F-4D97-AF65-F5344CB8AC3E}">
        <p14:creationId xmlns:p14="http://schemas.microsoft.com/office/powerpoint/2010/main" val="1410626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2">
            <a:extLst>
              <a:ext uri="{FF2B5EF4-FFF2-40B4-BE49-F238E27FC236}">
                <a16:creationId xmlns:a16="http://schemas.microsoft.com/office/drawing/2014/main" id="{4A922989-56EE-46B6-EA8E-49F0ACB58A84}"/>
              </a:ext>
            </a:extLst>
          </p:cNvPr>
          <p:cNvGraphicFramePr>
            <a:graphicFrameLocks noGrp="1"/>
          </p:cNvGraphicFramePr>
          <p:nvPr>
            <p:extLst>
              <p:ext uri="{D42A27DB-BD31-4B8C-83A1-F6EECF244321}">
                <p14:modId xmlns:p14="http://schemas.microsoft.com/office/powerpoint/2010/main" val="3844286992"/>
              </p:ext>
            </p:extLst>
          </p:nvPr>
        </p:nvGraphicFramePr>
        <p:xfrm>
          <a:off x="145694" y="373648"/>
          <a:ext cx="11717754" cy="6096000"/>
        </p:xfrm>
        <a:graphic>
          <a:graphicData uri="http://schemas.openxmlformats.org/drawingml/2006/table">
            <a:tbl>
              <a:tblPr firstRow="1" bandRow="1">
                <a:tableStyleId>{5C22544A-7EE6-4342-B048-85BDC9FD1C3A}</a:tableStyleId>
              </a:tblPr>
              <a:tblGrid>
                <a:gridCol w="1114120">
                  <a:extLst>
                    <a:ext uri="{9D8B030D-6E8A-4147-A177-3AD203B41FA5}">
                      <a16:colId xmlns:a16="http://schemas.microsoft.com/office/drawing/2014/main" val="2256463816"/>
                    </a:ext>
                  </a:extLst>
                </a:gridCol>
                <a:gridCol w="3246931">
                  <a:extLst>
                    <a:ext uri="{9D8B030D-6E8A-4147-A177-3AD203B41FA5}">
                      <a16:colId xmlns:a16="http://schemas.microsoft.com/office/drawing/2014/main" val="2961558832"/>
                    </a:ext>
                  </a:extLst>
                </a:gridCol>
                <a:gridCol w="1127381">
                  <a:extLst>
                    <a:ext uri="{9D8B030D-6E8A-4147-A177-3AD203B41FA5}">
                      <a16:colId xmlns:a16="http://schemas.microsoft.com/office/drawing/2014/main" val="969103326"/>
                    </a:ext>
                  </a:extLst>
                </a:gridCol>
                <a:gridCol w="1917679">
                  <a:extLst>
                    <a:ext uri="{9D8B030D-6E8A-4147-A177-3AD203B41FA5}">
                      <a16:colId xmlns:a16="http://schemas.microsoft.com/office/drawing/2014/main" val="3514385477"/>
                    </a:ext>
                  </a:extLst>
                </a:gridCol>
                <a:gridCol w="2180890">
                  <a:extLst>
                    <a:ext uri="{9D8B030D-6E8A-4147-A177-3AD203B41FA5}">
                      <a16:colId xmlns:a16="http://schemas.microsoft.com/office/drawing/2014/main" val="948339978"/>
                    </a:ext>
                  </a:extLst>
                </a:gridCol>
                <a:gridCol w="2130753">
                  <a:extLst>
                    <a:ext uri="{9D8B030D-6E8A-4147-A177-3AD203B41FA5}">
                      <a16:colId xmlns:a16="http://schemas.microsoft.com/office/drawing/2014/main" val="3659698148"/>
                    </a:ext>
                  </a:extLst>
                </a:gridCol>
              </a:tblGrid>
              <a:tr h="254110">
                <a:tc>
                  <a:txBody>
                    <a:bodyPr/>
                    <a:lstStyle/>
                    <a:p>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Group </a:t>
                      </a:r>
                      <a:r>
                        <a:rPr lang="en-US" sz="1000" err="1">
                          <a:solidFill>
                            <a:schemeClr val="bg1"/>
                          </a:solidFill>
                          <a:latin typeface="Verdana" panose="020B0604030504040204" pitchFamily="34" charset="0"/>
                          <a:ea typeface="Verdana" panose="020B0604030504040204" pitchFamily="34" charset="0"/>
                          <a:cs typeface="Verdana" panose="020B0604030504040204" pitchFamily="34" charset="0"/>
                        </a:rPr>
                        <a:t>Rep’d</a:t>
                      </a:r>
                      <a:endParaRPr lang="en-US" sz="100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Persona &amp; 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sz="100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I find… difficult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I get frustrated by…</a:t>
                      </a:r>
                    </a:p>
                    <a:p>
                      <a:endParaRPr lang="en-US" sz="100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I would be delighted by…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65902332"/>
                  </a:ext>
                </a:extLst>
              </a:tr>
              <a:tr h="1056589">
                <a:tc>
                  <a:txBody>
                    <a:bodyPr/>
                    <a:lstStyle/>
                    <a:p>
                      <a:r>
                        <a:rPr lang="en-US" sz="1000" i="1">
                          <a:solidFill>
                            <a:schemeClr val="tx1"/>
                          </a:solidFill>
                          <a:latin typeface="Verdana" panose="020B0604030504040204" pitchFamily="34" charset="0"/>
                          <a:ea typeface="Verdana" panose="020B0604030504040204" pitchFamily="34" charset="0"/>
                          <a:cs typeface="Verdana" panose="020B0604030504040204" pitchFamily="34" charset="0"/>
                        </a:rPr>
                        <a:t>Executive Leadership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a:solidFill>
                            <a:schemeClr val="tx1"/>
                          </a:solidFill>
                          <a:latin typeface="Verdana" panose="020B0604030504040204" pitchFamily="34" charset="0"/>
                          <a:ea typeface="Verdana" panose="020B0604030504040204" pitchFamily="34" charset="0"/>
                          <a:cs typeface="Verdana" panose="020B0604030504040204" pitchFamily="34" charset="0"/>
                        </a:rPr>
                        <a:t>Elaine the Executive: </a:t>
                      </a: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Elaine oversees the entire global data organization. She’s a C-level executive that is looking for key metrics quickly to inform wide-impact strategic decisions.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Decision-making on team growth targets</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Approval of budgets with limited context on rationale</a:t>
                      </a: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The lack of visibility into my global team</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Approving high-charging external vendors for work I know we can build the skill sets of internally</a:t>
                      </a: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Reducing our team’s reliance of vendors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Quick insights on where our global team’s gaps in skill sets lie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8708790"/>
                  </a:ext>
                </a:extLst>
              </a:tr>
              <a:tr h="1302308">
                <a:tc>
                  <a:txBody>
                    <a:bodyPr/>
                    <a:lstStyle/>
                    <a:p>
                      <a:r>
                        <a:rPr lang="en-US" sz="1000" i="1">
                          <a:solidFill>
                            <a:schemeClr val="tx1"/>
                          </a:solidFill>
                          <a:latin typeface="Verdana" panose="020B0604030504040204" pitchFamily="34" charset="0"/>
                          <a:ea typeface="Verdana" panose="020B0604030504040204" pitchFamily="34" charset="0"/>
                          <a:cs typeface="Verdana" panose="020B0604030504040204" pitchFamily="34" charset="0"/>
                        </a:rPr>
                        <a:t>Head of Programs/</a:t>
                      </a:r>
                    </a:p>
                    <a:p>
                      <a:r>
                        <a:rPr lang="en-US" sz="1000" i="1">
                          <a:solidFill>
                            <a:schemeClr val="tx1"/>
                          </a:solidFill>
                          <a:latin typeface="Verdana" panose="020B0604030504040204" pitchFamily="34" charset="0"/>
                          <a:ea typeface="Verdana" panose="020B0604030504040204" pitchFamily="34" charset="0"/>
                          <a:cs typeface="Verdana" panose="020B0604030504040204" pitchFamily="34" charset="0"/>
                        </a:rPr>
                        <a:t>Director of  Portfolio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a:solidFill>
                            <a:schemeClr val="tx1"/>
                          </a:solidFill>
                          <a:latin typeface="Verdana" panose="020B0604030504040204" pitchFamily="34" charset="0"/>
                          <a:ea typeface="Verdana" panose="020B0604030504040204" pitchFamily="34" charset="0"/>
                          <a:cs typeface="Verdana" panose="020B0604030504040204" pitchFamily="34" charset="0"/>
                        </a:rPr>
                        <a:t>Paul the Data Portfolio Owner: </a:t>
                      </a: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Paul oversees the entire portfolio. He needs to have line of sight into the full range of programs across the data organization so as to inform the multi-year roadmap, budget planning, and high number hiring approvals.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Visibility into productivity of global team members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Visibility into how resources are splitting their time globally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Communicating our resourcing needs to HR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Delayed manual updates from program managers onto our spreadsheet</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Heavy lifting / late nights preparing for budget and roadmap reviews with executive leadership</a:t>
                      </a: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Real-time or “up-to-date” views on how people are staffed across our global portfolio of programs and projects</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Transparent communications between myself and program managers on where more or less support is needed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5160612"/>
                  </a:ext>
                </a:extLst>
              </a:tr>
              <a:tr h="1302308">
                <a:tc>
                  <a:txBody>
                    <a:bodyPr/>
                    <a:lstStyle/>
                    <a:p>
                      <a:r>
                        <a:rPr lang="en-US" sz="1000" i="1">
                          <a:solidFill>
                            <a:schemeClr val="tx1"/>
                          </a:solidFill>
                          <a:latin typeface="Verdana" panose="020B0604030504040204" pitchFamily="34" charset="0"/>
                          <a:ea typeface="Verdana" panose="020B0604030504040204" pitchFamily="34" charset="0"/>
                          <a:cs typeface="Verdana" panose="020B0604030504040204" pitchFamily="34" charset="0"/>
                        </a:rPr>
                        <a:t>Data Pillar Program Managers / Data Pillar Leadership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a:solidFill>
                            <a:schemeClr val="tx1"/>
                          </a:solidFill>
                          <a:latin typeface="Verdana" panose="020B0604030504040204" pitchFamily="34" charset="0"/>
                          <a:ea typeface="Verdana" panose="020B0604030504040204" pitchFamily="34" charset="0"/>
                          <a:cs typeface="Verdana" panose="020B0604030504040204" pitchFamily="34" charset="0"/>
                        </a:rPr>
                        <a:t>Dina the Data Program Manager</a:t>
                      </a: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 Dina oversees resourcing for her own set of program(s). She is accountable to the success of individual programs and ensuring her team is well-resourced and efficient. Dina within Computational Biology.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Tracking the productivity of my team</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Keeping up with the hiring needs of my team</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Communicating our program needs from a resourcing standpoint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Seeing when my team members are working late nights and not knowing how to provide them some form of relief</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Lack of input to the recruitment/hiring process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Seeing my team well-supported and efficient in delivering against our program and project milestones</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Feeling recognized by my data pillar leadership and global leadership for my contributions to milestones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2846480"/>
                  </a:ext>
                </a:extLst>
              </a:tr>
              <a:tr h="897149">
                <a:tc>
                  <a:txBody>
                    <a:bodyPr/>
                    <a:lstStyle/>
                    <a:p>
                      <a:r>
                        <a:rPr lang="en-US" sz="1000" i="1">
                          <a:solidFill>
                            <a:schemeClr val="tx1"/>
                          </a:solidFill>
                          <a:latin typeface="Verdana" panose="020B0604030504040204" pitchFamily="34" charset="0"/>
                          <a:ea typeface="Verdana" panose="020B0604030504040204" pitchFamily="34" charset="0"/>
                          <a:cs typeface="Verdana" panose="020B0604030504040204" pitchFamily="34" charset="0"/>
                        </a:rPr>
                        <a:t>Non-PMO Resources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a:solidFill>
                            <a:schemeClr val="tx1"/>
                          </a:solidFill>
                          <a:latin typeface="Verdana" panose="020B0604030504040204" pitchFamily="34" charset="0"/>
                          <a:ea typeface="Verdana" panose="020B0604030504040204" pitchFamily="34" charset="0"/>
                          <a:cs typeface="Verdana" panose="020B0604030504040204" pitchFamily="34" charset="0"/>
                        </a:rPr>
                        <a:t>Artem the Analyst</a:t>
                      </a: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 Artem sits on Dina’s team. He’s currently staffed on a major R&amp;D AI program as a data scientist. He’s excited about his future growth at Sanofi.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Managing all my tasks across multiple projects</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Knowing who to consult when I need support with tasks such as when I have vacation planned</a:t>
                      </a:r>
                    </a:p>
                    <a:p>
                      <a:pPr marL="171450" indent="-171450">
                        <a:buFont typeface="Arial" panose="020B0604020202020204" pitchFamily="34" charset="0"/>
                        <a:buChar char="•"/>
                      </a:pPr>
                      <a:endParaRPr lang="en-US" sz="10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Late nights working because I feel like my time is so divided between priorities</a:t>
                      </a:r>
                    </a:p>
                    <a:p>
                      <a:pPr marL="171450" indent="-171450">
                        <a:buFont typeface="Arial" panose="020B0604020202020204" pitchFamily="34" charset="0"/>
                        <a:buChar cha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Not having clarity on where I should prioritize my efforts and how it’s linked to my recognition and growth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solidFill>
                            <a:schemeClr val="tx1"/>
                          </a:solidFill>
                          <a:latin typeface="Verdana" panose="020B0604030504040204" pitchFamily="34" charset="0"/>
                          <a:ea typeface="Verdana" panose="020B0604030504040204" pitchFamily="34" charset="0"/>
                          <a:cs typeface="Verdana" panose="020B0604030504040204" pitchFamily="34" charset="0"/>
                        </a:rPr>
                        <a:t>Meaningful work that is measurable by the manager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0987753"/>
                  </a:ext>
                </a:extLst>
              </a:tr>
            </a:tbl>
          </a:graphicData>
        </a:graphic>
      </p:graphicFrame>
      <p:pic>
        <p:nvPicPr>
          <p:cNvPr id="9" name="Picture 8">
            <a:extLst>
              <a:ext uri="{FF2B5EF4-FFF2-40B4-BE49-F238E27FC236}">
                <a16:creationId xmlns:a16="http://schemas.microsoft.com/office/drawing/2014/main" id="{4902DB9B-F2B1-C667-BE87-336FE418161B}"/>
              </a:ext>
            </a:extLst>
          </p:cNvPr>
          <p:cNvPicPr>
            <a:picLocks noChangeAspect="1"/>
          </p:cNvPicPr>
          <p:nvPr/>
        </p:nvPicPr>
        <p:blipFill rotWithShape="1">
          <a:blip r:embed="rId3"/>
          <a:srcRect l="16273" t="15182" r="17682" b="23229"/>
          <a:stretch/>
        </p:blipFill>
        <p:spPr>
          <a:xfrm>
            <a:off x="4713160" y="847204"/>
            <a:ext cx="599953" cy="709710"/>
          </a:xfrm>
          <a:prstGeom prst="rect">
            <a:avLst/>
          </a:prstGeom>
        </p:spPr>
      </p:pic>
      <p:pic>
        <p:nvPicPr>
          <p:cNvPr id="10" name="Picture 8">
            <a:extLst>
              <a:ext uri="{FF2B5EF4-FFF2-40B4-BE49-F238E27FC236}">
                <a16:creationId xmlns:a16="http://schemas.microsoft.com/office/drawing/2014/main" id="{3A434249-3A49-F0BF-D859-EEF368D28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575" y="3448398"/>
            <a:ext cx="909122" cy="12273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7344EF4-FBB6-1ED4-46CC-C15657F038CB}"/>
              </a:ext>
            </a:extLst>
          </p:cNvPr>
          <p:cNvPicPr>
            <a:picLocks noChangeAspect="1"/>
          </p:cNvPicPr>
          <p:nvPr/>
        </p:nvPicPr>
        <p:blipFill rotWithShape="1">
          <a:blip r:embed="rId5"/>
          <a:srcRect l="13326" t="11667" r="13931" b="22720"/>
          <a:stretch/>
        </p:blipFill>
        <p:spPr>
          <a:xfrm>
            <a:off x="4713160" y="2030470"/>
            <a:ext cx="711896" cy="814517"/>
          </a:xfrm>
          <a:prstGeom prst="rect">
            <a:avLst/>
          </a:prstGeom>
        </p:spPr>
      </p:pic>
      <p:pic>
        <p:nvPicPr>
          <p:cNvPr id="12" name="Picture 64">
            <a:extLst>
              <a:ext uri="{FF2B5EF4-FFF2-40B4-BE49-F238E27FC236}">
                <a16:creationId xmlns:a16="http://schemas.microsoft.com/office/drawing/2014/main" id="{2E07F8AB-D2EB-8944-9B97-CC84787AD06F}"/>
              </a:ext>
            </a:extLst>
          </p:cNvPr>
          <p:cNvPicPr>
            <a:picLocks noChangeAspect="1"/>
          </p:cNvPicPr>
          <p:nvPr/>
        </p:nvPicPr>
        <p:blipFill rotWithShape="1">
          <a:blip r:embed="rId6"/>
          <a:srcRect l="15616" t="11729" r="12640" b="25081"/>
          <a:stretch/>
        </p:blipFill>
        <p:spPr>
          <a:xfrm>
            <a:off x="4663853" y="5038989"/>
            <a:ext cx="698566" cy="851006"/>
          </a:xfrm>
          <a:prstGeom prst="rect">
            <a:avLst/>
          </a:prstGeom>
        </p:spPr>
      </p:pic>
    </p:spTree>
    <p:extLst>
      <p:ext uri="{BB962C8B-B14F-4D97-AF65-F5344CB8AC3E}">
        <p14:creationId xmlns:p14="http://schemas.microsoft.com/office/powerpoint/2010/main" val="974291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B75-823B-DF4D-96AF-5CDCF4B1CA49}"/>
              </a:ext>
            </a:extLst>
          </p:cNvPr>
          <p:cNvSpPr>
            <a:spLocks noGrp="1"/>
          </p:cNvSpPr>
          <p:nvPr>
            <p:ph type="ctrTitle"/>
          </p:nvPr>
        </p:nvSpPr>
        <p:spPr/>
        <p:txBody>
          <a:bodyPr/>
          <a:lstStyle/>
          <a:p>
            <a:endParaRPr lang="en-US"/>
          </a:p>
        </p:txBody>
      </p:sp>
      <p:sp>
        <p:nvSpPr>
          <p:cNvPr id="3" name="SmartArt Placeholder 2">
            <a:extLst>
              <a:ext uri="{FF2B5EF4-FFF2-40B4-BE49-F238E27FC236}">
                <a16:creationId xmlns:a16="http://schemas.microsoft.com/office/drawing/2014/main" id="{31DD9F04-A3B6-D24E-99C0-12AA0BCD0CD8}"/>
              </a:ext>
            </a:extLst>
          </p:cNvPr>
          <p:cNvSpPr>
            <a:spLocks noGrp="1"/>
          </p:cNvSpPr>
          <p:nvPr>
            <p:ph type="dgm" sz="quarter" idx="13"/>
          </p:nvPr>
        </p:nvSpPr>
        <p:spPr/>
      </p:sp>
      <p:sp>
        <p:nvSpPr>
          <p:cNvPr id="4" name="SmartArt Placeholder 3">
            <a:extLst>
              <a:ext uri="{FF2B5EF4-FFF2-40B4-BE49-F238E27FC236}">
                <a16:creationId xmlns:a16="http://schemas.microsoft.com/office/drawing/2014/main" id="{0FED4A73-3C8A-034D-A881-74ECB6DB7D8E}"/>
              </a:ext>
            </a:extLst>
          </p:cNvPr>
          <p:cNvSpPr>
            <a:spLocks noGrp="1"/>
          </p:cNvSpPr>
          <p:nvPr>
            <p:ph type="dgm" sz="quarter" idx="14"/>
          </p:nvPr>
        </p:nvSpPr>
        <p:spPr/>
      </p:sp>
    </p:spTree>
    <p:extLst>
      <p:ext uri="{BB962C8B-B14F-4D97-AF65-F5344CB8AC3E}">
        <p14:creationId xmlns:p14="http://schemas.microsoft.com/office/powerpoint/2010/main" val="1521146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Rounded Corners 182">
            <a:extLst>
              <a:ext uri="{FF2B5EF4-FFF2-40B4-BE49-F238E27FC236}">
                <a16:creationId xmlns:a16="http://schemas.microsoft.com/office/drawing/2014/main" id="{047876E9-4579-5146-B67E-4871D9AD0176}"/>
              </a:ext>
            </a:extLst>
          </p:cNvPr>
          <p:cNvSpPr/>
          <p:nvPr/>
        </p:nvSpPr>
        <p:spPr>
          <a:xfrm>
            <a:off x="6330987" y="1506034"/>
            <a:ext cx="4915967" cy="2067622"/>
          </a:xfrm>
          <a:prstGeom prst="roundRect">
            <a:avLst>
              <a:gd name="adj" fmla="val 7728"/>
            </a:avLst>
          </a:prstGeom>
          <a:solidFill>
            <a:schemeClr val="bg1"/>
          </a:solidFill>
          <a:ln w="38100" cap="flat">
            <a:gradFill flip="none" rotWithShape="1">
              <a:gsLst>
                <a:gs pos="0">
                  <a:srgbClr val="6398F5"/>
                </a:gs>
                <a:gs pos="100000">
                  <a:srgbClr val="28B6E6"/>
                </a:gs>
              </a:gsLst>
              <a:path path="circle">
                <a:fillToRect r="100000" b="100000"/>
              </a:path>
              <a:tileRect l="-100000" t="-100000"/>
            </a:gradFill>
            <a:prstDash val="solid"/>
            <a:miter/>
          </a:ln>
          <a:effectLst>
            <a:outerShdw blurRad="571500" dist="381000" dir="5400000" sx="85000" sy="85000" algn="t" rotWithShape="0">
              <a:srgbClr val="53AEF1">
                <a:alpha val="24000"/>
              </a:srgbClr>
            </a:outerShdw>
          </a:effectLst>
        </p:spPr>
        <p:txBody>
          <a:bodyPr vert="vert270" wrap="square" rtlCol="0" anchor="ctr">
            <a:noAutofit/>
          </a:bodyPr>
          <a:lstStyle/>
          <a:p>
            <a:pPr algn="ctr"/>
            <a:endParaRPr lang="en-US" sz="1300" b="1">
              <a:solidFill>
                <a:schemeClr val="tx2"/>
              </a:solidFill>
              <a:latin typeface="Century Gothic" panose="020B0502020202020204" pitchFamily="34" charset="0"/>
            </a:endParaRPr>
          </a:p>
        </p:txBody>
      </p:sp>
      <p:sp>
        <p:nvSpPr>
          <p:cNvPr id="2" name="Footer Placeholder 1">
            <a:extLst>
              <a:ext uri="{FF2B5EF4-FFF2-40B4-BE49-F238E27FC236}">
                <a16:creationId xmlns:a16="http://schemas.microsoft.com/office/drawing/2014/main" id="{0CA639CE-02E4-0144-B08A-19BF88AC7B62}"/>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E6D67FF2-1297-BF4B-8541-EB8D47FC8B4D}"/>
              </a:ext>
            </a:extLst>
          </p:cNvPr>
          <p:cNvSpPr>
            <a:spLocks noGrp="1"/>
          </p:cNvSpPr>
          <p:nvPr>
            <p:ph type="sldNum" sz="quarter" idx="16"/>
          </p:nvPr>
        </p:nvSpPr>
        <p:spPr/>
        <p:txBody>
          <a:bodyPr/>
          <a:lstStyle/>
          <a:p>
            <a:fld id="{6B54B0F7-55DD-40D6-B7F4-70B586885C0B}" type="slidenum">
              <a:rPr lang="en-US" noProof="0" smtClean="0"/>
              <a:pPr/>
              <a:t>16</a:t>
            </a:fld>
            <a:endParaRPr lang="en-US" noProof="0"/>
          </a:p>
        </p:txBody>
      </p:sp>
      <p:sp>
        <p:nvSpPr>
          <p:cNvPr id="12" name="Title 7">
            <a:extLst>
              <a:ext uri="{FF2B5EF4-FFF2-40B4-BE49-F238E27FC236}">
                <a16:creationId xmlns:a16="http://schemas.microsoft.com/office/drawing/2014/main" id="{8D06E98B-B0F2-AD48-8B53-6B5BFD40A794}"/>
              </a:ext>
            </a:extLst>
          </p:cNvPr>
          <p:cNvSpPr txBox="1">
            <a:spLocks/>
          </p:cNvSpPr>
          <p:nvPr/>
        </p:nvSpPr>
        <p:spPr>
          <a:xfrm>
            <a:off x="524256" y="710401"/>
            <a:ext cx="7565171" cy="748247"/>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Checklists (WIP)</a:t>
            </a:r>
          </a:p>
        </p:txBody>
      </p:sp>
      <p:grpSp>
        <p:nvGrpSpPr>
          <p:cNvPr id="14" name="Group 13">
            <a:extLst>
              <a:ext uri="{FF2B5EF4-FFF2-40B4-BE49-F238E27FC236}">
                <a16:creationId xmlns:a16="http://schemas.microsoft.com/office/drawing/2014/main" id="{655BA06D-2DBC-DE4E-9473-3FDE15B89467}"/>
              </a:ext>
            </a:extLst>
          </p:cNvPr>
          <p:cNvGrpSpPr/>
          <p:nvPr/>
        </p:nvGrpSpPr>
        <p:grpSpPr>
          <a:xfrm>
            <a:off x="969417" y="1080016"/>
            <a:ext cx="10253166" cy="5156285"/>
            <a:chOff x="919125" y="998736"/>
            <a:chExt cx="10253166" cy="5156285"/>
          </a:xfrm>
        </p:grpSpPr>
        <p:sp>
          <p:nvSpPr>
            <p:cNvPr id="15" name="Graphic 18">
              <a:extLst>
                <a:ext uri="{FF2B5EF4-FFF2-40B4-BE49-F238E27FC236}">
                  <a16:creationId xmlns:a16="http://schemas.microsoft.com/office/drawing/2014/main" id="{51E640FE-C268-6B4E-A576-C7EE9C325963}"/>
                </a:ext>
              </a:extLst>
            </p:cNvPr>
            <p:cNvSpPr/>
            <p:nvPr/>
          </p:nvSpPr>
          <p:spPr>
            <a:xfrm>
              <a:off x="1936270" y="998736"/>
              <a:ext cx="2930420" cy="438972"/>
            </a:xfrm>
            <a:prstGeom prst="round2SameRect">
              <a:avLst>
                <a:gd name="adj1" fmla="val 35385"/>
                <a:gd name="adj2" fmla="val 0"/>
              </a:avLst>
            </a:prstGeom>
            <a:solidFill>
              <a:schemeClr val="bg1"/>
            </a:solidFill>
            <a:ln w="9525" cap="flat">
              <a:noFill/>
              <a:prstDash val="solid"/>
              <a:miter/>
            </a:ln>
            <a:effectLst>
              <a:outerShdw blurRad="571500" dist="381000" dir="5400000" sx="85000" sy="85000" algn="t" rotWithShape="0">
                <a:schemeClr val="accent1">
                  <a:alpha val="30000"/>
                </a:schemeClr>
              </a:outerShdw>
            </a:effectLst>
          </p:spPr>
          <p:txBody>
            <a:bodyPr wrap="square" bIns="137160" rtlCol="0" anchor="ctr">
              <a:noAutofit/>
            </a:bodyPr>
            <a:lstStyle/>
            <a:p>
              <a:pPr algn="ctr">
                <a:lnSpc>
                  <a:spcPts val="1400"/>
                </a:lnSpc>
              </a:pPr>
              <a:r>
                <a:rPr lang="en-US" sz="1200" b="1" i="1">
                  <a:gradFill flip="none" rotWithShape="1">
                    <a:gsLst>
                      <a:gs pos="0">
                        <a:schemeClr val="accent3"/>
                      </a:gs>
                      <a:gs pos="100000">
                        <a:srgbClr val="6098F4"/>
                      </a:gs>
                    </a:gsLst>
                    <a:path path="circle">
                      <a:fillToRect l="100000" t="100000"/>
                    </a:path>
                    <a:tileRect r="-100000" b="-100000"/>
                  </a:gradFill>
                  <a:latin typeface="Verdana" panose="020B0604030504040204" pitchFamily="34" charset="0"/>
                  <a:ea typeface="Verdana" panose="020B0604030504040204" pitchFamily="34" charset="0"/>
                  <a:cs typeface="Verdana" panose="020B0604030504040204" pitchFamily="34" charset="0"/>
                </a:rPr>
                <a:t>Pre-Arrival Checklist </a:t>
              </a:r>
            </a:p>
            <a:p>
              <a:pPr algn="ctr">
                <a:lnSpc>
                  <a:spcPts val="1400"/>
                </a:lnSpc>
              </a:pPr>
              <a:r>
                <a:rPr lang="en-US" sz="1200" b="1" i="1">
                  <a:gradFill flip="none" rotWithShape="1">
                    <a:gsLst>
                      <a:gs pos="0">
                        <a:schemeClr val="accent3"/>
                      </a:gs>
                      <a:gs pos="100000">
                        <a:srgbClr val="6098F4"/>
                      </a:gs>
                    </a:gsLst>
                    <a:path path="circle">
                      <a:fillToRect l="100000" t="100000"/>
                    </a:path>
                    <a:tileRect r="-100000" b="-100000"/>
                  </a:gradFill>
                  <a:latin typeface="Verdana" panose="020B0604030504040204" pitchFamily="34" charset="0"/>
                  <a:ea typeface="Verdana" panose="020B0604030504040204" pitchFamily="34" charset="0"/>
                  <a:cs typeface="Verdana" panose="020B0604030504040204" pitchFamily="34" charset="0"/>
                </a:rPr>
                <a:t>(Sanofi facing)</a:t>
              </a:r>
              <a:endParaRPr lang="en-US" sz="1200" i="1">
                <a:gradFill flip="none" rotWithShape="1">
                  <a:gsLst>
                    <a:gs pos="0">
                      <a:schemeClr val="accent3"/>
                    </a:gs>
                    <a:gs pos="100000">
                      <a:srgbClr val="6098F4"/>
                    </a:gs>
                  </a:gsLst>
                  <a:path path="circle">
                    <a:fillToRect l="100000" t="100000"/>
                  </a:path>
                  <a:tileRect r="-100000" b="-100000"/>
                </a:gra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Rounded Corners 57">
              <a:extLst>
                <a:ext uri="{FF2B5EF4-FFF2-40B4-BE49-F238E27FC236}">
                  <a16:creationId xmlns:a16="http://schemas.microsoft.com/office/drawing/2014/main" id="{7EFEB773-2C9C-D64E-A212-9CCF5FDE4669}"/>
                </a:ext>
              </a:extLst>
            </p:cNvPr>
            <p:cNvSpPr/>
            <p:nvPr/>
          </p:nvSpPr>
          <p:spPr>
            <a:xfrm>
              <a:off x="919125" y="1414594"/>
              <a:ext cx="4915967" cy="2067622"/>
            </a:xfrm>
            <a:prstGeom prst="roundRect">
              <a:avLst>
                <a:gd name="adj" fmla="val 7728"/>
              </a:avLst>
            </a:prstGeom>
            <a:solidFill>
              <a:schemeClr val="bg1"/>
            </a:solidFill>
            <a:ln w="38100" cap="flat">
              <a:gradFill flip="none" rotWithShape="1">
                <a:gsLst>
                  <a:gs pos="0">
                    <a:schemeClr val="accent3"/>
                  </a:gs>
                  <a:gs pos="100000">
                    <a:srgbClr val="6098F4"/>
                  </a:gs>
                </a:gsLst>
                <a:path path="circle">
                  <a:fillToRect l="100000" t="100000"/>
                </a:path>
                <a:tileRect r="-100000" b="-100000"/>
              </a:gradFill>
              <a:prstDash val="solid"/>
              <a:miter/>
            </a:ln>
            <a:effectLst>
              <a:outerShdw blurRad="571500" dist="381000" dir="5400000" sx="85000" sy="85000" algn="t" rotWithShape="0">
                <a:srgbClr val="7F92FC">
                  <a:alpha val="24000"/>
                </a:srgbClr>
              </a:outerShdw>
            </a:effectLst>
          </p:spPr>
          <p:txBody>
            <a:bodyPr vert="vert270" wrap="square" rtlCol="0" anchor="ctr">
              <a:noAutofit/>
            </a:bodyPr>
            <a:lstStyle/>
            <a:p>
              <a:pPr algn="ctr"/>
              <a:endParaRPr lang="en-US" sz="1300" b="1">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7" name="Group 16">
              <a:extLst>
                <a:ext uri="{FF2B5EF4-FFF2-40B4-BE49-F238E27FC236}">
                  <a16:creationId xmlns:a16="http://schemas.microsoft.com/office/drawing/2014/main" id="{A63B7081-3428-F74E-B05A-9C3C376CB2BC}"/>
                </a:ext>
              </a:extLst>
            </p:cNvPr>
            <p:cNvGrpSpPr/>
            <p:nvPr/>
          </p:nvGrpSpPr>
          <p:grpSpPr>
            <a:xfrm>
              <a:off x="1135399" y="1640288"/>
              <a:ext cx="4033080" cy="1697272"/>
              <a:chOff x="1075659" y="1636720"/>
              <a:chExt cx="4033080" cy="1697272"/>
            </a:xfrm>
          </p:grpSpPr>
          <p:grpSp>
            <p:nvGrpSpPr>
              <p:cNvPr id="108" name="Group 107">
                <a:extLst>
                  <a:ext uri="{FF2B5EF4-FFF2-40B4-BE49-F238E27FC236}">
                    <a16:creationId xmlns:a16="http://schemas.microsoft.com/office/drawing/2014/main" id="{409F47A2-672C-C94D-BA09-FE851F31A349}"/>
                  </a:ext>
                </a:extLst>
              </p:cNvPr>
              <p:cNvGrpSpPr/>
              <p:nvPr/>
            </p:nvGrpSpPr>
            <p:grpSpPr>
              <a:xfrm>
                <a:off x="1075659" y="1636720"/>
                <a:ext cx="4033080" cy="1697272"/>
                <a:chOff x="1075659" y="1663028"/>
                <a:chExt cx="4033080" cy="1697272"/>
              </a:xfrm>
            </p:grpSpPr>
            <p:sp>
              <p:nvSpPr>
                <p:cNvPr id="129" name="TextBox 128">
                  <a:extLst>
                    <a:ext uri="{FF2B5EF4-FFF2-40B4-BE49-F238E27FC236}">
                      <a16:creationId xmlns:a16="http://schemas.microsoft.com/office/drawing/2014/main" id="{2A5A12C6-F759-1D42-B322-2F420B5EFC5C}"/>
                    </a:ext>
                  </a:extLst>
                </p:cNvPr>
                <p:cNvSpPr txBox="1"/>
                <p:nvPr/>
              </p:nvSpPr>
              <p:spPr>
                <a:xfrm>
                  <a:off x="1265856" y="1663028"/>
                  <a:ext cx="3842883" cy="1697272"/>
                </a:xfrm>
                <a:prstGeom prst="rect">
                  <a:avLst/>
                </a:prstGeom>
                <a:noFill/>
              </p:spPr>
              <p:txBody>
                <a:bodyPr wrap="square" tIns="0" bIns="18288" rtlCol="0" anchor="t" anchorCtr="0">
                  <a:noAutofit/>
                </a:bodyPr>
                <a:lstStyle/>
                <a:p>
                  <a:pPr marL="171450" indent="-171450">
                    <a:lnSpc>
                      <a:spcPts val="1100"/>
                    </a:lnSpc>
                    <a:buFont typeface="Wingdings" pitchFamily="2" charset="2"/>
                    <a:buChar char="q"/>
                  </a:pPr>
                  <a:r>
                    <a:rPr lang="en-US" sz="900" b="1">
                      <a:latin typeface="Verdana" panose="020B0604030504040204" pitchFamily="34" charset="0"/>
                      <a:ea typeface="Verdana" panose="020B0604030504040204" pitchFamily="34" charset="0"/>
                      <a:cs typeface="Verdana" panose="020B0604030504040204" pitchFamily="34" charset="0"/>
                    </a:rPr>
                    <a:t>Ensure technology ready</a:t>
                  </a:r>
                </a:p>
                <a:p>
                  <a:pPr marL="171450" indent="-171450">
                    <a:lnSpc>
                      <a:spcPts val="1100"/>
                    </a:lnSpc>
                    <a:buFont typeface="Wingdings" pitchFamily="2" charset="2"/>
                    <a:buChar char="q"/>
                  </a:pPr>
                  <a:r>
                    <a:rPr lang="en-US" sz="900" b="1">
                      <a:latin typeface="Verdana" panose="020B0604030504040204" pitchFamily="34" charset="0"/>
                      <a:ea typeface="Verdana" panose="020B0604030504040204" pitchFamily="34" charset="0"/>
                      <a:cs typeface="Verdana" panose="020B0604030504040204" pitchFamily="34" charset="0"/>
                    </a:rPr>
                    <a:t>Create a Teams channel for the co-ops</a:t>
                  </a:r>
                </a:p>
                <a:p>
                  <a:pPr marL="171450" indent="-171450">
                    <a:lnSpc>
                      <a:spcPts val="1100"/>
                    </a:lnSpc>
                    <a:buFont typeface="Wingdings" pitchFamily="2" charset="2"/>
                    <a:buChar char="q"/>
                  </a:pPr>
                  <a:r>
                    <a:rPr lang="en-US" sz="900" b="1">
                      <a:latin typeface="Verdana" panose="020B0604030504040204" pitchFamily="34" charset="0"/>
                      <a:ea typeface="Verdana" panose="020B0604030504040204" pitchFamily="34" charset="0"/>
                      <a:cs typeface="Verdana" panose="020B0604030504040204" pitchFamily="34" charset="0"/>
                    </a:rPr>
                    <a:t>Create a JIRA or Trello board for co-ops / way to manage projects</a:t>
                  </a:r>
                </a:p>
              </p:txBody>
            </p:sp>
            <p:sp>
              <p:nvSpPr>
                <p:cNvPr id="130" name="Graphic 18">
                  <a:extLst>
                    <a:ext uri="{FF2B5EF4-FFF2-40B4-BE49-F238E27FC236}">
                      <a16:creationId xmlns:a16="http://schemas.microsoft.com/office/drawing/2014/main" id="{BCA6B2A4-C0BC-AC49-9102-AB489F3FF2E7}"/>
                    </a:ext>
                  </a:extLst>
                </p:cNvPr>
                <p:cNvSpPr/>
                <p:nvPr/>
              </p:nvSpPr>
              <p:spPr>
                <a:xfrm>
                  <a:off x="1075659" y="1688474"/>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lvl="0"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2" name="Graphic 18">
                  <a:extLst>
                    <a:ext uri="{FF2B5EF4-FFF2-40B4-BE49-F238E27FC236}">
                      <a16:creationId xmlns:a16="http://schemas.microsoft.com/office/drawing/2014/main" id="{A3FE6775-F4DF-0540-8807-E4F37E6451F9}"/>
                    </a:ext>
                  </a:extLst>
                </p:cNvPr>
                <p:cNvSpPr/>
                <p:nvPr/>
              </p:nvSpPr>
              <p:spPr>
                <a:xfrm>
                  <a:off x="3494648" y="1688474"/>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09" name="Group 108">
                <a:extLst>
                  <a:ext uri="{FF2B5EF4-FFF2-40B4-BE49-F238E27FC236}">
                    <a16:creationId xmlns:a16="http://schemas.microsoft.com/office/drawing/2014/main" id="{5473F745-FF93-5C46-A4DD-F07BE09BD8F8}"/>
                  </a:ext>
                </a:extLst>
              </p:cNvPr>
              <p:cNvGrpSpPr/>
              <p:nvPr/>
            </p:nvGrpSpPr>
            <p:grpSpPr>
              <a:xfrm>
                <a:off x="1075659" y="2718188"/>
                <a:ext cx="2563451" cy="157328"/>
                <a:chOff x="1075659" y="2785889"/>
                <a:chExt cx="2563451" cy="157328"/>
              </a:xfrm>
            </p:grpSpPr>
            <p:sp>
              <p:nvSpPr>
                <p:cNvPr id="126" name="Graphic 18">
                  <a:extLst>
                    <a:ext uri="{FF2B5EF4-FFF2-40B4-BE49-F238E27FC236}">
                      <a16:creationId xmlns:a16="http://schemas.microsoft.com/office/drawing/2014/main" id="{6B1E98C4-C2C2-A645-8861-07DEDF76D80D}"/>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8" name="Graphic 18">
                  <a:extLst>
                    <a:ext uri="{FF2B5EF4-FFF2-40B4-BE49-F238E27FC236}">
                      <a16:creationId xmlns:a16="http://schemas.microsoft.com/office/drawing/2014/main" id="{FA686779-F4C8-7C45-B0AC-A48A82757195}"/>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124" name="Graphic 18">
                <a:extLst>
                  <a:ext uri="{FF2B5EF4-FFF2-40B4-BE49-F238E27FC236}">
                    <a16:creationId xmlns:a16="http://schemas.microsoft.com/office/drawing/2014/main" id="{42D602B6-46ED-2E48-A4FD-8277C6E1CFF8}"/>
                  </a:ext>
                </a:extLst>
              </p:cNvPr>
              <p:cNvSpPr/>
              <p:nvPr/>
            </p:nvSpPr>
            <p:spPr>
              <a:xfrm>
                <a:off x="3494648" y="2014173"/>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8" name="Graphic 18">
                <a:extLst>
                  <a:ext uri="{FF2B5EF4-FFF2-40B4-BE49-F238E27FC236}">
                    <a16:creationId xmlns:a16="http://schemas.microsoft.com/office/drawing/2014/main" id="{529B1750-EE56-A942-96F4-9E5644839E59}"/>
                  </a:ext>
                </a:extLst>
              </p:cNvPr>
              <p:cNvSpPr/>
              <p:nvPr/>
            </p:nvSpPr>
            <p:spPr>
              <a:xfrm>
                <a:off x="1075659" y="2366180"/>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12" name="Group 111">
                <a:extLst>
                  <a:ext uri="{FF2B5EF4-FFF2-40B4-BE49-F238E27FC236}">
                    <a16:creationId xmlns:a16="http://schemas.microsoft.com/office/drawing/2014/main" id="{600F4782-9FAF-E64E-AC92-5D62592A323C}"/>
                  </a:ext>
                </a:extLst>
              </p:cNvPr>
              <p:cNvGrpSpPr/>
              <p:nvPr/>
            </p:nvGrpSpPr>
            <p:grpSpPr>
              <a:xfrm>
                <a:off x="1075659" y="3068385"/>
                <a:ext cx="2563451" cy="157328"/>
                <a:chOff x="1075659" y="2785889"/>
                <a:chExt cx="2563451" cy="157328"/>
              </a:xfrm>
            </p:grpSpPr>
            <p:sp>
              <p:nvSpPr>
                <p:cNvPr id="114" name="Graphic 18">
                  <a:extLst>
                    <a:ext uri="{FF2B5EF4-FFF2-40B4-BE49-F238E27FC236}">
                      <a16:creationId xmlns:a16="http://schemas.microsoft.com/office/drawing/2014/main" id="{BC63EBD2-B812-B04B-9388-EA03933C843C}"/>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6" name="Graphic 18">
                  <a:extLst>
                    <a:ext uri="{FF2B5EF4-FFF2-40B4-BE49-F238E27FC236}">
                      <a16:creationId xmlns:a16="http://schemas.microsoft.com/office/drawing/2014/main" id="{F83D073F-6411-BC42-8DDD-DC86DEB78E04}"/>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sp>
          <p:nvSpPr>
            <p:cNvPr id="18" name="Graphic 18">
              <a:extLst>
                <a:ext uri="{FF2B5EF4-FFF2-40B4-BE49-F238E27FC236}">
                  <a16:creationId xmlns:a16="http://schemas.microsoft.com/office/drawing/2014/main" id="{E79573DF-DE05-544C-93C2-EC58053FAF24}"/>
                </a:ext>
              </a:extLst>
            </p:cNvPr>
            <p:cNvSpPr/>
            <p:nvPr/>
          </p:nvSpPr>
          <p:spPr>
            <a:xfrm>
              <a:off x="7273469" y="998736"/>
              <a:ext cx="2930420" cy="438972"/>
            </a:xfrm>
            <a:prstGeom prst="round2SameRect">
              <a:avLst>
                <a:gd name="adj1" fmla="val 35385"/>
                <a:gd name="adj2" fmla="val 0"/>
              </a:avLst>
            </a:prstGeom>
            <a:solidFill>
              <a:schemeClr val="bg1"/>
            </a:solidFill>
            <a:ln w="9525" cap="flat">
              <a:noFill/>
              <a:prstDash val="solid"/>
              <a:miter/>
            </a:ln>
            <a:effectLst>
              <a:outerShdw blurRad="571500" dist="381000" dir="5400000" sx="85000" sy="85000" algn="t" rotWithShape="0">
                <a:schemeClr val="accent1">
                  <a:alpha val="30000"/>
                </a:schemeClr>
              </a:outerShdw>
            </a:effectLst>
          </p:spPr>
          <p:txBody>
            <a:bodyPr wrap="square" bIns="137160" rtlCol="0" anchor="ctr">
              <a:noAutofit/>
            </a:bodyPr>
            <a:lstStyle/>
            <a:p>
              <a:pPr algn="ctr">
                <a:lnSpc>
                  <a:spcPts val="1400"/>
                </a:lnSpc>
              </a:pPr>
              <a:r>
                <a:rPr lang="en-US" sz="1200" b="1">
                  <a:gradFill flip="none" rotWithShape="1">
                    <a:gsLst>
                      <a:gs pos="0">
                        <a:srgbClr val="6399F5"/>
                      </a:gs>
                      <a:gs pos="100000">
                        <a:srgbClr val="29B6E6"/>
                      </a:gs>
                    </a:gsLst>
                    <a:path path="circle">
                      <a:fillToRect r="100000" b="100000"/>
                    </a:path>
                    <a:tileRect l="-100000" t="-100000"/>
                  </a:gradFill>
                  <a:latin typeface="Verdana" panose="020B0604030504040204" pitchFamily="34" charset="0"/>
                  <a:ea typeface="Verdana" panose="020B0604030504040204" pitchFamily="34" charset="0"/>
                  <a:cs typeface="Verdana" panose="020B0604030504040204" pitchFamily="34" charset="0"/>
                </a:rPr>
                <a:t>Prep for Day 1 Checklist</a:t>
              </a:r>
              <a:endParaRPr lang="en-US" sz="1200" i="1">
                <a:gradFill flip="none" rotWithShape="1">
                  <a:gsLst>
                    <a:gs pos="0">
                      <a:srgbClr val="6399F5"/>
                    </a:gs>
                    <a:gs pos="100000">
                      <a:srgbClr val="29B6E6"/>
                    </a:gs>
                  </a:gsLst>
                  <a:path path="circle">
                    <a:fillToRect r="100000" b="100000"/>
                  </a:path>
                  <a:tileRect l="-100000" t="-100000"/>
                </a:gradFill>
                <a:latin typeface="Verdana" panose="020B0604030504040204" pitchFamily="34" charset="0"/>
                <a:ea typeface="Verdana" panose="020B0604030504040204" pitchFamily="34" charset="0"/>
                <a:cs typeface="Verdana" panose="020B0604030504040204" pitchFamily="34" charset="0"/>
              </a:endParaRPr>
            </a:p>
          </p:txBody>
        </p:sp>
        <p:grpSp>
          <p:nvGrpSpPr>
            <p:cNvPr id="21" name="Group 20">
              <a:extLst>
                <a:ext uri="{FF2B5EF4-FFF2-40B4-BE49-F238E27FC236}">
                  <a16:creationId xmlns:a16="http://schemas.microsoft.com/office/drawing/2014/main" id="{FF1D9D47-ED4C-3E4E-BB58-9B37F63DD4E8}"/>
                </a:ext>
              </a:extLst>
            </p:cNvPr>
            <p:cNvGrpSpPr/>
            <p:nvPr/>
          </p:nvGrpSpPr>
          <p:grpSpPr>
            <a:xfrm>
              <a:off x="6472598" y="1665734"/>
              <a:ext cx="2563451" cy="1563547"/>
              <a:chOff x="1075659" y="1662166"/>
              <a:chExt cx="2563451" cy="1563547"/>
            </a:xfrm>
          </p:grpSpPr>
          <p:sp>
            <p:nvSpPr>
              <p:cNvPr id="105" name="Graphic 18">
                <a:extLst>
                  <a:ext uri="{FF2B5EF4-FFF2-40B4-BE49-F238E27FC236}">
                    <a16:creationId xmlns:a16="http://schemas.microsoft.com/office/drawing/2014/main" id="{6D375F77-17E5-8746-9D2A-8462DF34D163}"/>
                  </a:ext>
                </a:extLst>
              </p:cNvPr>
              <p:cNvSpPr/>
              <p:nvPr/>
            </p:nvSpPr>
            <p:spPr>
              <a:xfrm>
                <a:off x="1075659" y="1662166"/>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lvl="0"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84" name="Group 83">
                <a:extLst>
                  <a:ext uri="{FF2B5EF4-FFF2-40B4-BE49-F238E27FC236}">
                    <a16:creationId xmlns:a16="http://schemas.microsoft.com/office/drawing/2014/main" id="{B08C0040-9BFD-9148-B644-3206B13C1629}"/>
                  </a:ext>
                </a:extLst>
              </p:cNvPr>
              <p:cNvGrpSpPr/>
              <p:nvPr/>
            </p:nvGrpSpPr>
            <p:grpSpPr>
              <a:xfrm>
                <a:off x="1075659" y="2718188"/>
                <a:ext cx="2563451" cy="157328"/>
                <a:chOff x="1075659" y="2785889"/>
                <a:chExt cx="2563451" cy="157328"/>
              </a:xfrm>
            </p:grpSpPr>
            <p:sp>
              <p:nvSpPr>
                <p:cNvPr id="101" name="Graphic 18">
                  <a:extLst>
                    <a:ext uri="{FF2B5EF4-FFF2-40B4-BE49-F238E27FC236}">
                      <a16:creationId xmlns:a16="http://schemas.microsoft.com/office/drawing/2014/main" id="{1023037A-B7D6-5547-88D4-589805FD28FF}"/>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Graphic 18">
                  <a:extLst>
                    <a:ext uri="{FF2B5EF4-FFF2-40B4-BE49-F238E27FC236}">
                      <a16:creationId xmlns:a16="http://schemas.microsoft.com/office/drawing/2014/main" id="{DB3458AD-37D7-EA45-8EBF-E67BE3E43E7C}"/>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99" name="Graphic 18">
                <a:extLst>
                  <a:ext uri="{FF2B5EF4-FFF2-40B4-BE49-F238E27FC236}">
                    <a16:creationId xmlns:a16="http://schemas.microsoft.com/office/drawing/2014/main" id="{AB772F5F-82DD-D648-B687-C4A17A7B60A7}"/>
                  </a:ext>
                </a:extLst>
              </p:cNvPr>
              <p:cNvSpPr/>
              <p:nvPr/>
            </p:nvSpPr>
            <p:spPr>
              <a:xfrm>
                <a:off x="3494648" y="2014173"/>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3" name="Graphic 18">
                <a:extLst>
                  <a:ext uri="{FF2B5EF4-FFF2-40B4-BE49-F238E27FC236}">
                    <a16:creationId xmlns:a16="http://schemas.microsoft.com/office/drawing/2014/main" id="{6FA86711-5CB0-4A41-A1D1-6C2D4C315EA4}"/>
                  </a:ext>
                </a:extLst>
              </p:cNvPr>
              <p:cNvSpPr/>
              <p:nvPr/>
            </p:nvSpPr>
            <p:spPr>
              <a:xfrm>
                <a:off x="1075659" y="2366180"/>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87" name="Group 86">
                <a:extLst>
                  <a:ext uri="{FF2B5EF4-FFF2-40B4-BE49-F238E27FC236}">
                    <a16:creationId xmlns:a16="http://schemas.microsoft.com/office/drawing/2014/main" id="{DE8B5059-9B50-FC4F-9666-38360C815FF3}"/>
                  </a:ext>
                </a:extLst>
              </p:cNvPr>
              <p:cNvGrpSpPr/>
              <p:nvPr/>
            </p:nvGrpSpPr>
            <p:grpSpPr>
              <a:xfrm>
                <a:off x="1075659" y="3068385"/>
                <a:ext cx="2563451" cy="157328"/>
                <a:chOff x="1075659" y="2785889"/>
                <a:chExt cx="2563451" cy="157328"/>
              </a:xfrm>
            </p:grpSpPr>
            <p:sp>
              <p:nvSpPr>
                <p:cNvPr id="89" name="Graphic 18">
                  <a:extLst>
                    <a:ext uri="{FF2B5EF4-FFF2-40B4-BE49-F238E27FC236}">
                      <a16:creationId xmlns:a16="http://schemas.microsoft.com/office/drawing/2014/main" id="{BAC89B00-008A-D84E-9DDA-E448C4DBEB4D}"/>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1" name="Graphic 18">
                  <a:extLst>
                    <a:ext uri="{FF2B5EF4-FFF2-40B4-BE49-F238E27FC236}">
                      <a16:creationId xmlns:a16="http://schemas.microsoft.com/office/drawing/2014/main" id="{9C37905F-B7F7-D64F-B4B7-AA4B1C7729E5}"/>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sp>
          <p:nvSpPr>
            <p:cNvPr id="22" name="Graphic 18">
              <a:extLst>
                <a:ext uri="{FF2B5EF4-FFF2-40B4-BE49-F238E27FC236}">
                  <a16:creationId xmlns:a16="http://schemas.microsoft.com/office/drawing/2014/main" id="{ADEEA09B-BBBF-6443-B5E9-A9BB930A90AE}"/>
                </a:ext>
              </a:extLst>
            </p:cNvPr>
            <p:cNvSpPr/>
            <p:nvPr/>
          </p:nvSpPr>
          <p:spPr>
            <a:xfrm>
              <a:off x="1936270" y="3671541"/>
              <a:ext cx="2930420" cy="438972"/>
            </a:xfrm>
            <a:prstGeom prst="round2SameRect">
              <a:avLst>
                <a:gd name="adj1" fmla="val 35385"/>
                <a:gd name="adj2" fmla="val 0"/>
              </a:avLst>
            </a:prstGeom>
            <a:solidFill>
              <a:schemeClr val="bg1"/>
            </a:solidFill>
            <a:ln w="9525" cap="flat">
              <a:noFill/>
              <a:prstDash val="solid"/>
              <a:miter/>
            </a:ln>
            <a:effectLst>
              <a:outerShdw blurRad="571500" dist="381000" dir="5400000" sx="85000" sy="85000" algn="t" rotWithShape="0">
                <a:schemeClr val="accent1">
                  <a:alpha val="30000"/>
                </a:schemeClr>
              </a:outerShdw>
            </a:effectLst>
          </p:spPr>
          <p:txBody>
            <a:bodyPr wrap="square" bIns="137160" rtlCol="0" anchor="ctr">
              <a:noAutofit/>
            </a:bodyPr>
            <a:lstStyle/>
            <a:p>
              <a:pPr algn="ctr">
                <a:lnSpc>
                  <a:spcPts val="1400"/>
                </a:lnSpc>
              </a:pPr>
              <a:r>
                <a:rPr lang="en-US" sz="1200" b="1">
                  <a:gradFill flip="none" rotWithShape="1">
                    <a:gsLst>
                      <a:gs pos="0">
                        <a:srgbClr val="29B6E6"/>
                      </a:gs>
                      <a:gs pos="100000">
                        <a:schemeClr val="accent2"/>
                      </a:gs>
                    </a:gsLst>
                    <a:path path="circle">
                      <a:fillToRect r="100000" b="100000"/>
                    </a:path>
                    <a:tileRect l="-100000" t="-100000"/>
                  </a:gradFill>
                  <a:latin typeface="Verdana" panose="020B0604030504040204" pitchFamily="34" charset="0"/>
                  <a:ea typeface="Verdana" panose="020B0604030504040204" pitchFamily="34" charset="0"/>
                  <a:cs typeface="Verdana" panose="020B0604030504040204" pitchFamily="34" charset="0"/>
                </a:rPr>
                <a:t>First Month Checklist</a:t>
              </a:r>
            </a:p>
          </p:txBody>
        </p:sp>
        <p:sp>
          <p:nvSpPr>
            <p:cNvPr id="23" name="Rectangle: Rounded Corners 242">
              <a:extLst>
                <a:ext uri="{FF2B5EF4-FFF2-40B4-BE49-F238E27FC236}">
                  <a16:creationId xmlns:a16="http://schemas.microsoft.com/office/drawing/2014/main" id="{A7AEEC04-59F9-B64F-B0D4-D0A88D645BBE}"/>
                </a:ext>
              </a:extLst>
            </p:cNvPr>
            <p:cNvSpPr/>
            <p:nvPr/>
          </p:nvSpPr>
          <p:spPr>
            <a:xfrm>
              <a:off x="919125" y="4087399"/>
              <a:ext cx="4915967" cy="2067622"/>
            </a:xfrm>
            <a:prstGeom prst="roundRect">
              <a:avLst>
                <a:gd name="adj" fmla="val 7728"/>
              </a:avLst>
            </a:prstGeom>
            <a:solidFill>
              <a:schemeClr val="bg1"/>
            </a:solidFill>
            <a:ln w="38100" cap="flat">
              <a:gradFill flip="none" rotWithShape="1">
                <a:gsLst>
                  <a:gs pos="0">
                    <a:srgbClr val="2CB6E7"/>
                  </a:gs>
                  <a:gs pos="100000">
                    <a:srgbClr val="05C8DD"/>
                  </a:gs>
                </a:gsLst>
                <a:path path="circle">
                  <a:fillToRect r="100000" b="100000"/>
                </a:path>
                <a:tileRect l="-100000" t="-100000"/>
              </a:gradFill>
              <a:prstDash val="solid"/>
              <a:miter/>
            </a:ln>
            <a:effectLst>
              <a:outerShdw blurRad="571500" dist="381000" dir="5400000" sx="85000" sy="85000" algn="t" rotWithShape="0">
                <a:schemeClr val="accent2">
                  <a:alpha val="24000"/>
                </a:schemeClr>
              </a:outerShdw>
            </a:effectLst>
          </p:spPr>
          <p:txBody>
            <a:bodyPr vert="vert270" wrap="square" rtlCol="0" anchor="ctr">
              <a:noAutofit/>
            </a:bodyPr>
            <a:lstStyle/>
            <a:p>
              <a:pPr algn="ctr"/>
              <a:endParaRPr lang="en-US" sz="1300" b="1">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5" name="Group 24">
              <a:extLst>
                <a:ext uri="{FF2B5EF4-FFF2-40B4-BE49-F238E27FC236}">
                  <a16:creationId xmlns:a16="http://schemas.microsoft.com/office/drawing/2014/main" id="{D00906E9-1885-6746-A61B-CDD0C7A7F4D8}"/>
                </a:ext>
              </a:extLst>
            </p:cNvPr>
            <p:cNvGrpSpPr/>
            <p:nvPr/>
          </p:nvGrpSpPr>
          <p:grpSpPr>
            <a:xfrm>
              <a:off x="1135399" y="4338539"/>
              <a:ext cx="2563451" cy="1563547"/>
              <a:chOff x="1075659" y="1662166"/>
              <a:chExt cx="2563451" cy="1563547"/>
            </a:xfrm>
          </p:grpSpPr>
          <p:grpSp>
            <p:nvGrpSpPr>
              <p:cNvPr id="58" name="Group 57">
                <a:extLst>
                  <a:ext uri="{FF2B5EF4-FFF2-40B4-BE49-F238E27FC236}">
                    <a16:creationId xmlns:a16="http://schemas.microsoft.com/office/drawing/2014/main" id="{6CFF3C6D-14FB-6546-A58E-C93721094E0D}"/>
                  </a:ext>
                </a:extLst>
              </p:cNvPr>
              <p:cNvGrpSpPr/>
              <p:nvPr/>
            </p:nvGrpSpPr>
            <p:grpSpPr>
              <a:xfrm>
                <a:off x="1075659" y="1662166"/>
                <a:ext cx="2563451" cy="157328"/>
                <a:chOff x="1075659" y="1688474"/>
                <a:chExt cx="2563451" cy="157328"/>
              </a:xfrm>
            </p:grpSpPr>
            <p:sp>
              <p:nvSpPr>
                <p:cNvPr id="80" name="Graphic 18">
                  <a:extLst>
                    <a:ext uri="{FF2B5EF4-FFF2-40B4-BE49-F238E27FC236}">
                      <a16:creationId xmlns:a16="http://schemas.microsoft.com/office/drawing/2014/main" id="{1FDB83B9-D016-8D4F-9FB0-0259E6469105}"/>
                    </a:ext>
                  </a:extLst>
                </p:cNvPr>
                <p:cNvSpPr/>
                <p:nvPr/>
              </p:nvSpPr>
              <p:spPr>
                <a:xfrm>
                  <a:off x="1075659" y="1688474"/>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lvl="0"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82" name="Graphic 18">
                  <a:extLst>
                    <a:ext uri="{FF2B5EF4-FFF2-40B4-BE49-F238E27FC236}">
                      <a16:creationId xmlns:a16="http://schemas.microsoft.com/office/drawing/2014/main" id="{0646401D-79FE-1846-A6B7-9F22D550BDEB}"/>
                    </a:ext>
                  </a:extLst>
                </p:cNvPr>
                <p:cNvSpPr/>
                <p:nvPr/>
              </p:nvSpPr>
              <p:spPr>
                <a:xfrm>
                  <a:off x="3494648" y="1688474"/>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59" name="Group 58">
                <a:extLst>
                  <a:ext uri="{FF2B5EF4-FFF2-40B4-BE49-F238E27FC236}">
                    <a16:creationId xmlns:a16="http://schemas.microsoft.com/office/drawing/2014/main" id="{47861571-5E84-FB4D-998C-FDE4C56E6A19}"/>
                  </a:ext>
                </a:extLst>
              </p:cNvPr>
              <p:cNvGrpSpPr/>
              <p:nvPr/>
            </p:nvGrpSpPr>
            <p:grpSpPr>
              <a:xfrm>
                <a:off x="1075659" y="2718188"/>
                <a:ext cx="2563451" cy="157328"/>
                <a:chOff x="1075659" y="2785889"/>
                <a:chExt cx="2563451" cy="157328"/>
              </a:xfrm>
            </p:grpSpPr>
            <p:sp>
              <p:nvSpPr>
                <p:cNvPr id="76" name="Graphic 18">
                  <a:extLst>
                    <a:ext uri="{FF2B5EF4-FFF2-40B4-BE49-F238E27FC236}">
                      <a16:creationId xmlns:a16="http://schemas.microsoft.com/office/drawing/2014/main" id="{83ED2F30-B496-BA4A-81FB-3774080F5221}"/>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8" name="Graphic 18">
                  <a:extLst>
                    <a:ext uri="{FF2B5EF4-FFF2-40B4-BE49-F238E27FC236}">
                      <a16:creationId xmlns:a16="http://schemas.microsoft.com/office/drawing/2014/main" id="{19332801-506D-B440-AA62-D2BC2DBC980A}"/>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74" name="Graphic 18">
                <a:extLst>
                  <a:ext uri="{FF2B5EF4-FFF2-40B4-BE49-F238E27FC236}">
                    <a16:creationId xmlns:a16="http://schemas.microsoft.com/office/drawing/2014/main" id="{46718D1A-86F9-B241-AC33-381A90374F3D}"/>
                  </a:ext>
                </a:extLst>
              </p:cNvPr>
              <p:cNvSpPr/>
              <p:nvPr/>
            </p:nvSpPr>
            <p:spPr>
              <a:xfrm>
                <a:off x="3494648" y="2014173"/>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Graphic 18">
                <a:extLst>
                  <a:ext uri="{FF2B5EF4-FFF2-40B4-BE49-F238E27FC236}">
                    <a16:creationId xmlns:a16="http://schemas.microsoft.com/office/drawing/2014/main" id="{78D609CA-A81D-CF4C-A39D-F7220476225A}"/>
                  </a:ext>
                </a:extLst>
              </p:cNvPr>
              <p:cNvSpPr/>
              <p:nvPr/>
            </p:nvSpPr>
            <p:spPr>
              <a:xfrm>
                <a:off x="1075659" y="2366180"/>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2" name="Group 61">
                <a:extLst>
                  <a:ext uri="{FF2B5EF4-FFF2-40B4-BE49-F238E27FC236}">
                    <a16:creationId xmlns:a16="http://schemas.microsoft.com/office/drawing/2014/main" id="{2BA57C63-4D43-2741-B202-D8F302D66A18}"/>
                  </a:ext>
                </a:extLst>
              </p:cNvPr>
              <p:cNvGrpSpPr/>
              <p:nvPr/>
            </p:nvGrpSpPr>
            <p:grpSpPr>
              <a:xfrm>
                <a:off x="1075659" y="3068385"/>
                <a:ext cx="2563451" cy="157328"/>
                <a:chOff x="1075659" y="2785889"/>
                <a:chExt cx="2563451" cy="157328"/>
              </a:xfrm>
            </p:grpSpPr>
            <p:sp>
              <p:nvSpPr>
                <p:cNvPr id="64" name="Graphic 18">
                  <a:extLst>
                    <a:ext uri="{FF2B5EF4-FFF2-40B4-BE49-F238E27FC236}">
                      <a16:creationId xmlns:a16="http://schemas.microsoft.com/office/drawing/2014/main" id="{8F983FFF-97E5-9741-9CA3-D549A5B5689C}"/>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Graphic 18">
                  <a:extLst>
                    <a:ext uri="{FF2B5EF4-FFF2-40B4-BE49-F238E27FC236}">
                      <a16:creationId xmlns:a16="http://schemas.microsoft.com/office/drawing/2014/main" id="{A4D57769-0A36-8A4C-B95D-CB7A7E4FC7B8}"/>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sp>
          <p:nvSpPr>
            <p:cNvPr id="26" name="Graphic 18">
              <a:extLst>
                <a:ext uri="{FF2B5EF4-FFF2-40B4-BE49-F238E27FC236}">
                  <a16:creationId xmlns:a16="http://schemas.microsoft.com/office/drawing/2014/main" id="{0E804F0B-F247-A649-A9F0-0E2BA6492B6C}"/>
                </a:ext>
              </a:extLst>
            </p:cNvPr>
            <p:cNvSpPr/>
            <p:nvPr/>
          </p:nvSpPr>
          <p:spPr>
            <a:xfrm>
              <a:off x="7273469" y="3671541"/>
              <a:ext cx="2930420" cy="438972"/>
            </a:xfrm>
            <a:prstGeom prst="round2SameRect">
              <a:avLst>
                <a:gd name="adj1" fmla="val 35385"/>
                <a:gd name="adj2" fmla="val 0"/>
              </a:avLst>
            </a:prstGeom>
            <a:solidFill>
              <a:schemeClr val="bg1"/>
            </a:solidFill>
            <a:ln w="9525" cap="flat">
              <a:noFill/>
              <a:prstDash val="solid"/>
              <a:miter/>
            </a:ln>
            <a:effectLst>
              <a:outerShdw blurRad="571500" dist="381000" dir="5400000" sx="85000" sy="85000" algn="t" rotWithShape="0">
                <a:schemeClr val="accent1">
                  <a:alpha val="30000"/>
                </a:schemeClr>
              </a:outerShdw>
            </a:effectLst>
          </p:spPr>
          <p:txBody>
            <a:bodyPr wrap="square" bIns="137160" rtlCol="0" anchor="ctr">
              <a:noAutofit/>
            </a:bodyPr>
            <a:lstStyle/>
            <a:p>
              <a:pPr algn="ctr">
                <a:lnSpc>
                  <a:spcPts val="1400"/>
                </a:lnSpc>
              </a:pPr>
              <a:r>
                <a:rPr lang="en-US" sz="1200" b="1">
                  <a:gradFill>
                    <a:gsLst>
                      <a:gs pos="0">
                        <a:srgbClr val="04BCE3"/>
                      </a:gs>
                      <a:gs pos="100000">
                        <a:schemeClr val="accent1"/>
                      </a:gs>
                    </a:gsLst>
                    <a:path path="circle">
                      <a:fillToRect r="100000" b="100000"/>
                    </a:path>
                  </a:gradFill>
                  <a:latin typeface="Verdana" panose="020B0604030504040204" pitchFamily="34" charset="0"/>
                  <a:ea typeface="Verdana" panose="020B0604030504040204" pitchFamily="34" charset="0"/>
                  <a:cs typeface="Verdana" panose="020B0604030504040204" pitchFamily="34" charset="0"/>
                </a:rPr>
                <a:t>Last Month Checklist</a:t>
              </a:r>
            </a:p>
          </p:txBody>
        </p:sp>
        <p:sp>
          <p:nvSpPr>
            <p:cNvPr id="27" name="Rectangle: Rounded Corners 214">
              <a:extLst>
                <a:ext uri="{FF2B5EF4-FFF2-40B4-BE49-F238E27FC236}">
                  <a16:creationId xmlns:a16="http://schemas.microsoft.com/office/drawing/2014/main" id="{2399613C-1283-E64D-9F3E-23325448EAF1}"/>
                </a:ext>
              </a:extLst>
            </p:cNvPr>
            <p:cNvSpPr/>
            <p:nvPr/>
          </p:nvSpPr>
          <p:spPr>
            <a:xfrm>
              <a:off x="6256324" y="4087399"/>
              <a:ext cx="4915967" cy="2067622"/>
            </a:xfrm>
            <a:prstGeom prst="roundRect">
              <a:avLst>
                <a:gd name="adj" fmla="val 7728"/>
              </a:avLst>
            </a:prstGeom>
            <a:solidFill>
              <a:schemeClr val="bg1"/>
            </a:solidFill>
            <a:ln w="38100" cap="flat">
              <a:gradFill flip="none" rotWithShape="1">
                <a:gsLst>
                  <a:gs pos="0">
                    <a:srgbClr val="04BCE2"/>
                  </a:gs>
                  <a:gs pos="100000">
                    <a:srgbClr val="028DFC"/>
                  </a:gs>
                </a:gsLst>
                <a:path path="circle">
                  <a:fillToRect r="100000" b="100000"/>
                </a:path>
                <a:tileRect l="-100000" t="-100000"/>
              </a:gradFill>
              <a:prstDash val="solid"/>
              <a:miter/>
            </a:ln>
            <a:effectLst>
              <a:outerShdw blurRad="571500" dist="381000" dir="5400000" sx="85000" sy="85000" algn="t" rotWithShape="0">
                <a:srgbClr val="04AFF5">
                  <a:alpha val="24000"/>
                </a:srgbClr>
              </a:outerShdw>
            </a:effectLst>
          </p:spPr>
          <p:txBody>
            <a:bodyPr vert="vert270" wrap="square" rtlCol="0" anchor="ctr">
              <a:noAutofit/>
            </a:bodyPr>
            <a:lstStyle/>
            <a:p>
              <a:pPr algn="ctr"/>
              <a:endParaRPr lang="en-US" sz="1300" b="1">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9" name="Group 28">
              <a:extLst>
                <a:ext uri="{FF2B5EF4-FFF2-40B4-BE49-F238E27FC236}">
                  <a16:creationId xmlns:a16="http://schemas.microsoft.com/office/drawing/2014/main" id="{4FA2ED55-4494-F344-AACC-436F2E2C068E}"/>
                </a:ext>
              </a:extLst>
            </p:cNvPr>
            <p:cNvGrpSpPr/>
            <p:nvPr/>
          </p:nvGrpSpPr>
          <p:grpSpPr>
            <a:xfrm>
              <a:off x="6472598" y="4338539"/>
              <a:ext cx="2563451" cy="1563547"/>
              <a:chOff x="1075659" y="1662166"/>
              <a:chExt cx="2563451" cy="1563547"/>
            </a:xfrm>
          </p:grpSpPr>
          <p:grpSp>
            <p:nvGrpSpPr>
              <p:cNvPr id="30" name="Group 29">
                <a:extLst>
                  <a:ext uri="{FF2B5EF4-FFF2-40B4-BE49-F238E27FC236}">
                    <a16:creationId xmlns:a16="http://schemas.microsoft.com/office/drawing/2014/main" id="{CDD5F27D-E7A0-B345-9955-ABB0E141EFFE}"/>
                  </a:ext>
                </a:extLst>
              </p:cNvPr>
              <p:cNvGrpSpPr/>
              <p:nvPr/>
            </p:nvGrpSpPr>
            <p:grpSpPr>
              <a:xfrm>
                <a:off x="1075659" y="1662166"/>
                <a:ext cx="2563451" cy="157328"/>
                <a:chOff x="1075659" y="1688474"/>
                <a:chExt cx="2563451" cy="157328"/>
              </a:xfrm>
            </p:grpSpPr>
            <p:sp>
              <p:nvSpPr>
                <p:cNvPr id="55" name="Graphic 18">
                  <a:extLst>
                    <a:ext uri="{FF2B5EF4-FFF2-40B4-BE49-F238E27FC236}">
                      <a16:creationId xmlns:a16="http://schemas.microsoft.com/office/drawing/2014/main" id="{54C640DE-850E-264B-B2C7-68B20DCF7ADF}"/>
                    </a:ext>
                  </a:extLst>
                </p:cNvPr>
                <p:cNvSpPr/>
                <p:nvPr/>
              </p:nvSpPr>
              <p:spPr>
                <a:xfrm>
                  <a:off x="1075659" y="1688474"/>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lvl="0"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7" name="Graphic 18">
                  <a:extLst>
                    <a:ext uri="{FF2B5EF4-FFF2-40B4-BE49-F238E27FC236}">
                      <a16:creationId xmlns:a16="http://schemas.microsoft.com/office/drawing/2014/main" id="{7350B726-5081-3041-8C4E-A06D74C6EE57}"/>
                    </a:ext>
                  </a:extLst>
                </p:cNvPr>
                <p:cNvSpPr/>
                <p:nvPr/>
              </p:nvSpPr>
              <p:spPr>
                <a:xfrm>
                  <a:off x="3494648" y="1688474"/>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1" name="Group 30">
                <a:extLst>
                  <a:ext uri="{FF2B5EF4-FFF2-40B4-BE49-F238E27FC236}">
                    <a16:creationId xmlns:a16="http://schemas.microsoft.com/office/drawing/2014/main" id="{48653E1B-59C5-454E-9132-8C59722B2D3F}"/>
                  </a:ext>
                </a:extLst>
              </p:cNvPr>
              <p:cNvGrpSpPr/>
              <p:nvPr/>
            </p:nvGrpSpPr>
            <p:grpSpPr>
              <a:xfrm>
                <a:off x="1075659" y="2718188"/>
                <a:ext cx="2563451" cy="157328"/>
                <a:chOff x="1075659" y="2785889"/>
                <a:chExt cx="2563451" cy="157328"/>
              </a:xfrm>
            </p:grpSpPr>
            <p:sp>
              <p:nvSpPr>
                <p:cNvPr id="51" name="Graphic 18">
                  <a:extLst>
                    <a:ext uri="{FF2B5EF4-FFF2-40B4-BE49-F238E27FC236}">
                      <a16:creationId xmlns:a16="http://schemas.microsoft.com/office/drawing/2014/main" id="{0AD23A57-326E-9640-ADCF-3A03A5966B5B}"/>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Graphic 18">
                  <a:extLst>
                    <a:ext uri="{FF2B5EF4-FFF2-40B4-BE49-F238E27FC236}">
                      <a16:creationId xmlns:a16="http://schemas.microsoft.com/office/drawing/2014/main" id="{0B35ACF5-2068-C94A-A0D1-A0F3FA114C66}"/>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49" name="Graphic 18">
                <a:extLst>
                  <a:ext uri="{FF2B5EF4-FFF2-40B4-BE49-F238E27FC236}">
                    <a16:creationId xmlns:a16="http://schemas.microsoft.com/office/drawing/2014/main" id="{45AC3127-A391-824A-87A6-CD5A7DF5FA48}"/>
                  </a:ext>
                </a:extLst>
              </p:cNvPr>
              <p:cNvSpPr/>
              <p:nvPr/>
            </p:nvSpPr>
            <p:spPr>
              <a:xfrm>
                <a:off x="3494648" y="2014173"/>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Graphic 18">
                <a:extLst>
                  <a:ext uri="{FF2B5EF4-FFF2-40B4-BE49-F238E27FC236}">
                    <a16:creationId xmlns:a16="http://schemas.microsoft.com/office/drawing/2014/main" id="{685857A8-1B1E-F240-ABBB-07969741B408}"/>
                  </a:ext>
                </a:extLst>
              </p:cNvPr>
              <p:cNvSpPr/>
              <p:nvPr/>
            </p:nvSpPr>
            <p:spPr>
              <a:xfrm>
                <a:off x="1075659" y="2366180"/>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34" name="Group 33">
                <a:extLst>
                  <a:ext uri="{FF2B5EF4-FFF2-40B4-BE49-F238E27FC236}">
                    <a16:creationId xmlns:a16="http://schemas.microsoft.com/office/drawing/2014/main" id="{169C13BB-9596-EA45-8DC1-A8E69AAFD92C}"/>
                  </a:ext>
                </a:extLst>
              </p:cNvPr>
              <p:cNvGrpSpPr/>
              <p:nvPr/>
            </p:nvGrpSpPr>
            <p:grpSpPr>
              <a:xfrm>
                <a:off x="1075659" y="3068385"/>
                <a:ext cx="2563451" cy="157328"/>
                <a:chOff x="1075659" y="2785889"/>
                <a:chExt cx="2563451" cy="157328"/>
              </a:xfrm>
            </p:grpSpPr>
            <p:sp>
              <p:nvSpPr>
                <p:cNvPr id="36" name="Graphic 18">
                  <a:extLst>
                    <a:ext uri="{FF2B5EF4-FFF2-40B4-BE49-F238E27FC236}">
                      <a16:creationId xmlns:a16="http://schemas.microsoft.com/office/drawing/2014/main" id="{83F95B88-E394-CE4F-A769-C16421DFD109}"/>
                    </a:ext>
                  </a:extLst>
                </p:cNvPr>
                <p:cNvSpPr/>
                <p:nvPr/>
              </p:nvSpPr>
              <p:spPr>
                <a:xfrm>
                  <a:off x="1075659"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Graphic 18">
                  <a:extLst>
                    <a:ext uri="{FF2B5EF4-FFF2-40B4-BE49-F238E27FC236}">
                      <a16:creationId xmlns:a16="http://schemas.microsoft.com/office/drawing/2014/main" id="{B40842C6-7C97-F549-9CC7-4429DE209D7A}"/>
                    </a:ext>
                  </a:extLst>
                </p:cNvPr>
                <p:cNvSpPr/>
                <p:nvPr/>
              </p:nvSpPr>
              <p:spPr>
                <a:xfrm>
                  <a:off x="3494648" y="2785889"/>
                  <a:ext cx="144462" cy="157328"/>
                </a:xfrm>
                <a:custGeom>
                  <a:avLst/>
                  <a:gdLst>
                    <a:gd name="connsiteX0" fmla="*/ 1238039 w 3142829"/>
                    <a:gd name="connsiteY0" fmla="*/ 89328 h 3422732"/>
                    <a:gd name="connsiteX1" fmla="*/ 1904789 w 3142829"/>
                    <a:gd name="connsiteY1" fmla="*/ 89328 h 3422732"/>
                    <a:gd name="connsiteX2" fmla="*/ 2809455 w 3142829"/>
                    <a:gd name="connsiteY2" fmla="*/ 611635 h 3422732"/>
                    <a:gd name="connsiteX3" fmla="*/ 3142830 w 3142829"/>
                    <a:gd name="connsiteY3" fmla="*/ 1189063 h 3422732"/>
                    <a:gd name="connsiteX4" fmla="*/ 3142830 w 3142829"/>
                    <a:gd name="connsiteY4" fmla="*/ 2233669 h 3422732"/>
                    <a:gd name="connsiteX5" fmla="*/ 2809455 w 3142829"/>
                    <a:gd name="connsiteY5" fmla="*/ 2811094 h 3422732"/>
                    <a:gd name="connsiteX6" fmla="*/ 1904789 w 3142829"/>
                    <a:gd name="connsiteY6" fmla="*/ 3333407 h 3422732"/>
                    <a:gd name="connsiteX7" fmla="*/ 1238039 w 3142829"/>
                    <a:gd name="connsiteY7" fmla="*/ 3333407 h 3422732"/>
                    <a:gd name="connsiteX8" fmla="*/ 333375 w 3142829"/>
                    <a:gd name="connsiteY8" fmla="*/ 2811094 h 3422732"/>
                    <a:gd name="connsiteX9" fmla="*/ 0 w 3142829"/>
                    <a:gd name="connsiteY9" fmla="*/ 2233669 h 3422732"/>
                    <a:gd name="connsiteX10" fmla="*/ 0 w 3142829"/>
                    <a:gd name="connsiteY10" fmla="*/ 1189063 h 3422732"/>
                    <a:gd name="connsiteX11" fmla="*/ 333375 w 3142829"/>
                    <a:gd name="connsiteY11" fmla="*/ 611635 h 3422732"/>
                    <a:gd name="connsiteX12" fmla="*/ 1238039 w 3142829"/>
                    <a:gd name="connsiteY12" fmla="*/ 89328 h 342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2829" h="3422732">
                      <a:moveTo>
                        <a:pt x="1238039" y="89328"/>
                      </a:moveTo>
                      <a:cubicBezTo>
                        <a:pt x="1444332" y="-29776"/>
                        <a:pt x="1698497" y="-29776"/>
                        <a:pt x="1904789" y="89328"/>
                      </a:cubicBezTo>
                      <a:lnTo>
                        <a:pt x="2809455" y="611635"/>
                      </a:lnTo>
                      <a:cubicBezTo>
                        <a:pt x="3015747" y="730738"/>
                        <a:pt x="3142830" y="950852"/>
                        <a:pt x="3142830" y="1189063"/>
                      </a:cubicBezTo>
                      <a:lnTo>
                        <a:pt x="3142830" y="2233669"/>
                      </a:lnTo>
                      <a:cubicBezTo>
                        <a:pt x="3142830" y="2471880"/>
                        <a:pt x="3015747" y="2691993"/>
                        <a:pt x="2809455" y="2811094"/>
                      </a:cubicBezTo>
                      <a:lnTo>
                        <a:pt x="1904789" y="3333407"/>
                      </a:lnTo>
                      <a:cubicBezTo>
                        <a:pt x="1698497" y="3452507"/>
                        <a:pt x="1444332" y="3452507"/>
                        <a:pt x="1238039" y="3333407"/>
                      </a:cubicBezTo>
                      <a:lnTo>
                        <a:pt x="333375" y="2811094"/>
                      </a:lnTo>
                      <a:cubicBezTo>
                        <a:pt x="127082" y="2691993"/>
                        <a:pt x="0" y="2471880"/>
                        <a:pt x="0" y="2233669"/>
                      </a:cubicBezTo>
                      <a:lnTo>
                        <a:pt x="0" y="1189063"/>
                      </a:lnTo>
                      <a:cubicBezTo>
                        <a:pt x="0" y="950852"/>
                        <a:pt x="127082" y="730738"/>
                        <a:pt x="333375" y="611635"/>
                      </a:cubicBezTo>
                      <a:lnTo>
                        <a:pt x="1238039" y="89328"/>
                      </a:lnTo>
                      <a:close/>
                    </a:path>
                  </a:pathLst>
                </a:custGeom>
                <a:solidFill>
                  <a:schemeClr val="tx2">
                    <a:lumMod val="20000"/>
                    <a:lumOff val="80000"/>
                  </a:schemeClr>
                </a:solidFill>
                <a:ln w="9525" cap="flat">
                  <a:noFill/>
                  <a:prstDash val="solid"/>
                  <a:miter/>
                </a:ln>
                <a:effectLst/>
              </p:spPr>
              <p:txBody>
                <a:bodyPr wrap="square" rtlCol="0" anchor="ctr" anchorCtr="0">
                  <a:noAutofit/>
                </a:bodyPr>
                <a:lstStyle/>
                <a:p>
                  <a:pPr algn="ctr" defTabSz="137160"/>
                  <a:r>
                    <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Wingdings 2" panose="05020102010507070707" pitchFamily="18" charset="2"/>
                    </a:rPr>
                    <a:t></a:t>
                  </a:r>
                  <a:endParaRPr lang="en-US" sz="600" b="1">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grpSp>
        </p:grpSp>
      </p:grpSp>
      <p:sp>
        <p:nvSpPr>
          <p:cNvPr id="134" name="TextBox 133">
            <a:extLst>
              <a:ext uri="{FF2B5EF4-FFF2-40B4-BE49-F238E27FC236}">
                <a16:creationId xmlns:a16="http://schemas.microsoft.com/office/drawing/2014/main" id="{2B333B79-581E-9D47-9BAC-E71F8D790AFB}"/>
              </a:ext>
            </a:extLst>
          </p:cNvPr>
          <p:cNvSpPr txBox="1"/>
          <p:nvPr/>
        </p:nvSpPr>
        <p:spPr>
          <a:xfrm>
            <a:off x="1375888" y="4503330"/>
            <a:ext cx="1874231" cy="1697272"/>
          </a:xfrm>
          <a:prstGeom prst="rect">
            <a:avLst/>
          </a:prstGeom>
          <a:noFill/>
        </p:spPr>
        <p:txBody>
          <a:bodyPr wrap="square" tIns="0" bIns="18288" rtlCol="0" anchor="t" anchorCtr="0">
            <a:noAutofit/>
          </a:bodyPr>
          <a:lstStyle/>
          <a:p>
            <a:pPr marL="171450" indent="-171450">
              <a:lnSpc>
                <a:spcPts val="1100"/>
              </a:lnSpc>
              <a:buFont typeface="Wingdings" pitchFamily="2" charset="2"/>
              <a:buChar char="q"/>
            </a:pPr>
            <a:r>
              <a:rPr lang="en-US" sz="900" b="1">
                <a:latin typeface="Verdana" panose="020B0604030504040204" pitchFamily="34" charset="0"/>
                <a:ea typeface="Verdana" panose="020B0604030504040204" pitchFamily="34" charset="0"/>
                <a:cs typeface="Verdana" panose="020B0604030504040204" pitchFamily="34" charset="0"/>
              </a:rPr>
              <a:t>Have x # of coffee chats</a:t>
            </a:r>
          </a:p>
        </p:txBody>
      </p:sp>
    </p:spTree>
    <p:extLst>
      <p:ext uri="{BB962C8B-B14F-4D97-AF65-F5344CB8AC3E}">
        <p14:creationId xmlns:p14="http://schemas.microsoft.com/office/powerpoint/2010/main" val="41989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A639CE-02E4-0144-B08A-19BF88AC7B62}"/>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E6D67FF2-1297-BF4B-8541-EB8D47FC8B4D}"/>
              </a:ext>
            </a:extLst>
          </p:cNvPr>
          <p:cNvSpPr>
            <a:spLocks noGrp="1"/>
          </p:cNvSpPr>
          <p:nvPr>
            <p:ph type="sldNum" sz="quarter" idx="16"/>
          </p:nvPr>
        </p:nvSpPr>
        <p:spPr/>
        <p:txBody>
          <a:bodyPr/>
          <a:lstStyle/>
          <a:p>
            <a:fld id="{6B54B0F7-55DD-40D6-B7F4-70B586885C0B}" type="slidenum">
              <a:rPr lang="en-US" noProof="0" smtClean="0"/>
              <a:pPr/>
              <a:t>17</a:t>
            </a:fld>
            <a:endParaRPr lang="en-US" noProof="0"/>
          </a:p>
        </p:txBody>
      </p:sp>
      <p:sp>
        <p:nvSpPr>
          <p:cNvPr id="6" name="Title 7">
            <a:extLst>
              <a:ext uri="{FF2B5EF4-FFF2-40B4-BE49-F238E27FC236}">
                <a16:creationId xmlns:a16="http://schemas.microsoft.com/office/drawing/2014/main" id="{001077AF-6CDD-79F7-AE4E-AD4B7F01C97E}"/>
              </a:ext>
            </a:extLst>
          </p:cNvPr>
          <p:cNvSpPr txBox="1">
            <a:spLocks/>
          </p:cNvSpPr>
          <p:nvPr/>
        </p:nvSpPr>
        <p:spPr>
          <a:xfrm>
            <a:off x="524256" y="393012"/>
            <a:ext cx="7565171" cy="748247"/>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sz="2400"/>
              <a:t>Final Preparation Checklist</a:t>
            </a:r>
          </a:p>
        </p:txBody>
      </p:sp>
      <p:graphicFrame>
        <p:nvGraphicFramePr>
          <p:cNvPr id="7" name="Table 6">
            <a:extLst>
              <a:ext uri="{FF2B5EF4-FFF2-40B4-BE49-F238E27FC236}">
                <a16:creationId xmlns:a16="http://schemas.microsoft.com/office/drawing/2014/main" id="{C7C7E5D7-4CBA-EC84-5FF3-25CF06D4ABA0}"/>
              </a:ext>
            </a:extLst>
          </p:cNvPr>
          <p:cNvGraphicFramePr>
            <a:graphicFrameLocks noGrp="1"/>
          </p:cNvGraphicFramePr>
          <p:nvPr>
            <p:extLst>
              <p:ext uri="{D42A27DB-BD31-4B8C-83A1-F6EECF244321}">
                <p14:modId xmlns:p14="http://schemas.microsoft.com/office/powerpoint/2010/main" val="2232924611"/>
              </p:ext>
            </p:extLst>
          </p:nvPr>
        </p:nvGraphicFramePr>
        <p:xfrm>
          <a:off x="524256" y="594725"/>
          <a:ext cx="11396399" cy="6960366"/>
        </p:xfrm>
        <a:graphic>
          <a:graphicData uri="http://schemas.openxmlformats.org/drawingml/2006/table">
            <a:tbl>
              <a:tblPr firstRow="1" bandRow="1">
                <a:tableStyleId>{9D7B26C5-4107-4FEC-AEDC-1716B250A1EF}</a:tableStyleId>
              </a:tblPr>
              <a:tblGrid>
                <a:gridCol w="8073334">
                  <a:extLst>
                    <a:ext uri="{9D8B030D-6E8A-4147-A177-3AD203B41FA5}">
                      <a16:colId xmlns:a16="http://schemas.microsoft.com/office/drawing/2014/main" val="3627753547"/>
                    </a:ext>
                  </a:extLst>
                </a:gridCol>
                <a:gridCol w="2430966">
                  <a:extLst>
                    <a:ext uri="{9D8B030D-6E8A-4147-A177-3AD203B41FA5}">
                      <a16:colId xmlns:a16="http://schemas.microsoft.com/office/drawing/2014/main" val="3204155501"/>
                    </a:ext>
                  </a:extLst>
                </a:gridCol>
                <a:gridCol w="892099">
                  <a:extLst>
                    <a:ext uri="{9D8B030D-6E8A-4147-A177-3AD203B41FA5}">
                      <a16:colId xmlns:a16="http://schemas.microsoft.com/office/drawing/2014/main" val="781172542"/>
                    </a:ext>
                  </a:extLst>
                </a:gridCol>
              </a:tblGrid>
              <a:tr h="169580">
                <a:tc>
                  <a:txBody>
                    <a:bodyPr/>
                    <a:lstStyle/>
                    <a:p>
                      <a:r>
                        <a:rPr lang="en-US" sz="900"/>
                        <a:t>Action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900"/>
                        <a:t>Owner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900"/>
                        <a:t>Date Due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3127867"/>
                  </a:ext>
                </a:extLst>
              </a:tr>
              <a:tr h="881815">
                <a:tc>
                  <a:txBody>
                    <a:bodyPr/>
                    <a:lstStyle/>
                    <a:p>
                      <a:pPr marL="0" indent="0">
                        <a:buFont typeface="Arial" panose="020B0604020202020204" pitchFamily="34" charset="0"/>
                        <a:buNone/>
                      </a:pPr>
                      <a:r>
                        <a:rPr lang="en-US" sz="800"/>
                        <a:t>Develop upskilling plan from </a:t>
                      </a:r>
                      <a:r>
                        <a:rPr lang="en-US" sz="800" b="1"/>
                        <a:t>Thursday May 12 – Wednesday May 25 </a:t>
                      </a:r>
                      <a:r>
                        <a:rPr lang="en-US" sz="800" i="1"/>
                        <a:t>(reminder May 21 is off)</a:t>
                      </a:r>
                    </a:p>
                    <a:p>
                      <a:pPr marL="171450" indent="-171450">
                        <a:buFont typeface="Arial" panose="020B0604020202020204" pitchFamily="34" charset="0"/>
                        <a:buChar char="•"/>
                      </a:pPr>
                      <a:r>
                        <a:rPr lang="en-US" sz="800" i="1"/>
                        <a:t>Note - There are no </a:t>
                      </a:r>
                      <a:r>
                        <a:rPr lang="en-US" sz="800" i="1" err="1"/>
                        <a:t>PowerBI</a:t>
                      </a:r>
                      <a:r>
                        <a:rPr lang="en-US" sz="800" i="1"/>
                        <a:t> trainings available during this period – the earliest they can sign up is for the June 13 – 16 period (Zulfa and Joanne). Recommendation is to include </a:t>
                      </a:r>
                      <a:r>
                        <a:rPr lang="en-US" sz="800" i="1" err="1"/>
                        <a:t>PowerBI</a:t>
                      </a:r>
                      <a:r>
                        <a:rPr lang="en-US" sz="800" i="1"/>
                        <a:t> via Udemy (or Coursera) or another source so that they’re still prepared for the Hackathon</a:t>
                      </a:r>
                      <a:endParaRPr lang="en-US" sz="800" i="0"/>
                    </a:p>
                    <a:p>
                      <a:pPr marL="171450" indent="-171450">
                        <a:buFont typeface="Arial" panose="020B0604020202020204" pitchFamily="34" charset="0"/>
                        <a:buChar char="•"/>
                      </a:pPr>
                      <a:r>
                        <a:rPr lang="en-US" sz="800" i="1"/>
                        <a:t>Note – Minimal training should be allocated to May 12</a:t>
                      </a:r>
                      <a:r>
                        <a:rPr lang="en-US" sz="800" i="1" baseline="30000"/>
                        <a:t>th</a:t>
                      </a:r>
                      <a:r>
                        <a:rPr lang="en-US" sz="800" i="1"/>
                        <a:t> given it will be their first time in office and they’ll naturally want to spend time doing coffees / meeting everyone</a:t>
                      </a:r>
                    </a:p>
                    <a:p>
                      <a:pPr marL="171450" indent="-171450">
                        <a:buFont typeface="Arial" panose="020B0604020202020204" pitchFamily="34" charset="0"/>
                        <a:buChar char="•"/>
                      </a:pPr>
                      <a:r>
                        <a:rPr lang="en-US" sz="800" i="1"/>
                        <a:t>Target – 4-6 hours of upskilling content per day </a:t>
                      </a:r>
                    </a:p>
                    <a:p>
                      <a:pPr marL="171450" indent="-171450">
                        <a:buFont typeface="Arial" panose="020B0604020202020204" pitchFamily="34" charset="0"/>
                        <a:buChar char="•"/>
                      </a:pPr>
                      <a:r>
                        <a:rPr lang="en-US" sz="800" i="1"/>
                        <a:t>Start by finalizing the curriculum for your respective roles in the Data Upskilling deck then pull from there (Brandon – AA, DS; Pranav – DE, SE, DOE; YZ – DMA)</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highlight>
                            <a:srgbClr val="00FF00"/>
                          </a:highlight>
                        </a:rPr>
                        <a:t>Brandon – Data Analysts </a:t>
                      </a:r>
                    </a:p>
                    <a:p>
                      <a:r>
                        <a:rPr lang="en-US" sz="800"/>
                        <a:t>Pranav – Data Engineers</a:t>
                      </a:r>
                    </a:p>
                    <a:p>
                      <a:r>
                        <a:rPr lang="en-US" sz="800">
                          <a:highlight>
                            <a:srgbClr val="00FF00"/>
                          </a:highlight>
                        </a:rPr>
                        <a:t>Yasmin – Data Strategy / Data Management Analysts</a:t>
                      </a:r>
                    </a:p>
                    <a:p>
                      <a:endParaRPr lang="en-US" sz="8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May 9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9793733"/>
                  </a:ext>
                </a:extLst>
              </a:tr>
              <a:tr h="158275">
                <a:tc>
                  <a:txBody>
                    <a:bodyPr/>
                    <a:lstStyle/>
                    <a:p>
                      <a:r>
                        <a:rPr lang="en-US" sz="800"/>
                        <a:t>Set up licenses for Udemy Business (</a:t>
                      </a:r>
                      <a:r>
                        <a:rPr lang="en-US" sz="800" b="1"/>
                        <a:t>email sent)</a:t>
                      </a:r>
                      <a:endParaRPr lang="en-US" sz="8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Yasmin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May 6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99902509"/>
                  </a:ext>
                </a:extLst>
              </a:tr>
              <a:tr h="158275">
                <a:tc>
                  <a:txBody>
                    <a:bodyPr/>
                    <a:lstStyle/>
                    <a:p>
                      <a:r>
                        <a:rPr lang="en-US" sz="800"/>
                        <a:t>Set up licenses for JIRA – include in welcome email / checklist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N/A – Self IT Request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N/A</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118541"/>
                  </a:ext>
                </a:extLst>
              </a:tr>
              <a:tr h="440376">
                <a:tc>
                  <a:txBody>
                    <a:bodyPr/>
                    <a:lstStyle/>
                    <a:p>
                      <a:r>
                        <a:rPr lang="en-US" sz="800"/>
                        <a:t>Set up </a:t>
                      </a:r>
                      <a:r>
                        <a:rPr lang="en-US" sz="800" err="1"/>
                        <a:t>PowerBI</a:t>
                      </a:r>
                      <a:r>
                        <a:rPr lang="en-US" sz="800"/>
                        <a:t> licenses – include in welcome email / checklist / reach out to Rajesh to set up collaborative space and to relay vision for the final product output (publishing)</a:t>
                      </a:r>
                    </a:p>
                    <a:p>
                      <a:endParaRPr lang="en-US" sz="800"/>
                    </a:p>
                    <a:p>
                      <a:r>
                        <a:rPr lang="en-US" sz="800" b="1"/>
                        <a:t>Status</a:t>
                      </a:r>
                      <a:r>
                        <a:rPr lang="en-US" sz="800"/>
                        <a:t>: Meeting with Rajesh booked. Service ticket </a:t>
                      </a:r>
                      <a:r>
                        <a:rPr lang="en-US" sz="800">
                          <a:hlinkClick r:id="rId2"/>
                        </a:rPr>
                        <a:t>here</a:t>
                      </a:r>
                      <a:r>
                        <a:rPr lang="en-US" sz="800"/>
                        <a:t>. User guide for access </a:t>
                      </a:r>
                      <a:r>
                        <a:rPr lang="en-US" sz="800">
                          <a:hlinkClick r:id="rId3"/>
                        </a:rPr>
                        <a:t>here</a:t>
                      </a:r>
                      <a:r>
                        <a:rPr lang="en-US" sz="800"/>
                        <a:t>. Will need collaborative space at minimum. May want to industrialize across digital as well (pro license required). Deploying a data connection in </a:t>
                      </a:r>
                      <a:r>
                        <a:rPr lang="en-US" sz="800" err="1"/>
                        <a:t>PowerBI</a:t>
                      </a:r>
                      <a:r>
                        <a:rPr lang="en-US" sz="800"/>
                        <a:t> (like </a:t>
                      </a:r>
                      <a:r>
                        <a:rPr lang="en-US" sz="800" err="1"/>
                        <a:t>sharepoint</a:t>
                      </a:r>
                      <a:r>
                        <a:rPr lang="en-US" sz="800"/>
                        <a:t>) </a:t>
                      </a:r>
                      <a:r>
                        <a:rPr lang="en-US" sz="800">
                          <a:hlinkClick r:id="rId4"/>
                        </a:rPr>
                        <a:t>here</a:t>
                      </a:r>
                      <a:r>
                        <a:rPr lang="en-US" sz="800"/>
                        <a:t>.</a:t>
                      </a:r>
                    </a:p>
                    <a:p>
                      <a:pPr lvl="0">
                        <a:buNone/>
                      </a:pPr>
                      <a:endParaRPr lang="en-US" sz="800"/>
                    </a:p>
                    <a:p>
                      <a:pPr lvl="0">
                        <a:buNone/>
                      </a:pPr>
                      <a:r>
                        <a:rPr lang="en-US" sz="800" b="1"/>
                        <a:t>Result: </a:t>
                      </a:r>
                      <a:r>
                        <a:rPr lang="en-US" sz="800" b="0"/>
                        <a:t>Work with </a:t>
                      </a:r>
                      <a:r>
                        <a:rPr lang="en-US" sz="800" b="0" err="1"/>
                        <a:t>PowerBI</a:t>
                      </a:r>
                      <a:r>
                        <a:rPr lang="en-US" sz="800" b="0"/>
                        <a:t> for Desktop for PoC then look toward collaborative space / industrialize.</a:t>
                      </a:r>
                      <a:endParaRPr lang="en-US" sz="800" b="0" i="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Brandon.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May 11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59309653"/>
                  </a:ext>
                </a:extLst>
              </a:tr>
              <a:tr h="158275">
                <a:tc>
                  <a:txBody>
                    <a:bodyPr/>
                    <a:lstStyle/>
                    <a:p>
                      <a:r>
                        <a:rPr lang="en-US" sz="800"/>
                        <a:t>Set up licenses relevant to working on One.AI</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Pranav</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May 6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5837795"/>
                  </a:ext>
                </a:extLst>
              </a:tr>
              <a:tr h="158275">
                <a:tc>
                  <a:txBody>
                    <a:bodyPr/>
                    <a:lstStyle/>
                    <a:p>
                      <a:r>
                        <a:rPr lang="en-US" sz="800"/>
                        <a:t>Confirm technology delivery (primary focus – laptop)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DJ/ Yasmin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May 6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14748927"/>
                  </a:ext>
                </a:extLst>
              </a:tr>
              <a:tr h="158275">
                <a:tc>
                  <a:txBody>
                    <a:bodyPr/>
                    <a:lstStyle/>
                    <a:p>
                      <a:r>
                        <a:rPr lang="en-US" sz="800"/>
                        <a:t>Schedule office launch day lunch catering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Yasmin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May </a:t>
                      </a:r>
                      <a:r>
                        <a:rPr lang="en-US" sz="800" b="0"/>
                        <a:t>10</a:t>
                      </a:r>
                      <a:endParaRPr lang="en-US" sz="8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3164192"/>
                  </a:ext>
                </a:extLst>
              </a:tr>
              <a:tr h="158275">
                <a:tc>
                  <a:txBody>
                    <a:bodyPr/>
                    <a:lstStyle/>
                    <a:p>
                      <a:r>
                        <a:rPr lang="en-US" sz="800"/>
                        <a:t>Build office launch day scavenger hunt for co-ops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Brandon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May 10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49221482"/>
                  </a:ext>
                </a:extLst>
              </a:tr>
              <a:tr h="700930">
                <a:tc>
                  <a:txBody>
                    <a:bodyPr/>
                    <a:lstStyle/>
                    <a:p>
                      <a:r>
                        <a:rPr lang="en-US" sz="800"/>
                        <a:t>Schedule:</a:t>
                      </a:r>
                    </a:p>
                    <a:p>
                      <a:pPr marL="171450" indent="-171450">
                        <a:buFontTx/>
                        <a:buChar char="-"/>
                      </a:pPr>
                      <a:r>
                        <a:rPr lang="en-US" sz="800"/>
                        <a:t>Hackathon Opening Ceremony/ Intro – Thursday May 26 – may invite Joyce as well</a:t>
                      </a:r>
                    </a:p>
                    <a:p>
                      <a:pPr marL="171450" indent="-171450">
                        <a:buFontTx/>
                        <a:buChar char="-"/>
                      </a:pPr>
                      <a:r>
                        <a:rPr lang="en-US" sz="800"/>
                        <a:t>Block – First Hackathon Sprint Planning Day – May 27</a:t>
                      </a:r>
                    </a:p>
                    <a:p>
                      <a:pPr marL="171450" indent="-171450">
                        <a:buFontTx/>
                        <a:buChar char="-"/>
                      </a:pPr>
                      <a:r>
                        <a:rPr lang="en-US" sz="800"/>
                        <a:t>Calendar Block – May 30 – June 10 Hackathon –</a:t>
                      </a:r>
                    </a:p>
                    <a:p>
                      <a:pPr marL="171450" indent="-171450">
                        <a:buFontTx/>
                        <a:buChar char="-"/>
                      </a:pPr>
                      <a:r>
                        <a:rPr lang="en-US" sz="800"/>
                        <a:t>Sprint 1 Retrospective/ Iteration Review and Sprint 2 Planning Block – June 2</a:t>
                      </a:r>
                    </a:p>
                    <a:p>
                      <a:pPr marL="171450" indent="-171450">
                        <a:buFontTx/>
                        <a:buChar char="-"/>
                      </a:pPr>
                      <a:r>
                        <a:rPr lang="en-US" sz="800"/>
                        <a:t>Sprint 2 Retrospective and Closing – June 8/ June 8 EOD – Dress Rehearsal Presentation</a:t>
                      </a:r>
                    </a:p>
                    <a:p>
                      <a:pPr marL="171450" indent="-171450">
                        <a:buFontTx/>
                        <a:buChar char="-"/>
                      </a:pPr>
                      <a:r>
                        <a:rPr lang="en-US" sz="800"/>
                        <a:t>Final Presentation Day to Joyce – Thursday June 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Yasmin  - milestone meetings</a:t>
                      </a:r>
                    </a:p>
                    <a:p>
                      <a:r>
                        <a:rPr lang="en-US" sz="800"/>
                        <a:t>Faisal (to schedule the daily blocks)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May 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02882273"/>
                  </a:ext>
                </a:extLst>
              </a:tr>
              <a:tr h="158275">
                <a:tc>
                  <a:txBody>
                    <a:bodyPr/>
                    <a:lstStyle/>
                    <a:p>
                      <a:pPr marL="0" indent="0">
                        <a:buFontTx/>
                        <a:buNone/>
                      </a:pPr>
                      <a:r>
                        <a:rPr lang="en-US" sz="800"/>
                        <a:t>Planning for Thursday EOD Drinks Social – Plan for drinks, snacks, activity (?)</a:t>
                      </a:r>
                    </a:p>
                    <a:p>
                      <a:pPr marL="0" lvl="0" indent="0">
                        <a:buFontTx/>
                        <a:buNone/>
                      </a:pPr>
                      <a:endParaRPr lang="en-US" sz="800"/>
                    </a:p>
                    <a:p>
                      <a:pPr marL="0" lvl="0" indent="0">
                        <a:buNone/>
                      </a:pPr>
                      <a:r>
                        <a:rPr lang="en-US" sz="800" b="1" i="0" u="none" strike="noStrike" noProof="0">
                          <a:latin typeface="Verdana"/>
                        </a:rPr>
                        <a:t>Status: </a:t>
                      </a:r>
                      <a:r>
                        <a:rPr lang="en-US" sz="800" b="0" i="0" u="none" strike="noStrike" noProof="0">
                          <a:latin typeface="Verdana"/>
                        </a:rPr>
                        <a:t>confirming attendance group. Considering Ballroom (bowling), Snakes &amp; Lattes (boardgames), bouldering???, pilot a starship or an escape room style activity followed by food and drinks (</a:t>
                      </a:r>
                      <a:r>
                        <a:rPr lang="en-US" sz="800" b="0" i="0" u="none" strike="noStrike" noProof="0">
                          <a:latin typeface="Verdana"/>
                          <a:hlinkClick r:id="rId5"/>
                        </a:rPr>
                        <a:t>https://proximacommand.com/</a:t>
                      </a:r>
                      <a:r>
                        <a:rPr lang="en-US" sz="800" b="0" i="0" u="none" strike="noStrike" noProof="0">
                          <a:latin typeface="Verdana"/>
                        </a:rPr>
                        <a:t>), paint night with drinks?, PING PONG BAR!, Food and optional Jays game afterwards?, </a:t>
                      </a:r>
                      <a:r>
                        <a:rPr lang="en-US" sz="800" b="0" i="0" u="none" strike="noStrike" noProof="0" err="1">
                          <a:latin typeface="Verdana"/>
                        </a:rPr>
                        <a:t>miniputting</a:t>
                      </a:r>
                      <a:r>
                        <a:rPr lang="en-US" sz="800" b="0" i="0" u="none" strike="noStrike" noProof="0">
                          <a:latin typeface="Verdana"/>
                        </a:rPr>
                        <a:t>.</a:t>
                      </a:r>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Brandon / Pranav</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May 13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77425691"/>
                  </a:ext>
                </a:extLst>
              </a:tr>
              <a:tr h="158275">
                <a:tc>
                  <a:txBody>
                    <a:bodyPr/>
                    <a:lstStyle/>
                    <a:p>
                      <a:pPr marL="0" indent="0">
                        <a:buFontTx/>
                        <a:buNone/>
                      </a:pPr>
                      <a:r>
                        <a:rPr lang="en-US" sz="800"/>
                        <a:t>Meeting Invite Extensions to Toronto Town Hall w/ Arnaud + </a:t>
                      </a:r>
                      <a:r>
                        <a:rPr lang="en-US" sz="800" err="1"/>
                        <a:t>WeWork</a:t>
                      </a:r>
                      <a:r>
                        <a:rPr lang="en-US" sz="800"/>
                        <a:t> visit – clarifications required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Yasmin / DJ</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May 10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32440"/>
                  </a:ext>
                </a:extLst>
              </a:tr>
              <a:tr h="235647">
                <a:tc>
                  <a:txBody>
                    <a:bodyPr/>
                    <a:lstStyle/>
                    <a:p>
                      <a:pPr marL="0" indent="0">
                        <a:buFontTx/>
                        <a:buNone/>
                      </a:pPr>
                      <a:r>
                        <a:rPr lang="en-US" sz="800"/>
                        <a:t>Build the “Your First Month” checklist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Yasmin w/ input from Brandon/Pranav</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800"/>
                        <a:t>May 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5539657"/>
                  </a:ext>
                </a:extLst>
              </a:tr>
              <a:tr h="248717">
                <a:tc>
                  <a:txBody>
                    <a:bodyPr/>
                    <a:lstStyle/>
                    <a:p>
                      <a:pPr marL="0" indent="0">
                        <a:buFontTx/>
                        <a:buNone/>
                      </a:pPr>
                      <a:r>
                        <a:rPr lang="en-US" sz="800"/>
                        <a:t>Prepare Sprint 1 and Sprint 2 for Hackathon – May 9 - 12</a:t>
                      </a:r>
                    </a:p>
                    <a:p>
                      <a:pPr marL="0" indent="0">
                        <a:buFontTx/>
                        <a:buNone/>
                      </a:pPr>
                      <a:r>
                        <a:rPr lang="en-US" sz="800"/>
                        <a:t>Final Vision Presentation For Joyce – May 12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All to finalize May 6;</a:t>
                      </a:r>
                    </a:p>
                    <a:p>
                      <a:r>
                        <a:rPr lang="en-US" sz="800"/>
                        <a:t>Faisal to detail May 9 - 12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May 12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6570136"/>
                  </a:ext>
                </a:extLst>
              </a:tr>
              <a:tr h="158275">
                <a:tc>
                  <a:txBody>
                    <a:bodyPr/>
                    <a:lstStyle/>
                    <a:p>
                      <a:pPr marL="0" indent="0">
                        <a:buFontTx/>
                        <a:buNone/>
                      </a:pPr>
                      <a:r>
                        <a:rPr lang="en-US" sz="800"/>
                        <a:t>Purchase Whiteboard or Dry Erase Paper for Hackathon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Pranav</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May 12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95091652"/>
                  </a:ext>
                </a:extLst>
              </a:tr>
              <a:tr h="419027">
                <a:tc>
                  <a:txBody>
                    <a:bodyPr/>
                    <a:lstStyle/>
                    <a:p>
                      <a:pPr marL="0" indent="0">
                        <a:buFontTx/>
                        <a:buNone/>
                      </a:pPr>
                      <a:r>
                        <a:rPr lang="en-US" sz="800"/>
                        <a:t>Lunch and Learns – May 19 + May 26 – Reach out to ‘speakers’ for these Co-op Lunch and Learns, Book Space, Send Meeting Invite Holds</a:t>
                      </a:r>
                    </a:p>
                    <a:p>
                      <a:pPr marL="0" indent="0">
                        <a:buFontTx/>
                        <a:buNone/>
                      </a:pPr>
                      <a:r>
                        <a:rPr lang="en-US" sz="800"/>
                        <a:t>May 19 Topic: Sanofi Data Strategy and Structure – Ft. Dimitrije</a:t>
                      </a:r>
                    </a:p>
                    <a:p>
                      <a:pPr marL="0" indent="0">
                        <a:buFontTx/>
                        <a:buNone/>
                      </a:pPr>
                      <a:r>
                        <a:rPr lang="en-US" sz="800"/>
                        <a:t>May 26 Topic: Data Science – Ft. Yun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Brandon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May 13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28668925"/>
                  </a:ext>
                </a:extLst>
              </a:tr>
              <a:tr h="339159">
                <a:tc>
                  <a:txBody>
                    <a:bodyPr/>
                    <a:lstStyle/>
                    <a:p>
                      <a:pPr marL="0" indent="0">
                        <a:buFontTx/>
                        <a:buNone/>
                      </a:pPr>
                      <a:r>
                        <a:rPr lang="en-US" sz="800"/>
                        <a:t>Slides for Kick-off with Co-ops – N/A kept it informal</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Yasmin / DJ</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May 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7866248"/>
                  </a:ext>
                </a:extLst>
              </a:tr>
            </a:tbl>
          </a:graphicData>
        </a:graphic>
      </p:graphicFrame>
      <p:graphicFrame>
        <p:nvGraphicFramePr>
          <p:cNvPr id="5" name="Table 7">
            <a:extLst>
              <a:ext uri="{FF2B5EF4-FFF2-40B4-BE49-F238E27FC236}">
                <a16:creationId xmlns:a16="http://schemas.microsoft.com/office/drawing/2014/main" id="{52988142-4943-4264-98A3-80D8CBB98C8B}"/>
              </a:ext>
            </a:extLst>
          </p:cNvPr>
          <p:cNvGraphicFramePr>
            <a:graphicFrameLocks noGrp="1"/>
          </p:cNvGraphicFramePr>
          <p:nvPr>
            <p:extLst>
              <p:ext uri="{D42A27DB-BD31-4B8C-83A1-F6EECF244321}">
                <p14:modId xmlns:p14="http://schemas.microsoft.com/office/powerpoint/2010/main" val="2374356289"/>
              </p:ext>
            </p:extLst>
          </p:nvPr>
        </p:nvGraphicFramePr>
        <p:xfrm>
          <a:off x="9215108" y="256022"/>
          <a:ext cx="1971870" cy="335280"/>
        </p:xfrm>
        <a:graphic>
          <a:graphicData uri="http://schemas.openxmlformats.org/drawingml/2006/table">
            <a:tbl>
              <a:tblPr firstRow="1" bandRow="1">
                <a:tableStyleId>{2D5ABB26-0587-4C30-8999-92F81FD0307C}</a:tableStyleId>
              </a:tblPr>
              <a:tblGrid>
                <a:gridCol w="657290">
                  <a:extLst>
                    <a:ext uri="{9D8B030D-6E8A-4147-A177-3AD203B41FA5}">
                      <a16:colId xmlns:a16="http://schemas.microsoft.com/office/drawing/2014/main" val="3385061657"/>
                    </a:ext>
                  </a:extLst>
                </a:gridCol>
                <a:gridCol w="657290">
                  <a:extLst>
                    <a:ext uri="{9D8B030D-6E8A-4147-A177-3AD203B41FA5}">
                      <a16:colId xmlns:a16="http://schemas.microsoft.com/office/drawing/2014/main" val="1454923289"/>
                    </a:ext>
                  </a:extLst>
                </a:gridCol>
                <a:gridCol w="657290">
                  <a:extLst>
                    <a:ext uri="{9D8B030D-6E8A-4147-A177-3AD203B41FA5}">
                      <a16:colId xmlns:a16="http://schemas.microsoft.com/office/drawing/2014/main" val="1939064135"/>
                    </a:ext>
                  </a:extLst>
                </a:gridCol>
              </a:tblGrid>
              <a:tr h="152713">
                <a:tc>
                  <a:txBody>
                    <a:bodyPr/>
                    <a:lstStyle/>
                    <a:p>
                      <a:r>
                        <a:rPr lang="en-US" sz="80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800"/>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800"/>
                        <a:t>Not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3769441"/>
                  </a:ext>
                </a:extLst>
              </a:tr>
            </a:tbl>
          </a:graphicData>
        </a:graphic>
      </p:graphicFrame>
    </p:spTree>
    <p:extLst>
      <p:ext uri="{BB962C8B-B14F-4D97-AF65-F5344CB8AC3E}">
        <p14:creationId xmlns:p14="http://schemas.microsoft.com/office/powerpoint/2010/main" val="1802204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A639CE-02E4-0144-B08A-19BF88AC7B62}"/>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E6D67FF2-1297-BF4B-8541-EB8D47FC8B4D}"/>
              </a:ext>
            </a:extLst>
          </p:cNvPr>
          <p:cNvSpPr>
            <a:spLocks noGrp="1"/>
          </p:cNvSpPr>
          <p:nvPr>
            <p:ph type="sldNum" sz="quarter" idx="16"/>
          </p:nvPr>
        </p:nvSpPr>
        <p:spPr/>
        <p:txBody>
          <a:bodyPr/>
          <a:lstStyle/>
          <a:p>
            <a:fld id="{6B54B0F7-55DD-40D6-B7F4-70B586885C0B}" type="slidenum">
              <a:rPr lang="en-US" noProof="0" smtClean="0"/>
              <a:pPr/>
              <a:t>2</a:t>
            </a:fld>
            <a:endParaRPr lang="en-US" noProof="0"/>
          </a:p>
        </p:txBody>
      </p:sp>
      <p:sp>
        <p:nvSpPr>
          <p:cNvPr id="12" name="Title 7">
            <a:extLst>
              <a:ext uri="{FF2B5EF4-FFF2-40B4-BE49-F238E27FC236}">
                <a16:creationId xmlns:a16="http://schemas.microsoft.com/office/drawing/2014/main" id="{8D06E98B-B0F2-AD48-8B53-6B5BFD40A794}"/>
              </a:ext>
            </a:extLst>
          </p:cNvPr>
          <p:cNvSpPr txBox="1">
            <a:spLocks/>
          </p:cNvSpPr>
          <p:nvPr/>
        </p:nvSpPr>
        <p:spPr>
          <a:xfrm>
            <a:off x="524256" y="365120"/>
            <a:ext cx="7565171" cy="748247"/>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Events Overview</a:t>
            </a:r>
          </a:p>
        </p:txBody>
      </p:sp>
      <p:sp>
        <p:nvSpPr>
          <p:cNvPr id="13" name="TextBox 12">
            <a:extLst>
              <a:ext uri="{FF2B5EF4-FFF2-40B4-BE49-F238E27FC236}">
                <a16:creationId xmlns:a16="http://schemas.microsoft.com/office/drawing/2014/main" id="{2D26472C-6D42-B74A-ADE9-9A2ECECE7F07}"/>
              </a:ext>
            </a:extLst>
          </p:cNvPr>
          <p:cNvSpPr txBox="1"/>
          <p:nvPr/>
        </p:nvSpPr>
        <p:spPr>
          <a:xfrm rot="16200000">
            <a:off x="152384" y="2416942"/>
            <a:ext cx="1502976" cy="272382"/>
          </a:xfrm>
          <a:prstGeom prst="rect">
            <a:avLst/>
          </a:prstGeom>
        </p:spPr>
        <p:txBody>
          <a:bodyPr vert="horz" wrap="square" lIns="91440" tIns="45720" rIns="91440" bIns="45720" rtlCol="0" anchor="ctr">
            <a:spAutoFit/>
          </a:bodyPr>
          <a:lstStyle>
            <a:defPPr>
              <a:defRPr lang="en-US"/>
            </a:defPPr>
            <a:lvl1pPr algn="ctr">
              <a:lnSpc>
                <a:spcPct val="90000"/>
              </a:lnSpc>
              <a:spcBef>
                <a:spcPct val="0"/>
              </a:spcBef>
              <a:buNone/>
              <a:defRPr sz="2500" b="1">
                <a:gradFill flip="none" rotWithShape="1">
                  <a:gsLst>
                    <a:gs pos="73000">
                      <a:schemeClr val="tx2">
                        <a:lumMod val="60000"/>
                        <a:lumOff val="40000"/>
                      </a:schemeClr>
                    </a:gs>
                    <a:gs pos="0">
                      <a:schemeClr val="tx2"/>
                    </a:gs>
                    <a:gs pos="100000">
                      <a:schemeClr val="tx2">
                        <a:lumMod val="40000"/>
                        <a:lumOff val="60000"/>
                      </a:schemeClr>
                    </a:gs>
                  </a:gsLst>
                  <a:lin ang="5400000" scaled="0"/>
                  <a:tileRect/>
                </a:gradFill>
                <a:latin typeface="Century Gothic" panose="020B0502020202020204" pitchFamily="34" charset="0"/>
                <a:ea typeface="+mj-ea"/>
                <a:cs typeface="+mj-cs"/>
              </a:defRPr>
            </a:lvl1pPr>
          </a:lstStyle>
          <a:p>
            <a:r>
              <a:rPr lang="en-US" sz="1300">
                <a:solidFill>
                  <a:schemeClr val="tx1"/>
                </a:solidFill>
                <a:latin typeface="Verdana" panose="020B0604030504040204" pitchFamily="34" charset="0"/>
                <a:ea typeface="Verdana" panose="020B0604030504040204" pitchFamily="34" charset="0"/>
                <a:cs typeface="Verdana" panose="020B0604030504040204" pitchFamily="34" charset="0"/>
              </a:rPr>
              <a:t>Key Events</a:t>
            </a:r>
          </a:p>
        </p:txBody>
      </p:sp>
      <p:sp>
        <p:nvSpPr>
          <p:cNvPr id="20" name="Rectangle 19">
            <a:extLst>
              <a:ext uri="{FF2B5EF4-FFF2-40B4-BE49-F238E27FC236}">
                <a16:creationId xmlns:a16="http://schemas.microsoft.com/office/drawing/2014/main" id="{DBD571AC-AE57-5748-8249-655D27CBD39F}"/>
              </a:ext>
            </a:extLst>
          </p:cNvPr>
          <p:cNvSpPr/>
          <p:nvPr/>
        </p:nvSpPr>
        <p:spPr>
          <a:xfrm>
            <a:off x="1319752" y="1801645"/>
            <a:ext cx="3306058" cy="5143972"/>
          </a:xfrm>
          <a:prstGeom prst="rect">
            <a:avLst/>
          </a:prstGeom>
        </p:spPr>
        <p:txBody>
          <a:bodyPr wrap="square">
            <a:spAutoFit/>
          </a:bodyPr>
          <a:lstStyle/>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General Sanofi Onboarding:</a:t>
            </a:r>
            <a:r>
              <a:rPr lang="en-US" sz="900">
                <a:latin typeface="Verdana" panose="020B0604030504040204" pitchFamily="34" charset="0"/>
                <a:ea typeface="Verdana" panose="020B0604030504040204" pitchFamily="34" charset="0"/>
                <a:cs typeface="Verdana" panose="020B0604030504040204" pitchFamily="34" charset="0"/>
              </a:rPr>
              <a:t> Attend any mandatory Sanofi onboarding</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Toronto Welcome Social/Lunch:</a:t>
            </a:r>
            <a:r>
              <a:rPr lang="en-US" sz="900">
                <a:latin typeface="Verdana" panose="020B0604030504040204" pitchFamily="34" charset="0"/>
                <a:ea typeface="Verdana" panose="020B0604030504040204" pitchFamily="34" charset="0"/>
                <a:cs typeface="Verdana" panose="020B0604030504040204" pitchFamily="34" charset="0"/>
              </a:rPr>
              <a:t> First Friday after onboarding – welcome the co-op students and get to know them</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Buddy Assignment</a:t>
            </a:r>
            <a:r>
              <a:rPr lang="en-US" sz="900">
                <a:latin typeface="Verdana" panose="020B0604030504040204" pitchFamily="34" charset="0"/>
                <a:ea typeface="Verdana" panose="020B0604030504040204" pitchFamily="34" charset="0"/>
                <a:cs typeface="Verdana" panose="020B0604030504040204" pitchFamily="34" charset="0"/>
              </a:rPr>
              <a:t> – Assign a “buddy” to each co-op to help them get comfortable with organization</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Data Pillar Specific Onboarding:</a:t>
            </a:r>
            <a:r>
              <a:rPr lang="en-US" sz="900">
                <a:latin typeface="Verdana" panose="020B0604030504040204" pitchFamily="34" charset="0"/>
                <a:ea typeface="Verdana" panose="020B0604030504040204" pitchFamily="34" charset="0"/>
                <a:cs typeface="Verdana" panose="020B0604030504040204" pitchFamily="34" charset="0"/>
              </a:rPr>
              <a:t> Orient students to respective area within digital data organization. Representative from data pillar should prepare presentation or workshop material for at min. 1 – 2 orientation session. </a:t>
            </a:r>
            <a:r>
              <a:rPr lang="en-US" sz="900" i="1">
                <a:latin typeface="Verdana" panose="020B0604030504040204" pitchFamily="34" charset="0"/>
                <a:ea typeface="Verdana" panose="020B0604030504040204" pitchFamily="34" charset="0"/>
                <a:cs typeface="Verdana" panose="020B0604030504040204" pitchFamily="34" charset="0"/>
              </a:rPr>
              <a:t>Leverage from DLI.</a:t>
            </a:r>
            <a:endParaRPr lang="en-US" sz="900">
              <a:latin typeface="Verdana" panose="020B0604030504040204" pitchFamily="34" charset="0"/>
              <a:ea typeface="Verdana" panose="020B0604030504040204" pitchFamily="34" charset="0"/>
              <a:cs typeface="Verdana" panose="020B0604030504040204" pitchFamily="34" charset="0"/>
            </a:endParaRP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Student Goals Review:</a:t>
            </a:r>
            <a:r>
              <a:rPr lang="en-US" sz="900">
                <a:latin typeface="Verdana" panose="020B0604030504040204" pitchFamily="34" charset="0"/>
                <a:ea typeface="Verdana" panose="020B0604030504040204" pitchFamily="34" charset="0"/>
                <a:cs typeface="Verdana" panose="020B0604030504040204" pitchFamily="34" charset="0"/>
              </a:rPr>
              <a:t> Students set measurable goals for what they want to get out of the co-op experience with Sanofi from a learning &amp; development perspective</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Project Introduction:</a:t>
            </a:r>
            <a:r>
              <a:rPr lang="en-US" sz="900">
                <a:latin typeface="Verdana" panose="020B0604030504040204" pitchFamily="34" charset="0"/>
                <a:ea typeface="Verdana" panose="020B0604030504040204" pitchFamily="34" charset="0"/>
                <a:cs typeface="Verdana" panose="020B0604030504040204" pitchFamily="34" charset="0"/>
              </a:rPr>
              <a:t> Students oriented to first project</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Early June One Month Checklist Review:</a:t>
            </a:r>
            <a:r>
              <a:rPr lang="en-US" sz="900">
                <a:latin typeface="Verdana" panose="020B0604030504040204" pitchFamily="34" charset="0"/>
                <a:ea typeface="Verdana" panose="020B0604030504040204" pitchFamily="34" charset="0"/>
                <a:cs typeface="Verdana" panose="020B0604030504040204" pitchFamily="34" charset="0"/>
              </a:rPr>
              <a:t> Students receive a “first month” checklist – review progress with Manager</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Meeting with LT: </a:t>
            </a:r>
            <a:r>
              <a:rPr lang="en-US" sz="900">
                <a:latin typeface="Verdana" panose="020B0604030504040204" pitchFamily="34" charset="0"/>
                <a:ea typeface="Verdana" panose="020B0604030504040204" pitchFamily="34" charset="0"/>
                <a:cs typeface="Verdana" panose="020B0604030504040204" pitchFamily="34" charset="0"/>
              </a:rPr>
              <a:t>New joiner meets with LT member one-on-one</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Challenge Hackathon:</a:t>
            </a:r>
            <a:r>
              <a:rPr lang="en-US" sz="900">
                <a:latin typeface="Verdana" panose="020B0604030504040204" pitchFamily="34" charset="0"/>
                <a:ea typeface="Verdana" panose="020B0604030504040204" pitchFamily="34" charset="0"/>
                <a:cs typeface="Verdana" panose="020B0604030504040204" pitchFamily="34" charset="0"/>
              </a:rPr>
              <a:t> One team, one week, parameters defined for a problem area in Sanofi, such as resource management tool. Yasmin or Faisal to act as product owner.</a:t>
            </a:r>
            <a:endParaRPr lang="en-US" sz="900" b="1">
              <a:latin typeface="Verdana" panose="020B0604030504040204" pitchFamily="34" charset="0"/>
              <a:ea typeface="Verdana" panose="020B0604030504040204" pitchFamily="34" charset="0"/>
              <a:cs typeface="Verdana" panose="020B0604030504040204" pitchFamily="34" charset="0"/>
            </a:endParaRPr>
          </a:p>
          <a:p>
            <a:pPr marL="171450" indent="-171450" fontAlgn="t">
              <a:lnSpc>
                <a:spcPct val="114000"/>
              </a:lnSpc>
              <a:buFont typeface="Arial" panose="020B0604020202020204" pitchFamily="34" charset="0"/>
              <a:buChar char="•"/>
            </a:pPr>
            <a:endParaRPr lang="en-US" sz="900">
              <a:latin typeface="Verdana" panose="020B0604030504040204" pitchFamily="34" charset="0"/>
              <a:ea typeface="Verdana" panose="020B0604030504040204" pitchFamily="34" charset="0"/>
              <a:cs typeface="Verdana" panose="020B0604030504040204" pitchFamily="34" charset="0"/>
            </a:endParaRPr>
          </a:p>
          <a:p>
            <a:pPr marL="171450" indent="-171450" fontAlgn="t">
              <a:lnSpc>
                <a:spcPct val="114000"/>
              </a:lnSpc>
              <a:buFont typeface="Arial" panose="020B0604020202020204" pitchFamily="34" charset="0"/>
              <a:buChar char="•"/>
            </a:pPr>
            <a:endParaRPr lang="en-US" sz="900">
              <a:latin typeface="Verdana" panose="020B0604030504040204" pitchFamily="34" charset="0"/>
              <a:ea typeface="Verdana" panose="020B0604030504040204" pitchFamily="34" charset="0"/>
              <a:cs typeface="Verdana" panose="020B0604030504040204" pitchFamily="34" charset="0"/>
            </a:endParaRPr>
          </a:p>
          <a:p>
            <a:pPr marL="171450" indent="-171450" fontAlgn="t">
              <a:lnSpc>
                <a:spcPct val="114000"/>
              </a:lnSpc>
              <a:buFont typeface="Arial" panose="020B0604020202020204" pitchFamily="34" charset="0"/>
              <a:buChar char="•"/>
            </a:pP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4955B476-3C79-6443-B4AF-11891B6E2CD5}"/>
              </a:ext>
            </a:extLst>
          </p:cNvPr>
          <p:cNvSpPr/>
          <p:nvPr/>
        </p:nvSpPr>
        <p:spPr>
          <a:xfrm>
            <a:off x="4662701" y="1815290"/>
            <a:ext cx="3306058" cy="3391954"/>
          </a:xfrm>
          <a:prstGeom prst="rect">
            <a:avLst/>
          </a:prstGeom>
        </p:spPr>
        <p:txBody>
          <a:bodyPr wrap="square" lIns="91440" tIns="45720" rIns="91440" bIns="45720" anchor="t">
            <a:spAutoFit/>
          </a:bodyPr>
          <a:lstStyle/>
          <a:p>
            <a:pPr marL="171450" indent="-171450" fontAlgn="t">
              <a:lnSpc>
                <a:spcPct val="114000"/>
              </a:lnSpc>
              <a:buFont typeface="Arial" panose="020B0604020202020204" pitchFamily="34" charset="0"/>
              <a:buChar char="•"/>
            </a:pPr>
            <a:r>
              <a:rPr lang="en-US" sz="900" b="1">
                <a:latin typeface="Verdana"/>
                <a:ea typeface="Verdana"/>
                <a:cs typeface="Verdana" panose="020B0604030504040204" pitchFamily="34" charset="0"/>
              </a:rPr>
              <a:t>Formal Performance, Goals, and Feedback Check-In:</a:t>
            </a:r>
            <a:r>
              <a:rPr lang="en-US" sz="900">
                <a:latin typeface="Verdana"/>
                <a:ea typeface="Verdana"/>
                <a:cs typeface="Verdana" panose="020B0604030504040204" pitchFamily="34" charset="0"/>
              </a:rPr>
              <a:t> Students asked to summarize lessons learned within previous four months and skills gained. Students reflect on where they want to continue developing. Sanofi manager provides constructive feedback on performance. Students also asked what should stay the same vs. what should be done different to improve their co-op experience with Sanofi.</a:t>
            </a:r>
          </a:p>
          <a:p>
            <a:pPr marL="171450" indent="-171450" fontAlgn="t">
              <a:lnSpc>
                <a:spcPct val="114000"/>
              </a:lnSpc>
              <a:buFont typeface="Arial" panose="020B0604020202020204" pitchFamily="34" charset="0"/>
              <a:buChar char="•"/>
            </a:pPr>
            <a:r>
              <a:rPr lang="en-US" sz="900">
                <a:latin typeface="Verdana"/>
                <a:ea typeface="Verdana"/>
                <a:cs typeface="Verdana" panose="020B0604030504040204" pitchFamily="34" charset="0"/>
              </a:rPr>
              <a:t>(month 4) </a:t>
            </a:r>
            <a:r>
              <a:rPr lang="en-US" sz="900" b="1">
                <a:latin typeface="Verdana"/>
                <a:ea typeface="Verdana"/>
                <a:cs typeface="Verdana" panose="020B0604030504040204" pitchFamily="34" charset="0"/>
              </a:rPr>
              <a:t>Key Data &amp; AI Trend “Pitch”: </a:t>
            </a:r>
            <a:r>
              <a:rPr lang="en-US" sz="900">
                <a:latin typeface="Verdana"/>
                <a:ea typeface="Verdana"/>
                <a:cs typeface="Verdana" panose="020B0604030504040204" pitchFamily="34" charset="0"/>
              </a:rPr>
              <a:t>For consideration, have students prepare a presentation on an emerging data and analytics trend within the pharmaceutical industry and “business case” how it could be brought to life (Data Strategy Co-op Specific). </a:t>
            </a:r>
            <a:br>
              <a:rPr lang="en-US" sz="900">
                <a:latin typeface="Verdana"/>
                <a:ea typeface="Verdana"/>
                <a:cs typeface="Verdana" panose="020B0604030504040204" pitchFamily="34" charset="0"/>
              </a:rPr>
            </a:br>
            <a:r>
              <a:rPr lang="en-US" sz="900">
                <a:latin typeface="Verdana"/>
                <a:ea typeface="Verdana"/>
                <a:cs typeface="Verdana" panose="020B0604030504040204" pitchFamily="34" charset="0"/>
              </a:rPr>
              <a:t>Audience would include full Data Programs team. Intention is also to help students develop presentation skills</a:t>
            </a:r>
          </a:p>
          <a:p>
            <a:pPr marL="171450" indent="-171450">
              <a:lnSpc>
                <a:spcPct val="113999"/>
              </a:lnSpc>
              <a:buFont typeface="Arial" panose="020B0604020202020204" pitchFamily="34" charset="0"/>
              <a:buChar char="•"/>
            </a:pPr>
            <a:r>
              <a:rPr lang="en-US" sz="900" b="1">
                <a:latin typeface="Verdana"/>
                <a:ea typeface="Verdana"/>
                <a:cs typeface="Verdana" panose="020B0604030504040204" pitchFamily="34" charset="0"/>
              </a:rPr>
              <a:t>Design of Hack-a-thon problems to take to Canadian hack-a-thons and attract new talent</a:t>
            </a:r>
          </a:p>
        </p:txBody>
      </p:sp>
      <p:sp>
        <p:nvSpPr>
          <p:cNvPr id="28" name="Rectangle 27">
            <a:extLst>
              <a:ext uri="{FF2B5EF4-FFF2-40B4-BE49-F238E27FC236}">
                <a16:creationId xmlns:a16="http://schemas.microsoft.com/office/drawing/2014/main" id="{4D887CE2-E52B-484B-8115-1FA265024577}"/>
              </a:ext>
            </a:extLst>
          </p:cNvPr>
          <p:cNvSpPr/>
          <p:nvPr/>
        </p:nvSpPr>
        <p:spPr>
          <a:xfrm>
            <a:off x="7954480" y="1775966"/>
            <a:ext cx="3306058" cy="1670970"/>
          </a:xfrm>
          <a:prstGeom prst="rect">
            <a:avLst/>
          </a:prstGeom>
        </p:spPr>
        <p:txBody>
          <a:bodyPr wrap="square">
            <a:spAutoFit/>
          </a:bodyPr>
          <a:lstStyle/>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Departing Presentation: </a:t>
            </a:r>
            <a:r>
              <a:rPr lang="en-US" sz="900">
                <a:latin typeface="Verdana" panose="020B0604030504040204" pitchFamily="34" charset="0"/>
                <a:ea typeface="Verdana" panose="020B0604030504040204" pitchFamily="34" charset="0"/>
                <a:cs typeface="Verdana" panose="020B0604030504040204" pitchFamily="34" charset="0"/>
              </a:rPr>
              <a:t>Students prepare a ~15-30 minute presentation on their co-op experience with Sanofi, with audience including senior executive (ideally Joyce)</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Career Progression Check-In:</a:t>
            </a:r>
            <a:r>
              <a:rPr lang="en-US" sz="900">
                <a:latin typeface="Verdana" panose="020B0604030504040204" pitchFamily="34" charset="0"/>
                <a:ea typeface="Verdana" panose="020B0604030504040204" pitchFamily="34" charset="0"/>
                <a:cs typeface="Verdana" panose="020B0604030504040204" pitchFamily="34" charset="0"/>
              </a:rPr>
              <a:t> Check in between manager and students based on appetite to roll into full-time offer</a:t>
            </a:r>
          </a:p>
          <a:p>
            <a:pPr marL="171450" indent="-171450" fontAlgn="t">
              <a:lnSpc>
                <a:spcPct val="114000"/>
              </a:lnSpc>
              <a:buFont typeface="Arial" panose="020B0604020202020204" pitchFamily="34" charset="0"/>
              <a:buChar char="•"/>
            </a:pPr>
            <a:r>
              <a:rPr lang="en-US" sz="900" b="1">
                <a:latin typeface="Verdana" panose="020B0604030504040204" pitchFamily="34" charset="0"/>
                <a:ea typeface="Verdana" panose="020B0604030504040204" pitchFamily="34" charset="0"/>
                <a:cs typeface="Verdana" panose="020B0604030504040204" pitchFamily="34" charset="0"/>
              </a:rPr>
              <a:t>Toronto Thank you / Goodbye Social / Lunch:</a:t>
            </a:r>
            <a:r>
              <a:rPr lang="en-US" sz="900">
                <a:latin typeface="Verdana" panose="020B0604030504040204" pitchFamily="34" charset="0"/>
                <a:ea typeface="Verdana" panose="020B0604030504040204" pitchFamily="34" charset="0"/>
                <a:cs typeface="Verdana" panose="020B0604030504040204" pitchFamily="34" charset="0"/>
              </a:rPr>
              <a:t> Social on same day as departing presentation to thank the students for their efforts</a:t>
            </a: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40" name="Freeform: Shape 66">
            <a:extLst>
              <a:ext uri="{FF2B5EF4-FFF2-40B4-BE49-F238E27FC236}">
                <a16:creationId xmlns:a16="http://schemas.microsoft.com/office/drawing/2014/main" id="{55F58B57-0A91-C549-A424-0826C02F9D2F}"/>
              </a:ext>
            </a:extLst>
          </p:cNvPr>
          <p:cNvSpPr/>
          <p:nvPr/>
        </p:nvSpPr>
        <p:spPr>
          <a:xfrm rot="5400000">
            <a:off x="2479380" y="-192826"/>
            <a:ext cx="789516" cy="2908042"/>
          </a:xfrm>
          <a:custGeom>
            <a:avLst/>
            <a:gdLst>
              <a:gd name="connsiteX0" fmla="*/ 0 w 897834"/>
              <a:gd name="connsiteY0" fmla="*/ 1332147 h 1671834"/>
              <a:gd name="connsiteX1" fmla="*/ 0 w 897834"/>
              <a:gd name="connsiteY1" fmla="*/ 1293269 h 1671834"/>
              <a:gd name="connsiteX2" fmla="*/ 0 w 897834"/>
              <a:gd name="connsiteY2" fmla="*/ 1169690 h 1671834"/>
              <a:gd name="connsiteX3" fmla="*/ 0 w 897834"/>
              <a:gd name="connsiteY3" fmla="*/ 1033727 h 1671834"/>
              <a:gd name="connsiteX4" fmla="*/ 0 w 897834"/>
              <a:gd name="connsiteY4" fmla="*/ 1007233 h 1671834"/>
              <a:gd name="connsiteX5" fmla="*/ 0 w 897834"/>
              <a:gd name="connsiteY5" fmla="*/ 994849 h 1671834"/>
              <a:gd name="connsiteX6" fmla="*/ 0 w 897834"/>
              <a:gd name="connsiteY6" fmla="*/ 963020 h 1671834"/>
              <a:gd name="connsiteX7" fmla="*/ 0 w 897834"/>
              <a:gd name="connsiteY7" fmla="*/ 871270 h 1671834"/>
              <a:gd name="connsiteX8" fmla="*/ 0 w 897834"/>
              <a:gd name="connsiteY8" fmla="*/ 739915 h 1671834"/>
              <a:gd name="connsiteX9" fmla="*/ 0 w 897834"/>
              <a:gd name="connsiteY9" fmla="*/ 708813 h 1671834"/>
              <a:gd name="connsiteX10" fmla="*/ 0 w 897834"/>
              <a:gd name="connsiteY10" fmla="*/ 664600 h 1671834"/>
              <a:gd name="connsiteX11" fmla="*/ 0 w 897834"/>
              <a:gd name="connsiteY11" fmla="*/ 651691 h 1671834"/>
              <a:gd name="connsiteX12" fmla="*/ 0 w 897834"/>
              <a:gd name="connsiteY12" fmla="*/ 638106 h 1671834"/>
              <a:gd name="connsiteX13" fmla="*/ 0 w 897834"/>
              <a:gd name="connsiteY13" fmla="*/ 441495 h 1671834"/>
              <a:gd name="connsiteX14" fmla="*/ 0 w 897834"/>
              <a:gd name="connsiteY14" fmla="*/ 353271 h 1671834"/>
              <a:gd name="connsiteX15" fmla="*/ 0 w 897834"/>
              <a:gd name="connsiteY15" fmla="*/ 339686 h 1671834"/>
              <a:gd name="connsiteX16" fmla="*/ 95238 w 897834"/>
              <a:gd name="connsiteY16" fmla="*/ 174729 h 1671834"/>
              <a:gd name="connsiteX17" fmla="*/ 353679 w 897834"/>
              <a:gd name="connsiteY17" fmla="*/ 25518 h 1671834"/>
              <a:gd name="connsiteX18" fmla="*/ 544155 w 897834"/>
              <a:gd name="connsiteY18" fmla="*/ 25518 h 1671834"/>
              <a:gd name="connsiteX19" fmla="*/ 802597 w 897834"/>
              <a:gd name="connsiteY19" fmla="*/ 174729 h 1671834"/>
              <a:gd name="connsiteX20" fmla="*/ 897834 w 897834"/>
              <a:gd name="connsiteY20" fmla="*/ 339686 h 1671834"/>
              <a:gd name="connsiteX21" fmla="*/ 897834 w 897834"/>
              <a:gd name="connsiteY21" fmla="*/ 353271 h 1671834"/>
              <a:gd name="connsiteX22" fmla="*/ 897834 w 897834"/>
              <a:gd name="connsiteY22" fmla="*/ 441495 h 1671834"/>
              <a:gd name="connsiteX23" fmla="*/ 897834 w 897834"/>
              <a:gd name="connsiteY23" fmla="*/ 638106 h 1671834"/>
              <a:gd name="connsiteX24" fmla="*/ 897834 w 897834"/>
              <a:gd name="connsiteY24" fmla="*/ 651691 h 1671834"/>
              <a:gd name="connsiteX25" fmla="*/ 897834 w 897834"/>
              <a:gd name="connsiteY25" fmla="*/ 664600 h 1671834"/>
              <a:gd name="connsiteX26" fmla="*/ 897834 w 897834"/>
              <a:gd name="connsiteY26" fmla="*/ 708813 h 1671834"/>
              <a:gd name="connsiteX27" fmla="*/ 897834 w 897834"/>
              <a:gd name="connsiteY27" fmla="*/ 739915 h 1671834"/>
              <a:gd name="connsiteX28" fmla="*/ 897834 w 897834"/>
              <a:gd name="connsiteY28" fmla="*/ 871270 h 1671834"/>
              <a:gd name="connsiteX29" fmla="*/ 897834 w 897834"/>
              <a:gd name="connsiteY29" fmla="*/ 963020 h 1671834"/>
              <a:gd name="connsiteX30" fmla="*/ 897834 w 897834"/>
              <a:gd name="connsiteY30" fmla="*/ 994849 h 1671834"/>
              <a:gd name="connsiteX31" fmla="*/ 897834 w 897834"/>
              <a:gd name="connsiteY31" fmla="*/ 1007233 h 1671834"/>
              <a:gd name="connsiteX32" fmla="*/ 897834 w 897834"/>
              <a:gd name="connsiteY32" fmla="*/ 1033727 h 1671834"/>
              <a:gd name="connsiteX33" fmla="*/ 897834 w 897834"/>
              <a:gd name="connsiteY33" fmla="*/ 1169690 h 1671834"/>
              <a:gd name="connsiteX34" fmla="*/ 897834 w 897834"/>
              <a:gd name="connsiteY34" fmla="*/ 1293269 h 1671834"/>
              <a:gd name="connsiteX35" fmla="*/ 897834 w 897834"/>
              <a:gd name="connsiteY35" fmla="*/ 1332147 h 1671834"/>
              <a:gd name="connsiteX36" fmla="*/ 802597 w 897834"/>
              <a:gd name="connsiteY36" fmla="*/ 1497104 h 1671834"/>
              <a:gd name="connsiteX37" fmla="*/ 544155 w 897834"/>
              <a:gd name="connsiteY37" fmla="*/ 1646316 h 1671834"/>
              <a:gd name="connsiteX38" fmla="*/ 353679 w 897834"/>
              <a:gd name="connsiteY38" fmla="*/ 1646316 h 1671834"/>
              <a:gd name="connsiteX39" fmla="*/ 95238 w 897834"/>
              <a:gd name="connsiteY39" fmla="*/ 1497104 h 1671834"/>
              <a:gd name="connsiteX40" fmla="*/ 0 w 897834"/>
              <a:gd name="connsiteY40" fmla="*/ 1332147 h 167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7834" h="1671834">
                <a:moveTo>
                  <a:pt x="0" y="1332147"/>
                </a:moveTo>
                <a:lnTo>
                  <a:pt x="0" y="1293269"/>
                </a:lnTo>
                <a:lnTo>
                  <a:pt x="0" y="1169690"/>
                </a:lnTo>
                <a:lnTo>
                  <a:pt x="0" y="1033727"/>
                </a:lnTo>
                <a:lnTo>
                  <a:pt x="0" y="1007233"/>
                </a:lnTo>
                <a:lnTo>
                  <a:pt x="0" y="994849"/>
                </a:lnTo>
                <a:lnTo>
                  <a:pt x="0" y="963020"/>
                </a:lnTo>
                <a:lnTo>
                  <a:pt x="0" y="871270"/>
                </a:lnTo>
                <a:lnTo>
                  <a:pt x="0" y="739915"/>
                </a:lnTo>
                <a:lnTo>
                  <a:pt x="0" y="708813"/>
                </a:lnTo>
                <a:lnTo>
                  <a:pt x="0" y="664600"/>
                </a:lnTo>
                <a:lnTo>
                  <a:pt x="0" y="651691"/>
                </a:lnTo>
                <a:lnTo>
                  <a:pt x="0" y="638106"/>
                </a:lnTo>
                <a:lnTo>
                  <a:pt x="0" y="441495"/>
                </a:lnTo>
                <a:lnTo>
                  <a:pt x="0" y="353271"/>
                </a:lnTo>
                <a:lnTo>
                  <a:pt x="0" y="339686"/>
                </a:lnTo>
                <a:cubicBezTo>
                  <a:pt x="0" y="271635"/>
                  <a:pt x="36304" y="208754"/>
                  <a:pt x="95238" y="174729"/>
                </a:cubicBezTo>
                <a:lnTo>
                  <a:pt x="353679" y="25518"/>
                </a:lnTo>
                <a:cubicBezTo>
                  <a:pt x="412613" y="-8507"/>
                  <a:pt x="485222" y="-8507"/>
                  <a:pt x="544155" y="25518"/>
                </a:cubicBezTo>
                <a:lnTo>
                  <a:pt x="802597" y="174729"/>
                </a:lnTo>
                <a:cubicBezTo>
                  <a:pt x="861530" y="208754"/>
                  <a:pt x="897834" y="271635"/>
                  <a:pt x="897834" y="339686"/>
                </a:cubicBezTo>
                <a:lnTo>
                  <a:pt x="897834" y="353271"/>
                </a:lnTo>
                <a:lnTo>
                  <a:pt x="897834" y="441495"/>
                </a:lnTo>
                <a:lnTo>
                  <a:pt x="897834" y="638106"/>
                </a:lnTo>
                <a:lnTo>
                  <a:pt x="897834" y="651691"/>
                </a:lnTo>
                <a:lnTo>
                  <a:pt x="897834" y="664600"/>
                </a:lnTo>
                <a:lnTo>
                  <a:pt x="897834" y="708813"/>
                </a:lnTo>
                <a:lnTo>
                  <a:pt x="897834" y="739915"/>
                </a:lnTo>
                <a:lnTo>
                  <a:pt x="897834" y="871270"/>
                </a:lnTo>
                <a:lnTo>
                  <a:pt x="897834" y="963020"/>
                </a:lnTo>
                <a:lnTo>
                  <a:pt x="897834" y="994849"/>
                </a:lnTo>
                <a:lnTo>
                  <a:pt x="897834" y="1007233"/>
                </a:lnTo>
                <a:lnTo>
                  <a:pt x="897834" y="1033727"/>
                </a:lnTo>
                <a:lnTo>
                  <a:pt x="897834" y="1169690"/>
                </a:lnTo>
                <a:lnTo>
                  <a:pt x="897834" y="1293269"/>
                </a:lnTo>
                <a:lnTo>
                  <a:pt x="897834" y="1332147"/>
                </a:lnTo>
                <a:cubicBezTo>
                  <a:pt x="897834" y="1400198"/>
                  <a:pt x="861530" y="1463079"/>
                  <a:pt x="802597" y="1497104"/>
                </a:cubicBezTo>
                <a:lnTo>
                  <a:pt x="544155" y="1646316"/>
                </a:lnTo>
                <a:cubicBezTo>
                  <a:pt x="485222" y="1680340"/>
                  <a:pt x="412613" y="1680340"/>
                  <a:pt x="353679" y="1646316"/>
                </a:cubicBezTo>
                <a:lnTo>
                  <a:pt x="95238" y="1497104"/>
                </a:lnTo>
                <a:cubicBezTo>
                  <a:pt x="36304" y="1463079"/>
                  <a:pt x="0" y="1400198"/>
                  <a:pt x="0" y="1332147"/>
                </a:cubicBezTo>
                <a:close/>
              </a:path>
            </a:pathLst>
          </a:custGeom>
          <a:solidFill>
            <a:schemeClr val="bg1"/>
          </a:solidFill>
          <a:ln w="88900" cap="flat">
            <a:gradFill flip="none" rotWithShape="1">
              <a:gsLst>
                <a:gs pos="0">
                  <a:schemeClr val="accent3"/>
                </a:gs>
                <a:gs pos="100000">
                  <a:srgbClr val="6098F4"/>
                </a:gs>
              </a:gsLst>
              <a:lin ang="16200000" scaled="0"/>
              <a:tileRect/>
            </a:gradFill>
            <a:prstDash val="solid"/>
            <a:miter/>
          </a:ln>
          <a:effectLst>
            <a:outerShdw blurRad="571500" dist="381000" dir="5400000" sx="85000" sy="85000" algn="t" rotWithShape="0">
              <a:srgbClr val="7F92FC">
                <a:alpha val="24000"/>
              </a:srgbClr>
            </a:outerShdw>
          </a:effectLst>
        </p:spPr>
        <p:txBody>
          <a:bodyPr vert="vert270" wrap="square" lIns="0" tIns="0" rIns="0" bIns="0" rtlCol="0" anchor="ctr">
            <a:noAutofit/>
          </a:bodyPr>
          <a:lstStyle/>
          <a:p>
            <a:pPr algn="ctr"/>
            <a:r>
              <a:rPr lang="en-US" sz="1100" b="1">
                <a:latin typeface="Verdana" panose="020B0604030504040204" pitchFamily="34" charset="0"/>
                <a:ea typeface="Verdana" panose="020B0604030504040204" pitchFamily="34" charset="0"/>
                <a:cs typeface="Verdana" panose="020B0604030504040204" pitchFamily="34" charset="0"/>
              </a:rPr>
              <a:t>Month 1</a:t>
            </a:r>
            <a:endParaRPr lang="en-US" sz="800" i="1">
              <a:latin typeface="Verdana" panose="020B0604030504040204" pitchFamily="34" charset="0"/>
              <a:ea typeface="Verdana" panose="020B0604030504040204" pitchFamily="34" charset="0"/>
              <a:cs typeface="Verdana" panose="020B0604030504040204" pitchFamily="34" charset="0"/>
            </a:endParaRPr>
          </a:p>
        </p:txBody>
      </p:sp>
      <p:sp>
        <p:nvSpPr>
          <p:cNvPr id="41" name="Freeform: Shape 67">
            <a:extLst>
              <a:ext uri="{FF2B5EF4-FFF2-40B4-BE49-F238E27FC236}">
                <a16:creationId xmlns:a16="http://schemas.microsoft.com/office/drawing/2014/main" id="{E9FE5303-E6B6-134C-AD9D-282E0F6A6A7E}"/>
              </a:ext>
            </a:extLst>
          </p:cNvPr>
          <p:cNvSpPr/>
          <p:nvPr/>
        </p:nvSpPr>
        <p:spPr>
          <a:xfrm rot="5400000">
            <a:off x="5796866" y="-192826"/>
            <a:ext cx="789516" cy="2908042"/>
          </a:xfrm>
          <a:custGeom>
            <a:avLst/>
            <a:gdLst>
              <a:gd name="connsiteX0" fmla="*/ 0 w 897834"/>
              <a:gd name="connsiteY0" fmla="*/ 1332147 h 1671834"/>
              <a:gd name="connsiteX1" fmla="*/ 0 w 897834"/>
              <a:gd name="connsiteY1" fmla="*/ 1293269 h 1671834"/>
              <a:gd name="connsiteX2" fmla="*/ 0 w 897834"/>
              <a:gd name="connsiteY2" fmla="*/ 1169690 h 1671834"/>
              <a:gd name="connsiteX3" fmla="*/ 0 w 897834"/>
              <a:gd name="connsiteY3" fmla="*/ 1033727 h 1671834"/>
              <a:gd name="connsiteX4" fmla="*/ 0 w 897834"/>
              <a:gd name="connsiteY4" fmla="*/ 1007233 h 1671834"/>
              <a:gd name="connsiteX5" fmla="*/ 0 w 897834"/>
              <a:gd name="connsiteY5" fmla="*/ 994849 h 1671834"/>
              <a:gd name="connsiteX6" fmla="*/ 0 w 897834"/>
              <a:gd name="connsiteY6" fmla="*/ 963020 h 1671834"/>
              <a:gd name="connsiteX7" fmla="*/ 0 w 897834"/>
              <a:gd name="connsiteY7" fmla="*/ 871270 h 1671834"/>
              <a:gd name="connsiteX8" fmla="*/ 0 w 897834"/>
              <a:gd name="connsiteY8" fmla="*/ 739915 h 1671834"/>
              <a:gd name="connsiteX9" fmla="*/ 0 w 897834"/>
              <a:gd name="connsiteY9" fmla="*/ 708813 h 1671834"/>
              <a:gd name="connsiteX10" fmla="*/ 0 w 897834"/>
              <a:gd name="connsiteY10" fmla="*/ 664600 h 1671834"/>
              <a:gd name="connsiteX11" fmla="*/ 0 w 897834"/>
              <a:gd name="connsiteY11" fmla="*/ 651691 h 1671834"/>
              <a:gd name="connsiteX12" fmla="*/ 0 w 897834"/>
              <a:gd name="connsiteY12" fmla="*/ 638106 h 1671834"/>
              <a:gd name="connsiteX13" fmla="*/ 0 w 897834"/>
              <a:gd name="connsiteY13" fmla="*/ 441495 h 1671834"/>
              <a:gd name="connsiteX14" fmla="*/ 0 w 897834"/>
              <a:gd name="connsiteY14" fmla="*/ 353271 h 1671834"/>
              <a:gd name="connsiteX15" fmla="*/ 0 w 897834"/>
              <a:gd name="connsiteY15" fmla="*/ 339686 h 1671834"/>
              <a:gd name="connsiteX16" fmla="*/ 95238 w 897834"/>
              <a:gd name="connsiteY16" fmla="*/ 174729 h 1671834"/>
              <a:gd name="connsiteX17" fmla="*/ 353679 w 897834"/>
              <a:gd name="connsiteY17" fmla="*/ 25518 h 1671834"/>
              <a:gd name="connsiteX18" fmla="*/ 544155 w 897834"/>
              <a:gd name="connsiteY18" fmla="*/ 25518 h 1671834"/>
              <a:gd name="connsiteX19" fmla="*/ 802597 w 897834"/>
              <a:gd name="connsiteY19" fmla="*/ 174729 h 1671834"/>
              <a:gd name="connsiteX20" fmla="*/ 897834 w 897834"/>
              <a:gd name="connsiteY20" fmla="*/ 339686 h 1671834"/>
              <a:gd name="connsiteX21" fmla="*/ 897834 w 897834"/>
              <a:gd name="connsiteY21" fmla="*/ 353271 h 1671834"/>
              <a:gd name="connsiteX22" fmla="*/ 897834 w 897834"/>
              <a:gd name="connsiteY22" fmla="*/ 441495 h 1671834"/>
              <a:gd name="connsiteX23" fmla="*/ 897834 w 897834"/>
              <a:gd name="connsiteY23" fmla="*/ 638106 h 1671834"/>
              <a:gd name="connsiteX24" fmla="*/ 897834 w 897834"/>
              <a:gd name="connsiteY24" fmla="*/ 651691 h 1671834"/>
              <a:gd name="connsiteX25" fmla="*/ 897834 w 897834"/>
              <a:gd name="connsiteY25" fmla="*/ 664600 h 1671834"/>
              <a:gd name="connsiteX26" fmla="*/ 897834 w 897834"/>
              <a:gd name="connsiteY26" fmla="*/ 708813 h 1671834"/>
              <a:gd name="connsiteX27" fmla="*/ 897834 w 897834"/>
              <a:gd name="connsiteY27" fmla="*/ 739915 h 1671834"/>
              <a:gd name="connsiteX28" fmla="*/ 897834 w 897834"/>
              <a:gd name="connsiteY28" fmla="*/ 871270 h 1671834"/>
              <a:gd name="connsiteX29" fmla="*/ 897834 w 897834"/>
              <a:gd name="connsiteY29" fmla="*/ 963020 h 1671834"/>
              <a:gd name="connsiteX30" fmla="*/ 897834 w 897834"/>
              <a:gd name="connsiteY30" fmla="*/ 994849 h 1671834"/>
              <a:gd name="connsiteX31" fmla="*/ 897834 w 897834"/>
              <a:gd name="connsiteY31" fmla="*/ 1007233 h 1671834"/>
              <a:gd name="connsiteX32" fmla="*/ 897834 w 897834"/>
              <a:gd name="connsiteY32" fmla="*/ 1033727 h 1671834"/>
              <a:gd name="connsiteX33" fmla="*/ 897834 w 897834"/>
              <a:gd name="connsiteY33" fmla="*/ 1169690 h 1671834"/>
              <a:gd name="connsiteX34" fmla="*/ 897834 w 897834"/>
              <a:gd name="connsiteY34" fmla="*/ 1293269 h 1671834"/>
              <a:gd name="connsiteX35" fmla="*/ 897834 w 897834"/>
              <a:gd name="connsiteY35" fmla="*/ 1332147 h 1671834"/>
              <a:gd name="connsiteX36" fmla="*/ 802597 w 897834"/>
              <a:gd name="connsiteY36" fmla="*/ 1497104 h 1671834"/>
              <a:gd name="connsiteX37" fmla="*/ 544155 w 897834"/>
              <a:gd name="connsiteY37" fmla="*/ 1646316 h 1671834"/>
              <a:gd name="connsiteX38" fmla="*/ 353679 w 897834"/>
              <a:gd name="connsiteY38" fmla="*/ 1646316 h 1671834"/>
              <a:gd name="connsiteX39" fmla="*/ 95238 w 897834"/>
              <a:gd name="connsiteY39" fmla="*/ 1497104 h 1671834"/>
              <a:gd name="connsiteX40" fmla="*/ 0 w 897834"/>
              <a:gd name="connsiteY40" fmla="*/ 1332147 h 167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7834" h="1671834">
                <a:moveTo>
                  <a:pt x="0" y="1332147"/>
                </a:moveTo>
                <a:lnTo>
                  <a:pt x="0" y="1293269"/>
                </a:lnTo>
                <a:lnTo>
                  <a:pt x="0" y="1169690"/>
                </a:lnTo>
                <a:lnTo>
                  <a:pt x="0" y="1033727"/>
                </a:lnTo>
                <a:lnTo>
                  <a:pt x="0" y="1007233"/>
                </a:lnTo>
                <a:lnTo>
                  <a:pt x="0" y="994849"/>
                </a:lnTo>
                <a:lnTo>
                  <a:pt x="0" y="963020"/>
                </a:lnTo>
                <a:lnTo>
                  <a:pt x="0" y="871270"/>
                </a:lnTo>
                <a:lnTo>
                  <a:pt x="0" y="739915"/>
                </a:lnTo>
                <a:lnTo>
                  <a:pt x="0" y="708813"/>
                </a:lnTo>
                <a:lnTo>
                  <a:pt x="0" y="664600"/>
                </a:lnTo>
                <a:lnTo>
                  <a:pt x="0" y="651691"/>
                </a:lnTo>
                <a:lnTo>
                  <a:pt x="0" y="638106"/>
                </a:lnTo>
                <a:lnTo>
                  <a:pt x="0" y="441495"/>
                </a:lnTo>
                <a:lnTo>
                  <a:pt x="0" y="353271"/>
                </a:lnTo>
                <a:lnTo>
                  <a:pt x="0" y="339686"/>
                </a:lnTo>
                <a:cubicBezTo>
                  <a:pt x="0" y="271635"/>
                  <a:pt x="36304" y="208754"/>
                  <a:pt x="95238" y="174729"/>
                </a:cubicBezTo>
                <a:lnTo>
                  <a:pt x="353679" y="25518"/>
                </a:lnTo>
                <a:cubicBezTo>
                  <a:pt x="412613" y="-8507"/>
                  <a:pt x="485222" y="-8507"/>
                  <a:pt x="544155" y="25518"/>
                </a:cubicBezTo>
                <a:lnTo>
                  <a:pt x="802597" y="174729"/>
                </a:lnTo>
                <a:cubicBezTo>
                  <a:pt x="861530" y="208754"/>
                  <a:pt x="897834" y="271635"/>
                  <a:pt x="897834" y="339686"/>
                </a:cubicBezTo>
                <a:lnTo>
                  <a:pt x="897834" y="353271"/>
                </a:lnTo>
                <a:lnTo>
                  <a:pt x="897834" y="441495"/>
                </a:lnTo>
                <a:lnTo>
                  <a:pt x="897834" y="638106"/>
                </a:lnTo>
                <a:lnTo>
                  <a:pt x="897834" y="651691"/>
                </a:lnTo>
                <a:lnTo>
                  <a:pt x="897834" y="664600"/>
                </a:lnTo>
                <a:lnTo>
                  <a:pt x="897834" y="708813"/>
                </a:lnTo>
                <a:lnTo>
                  <a:pt x="897834" y="739915"/>
                </a:lnTo>
                <a:lnTo>
                  <a:pt x="897834" y="871270"/>
                </a:lnTo>
                <a:lnTo>
                  <a:pt x="897834" y="963020"/>
                </a:lnTo>
                <a:lnTo>
                  <a:pt x="897834" y="994849"/>
                </a:lnTo>
                <a:lnTo>
                  <a:pt x="897834" y="1007233"/>
                </a:lnTo>
                <a:lnTo>
                  <a:pt x="897834" y="1033727"/>
                </a:lnTo>
                <a:lnTo>
                  <a:pt x="897834" y="1169690"/>
                </a:lnTo>
                <a:lnTo>
                  <a:pt x="897834" y="1293269"/>
                </a:lnTo>
                <a:lnTo>
                  <a:pt x="897834" y="1332147"/>
                </a:lnTo>
                <a:cubicBezTo>
                  <a:pt x="897834" y="1400198"/>
                  <a:pt x="861530" y="1463079"/>
                  <a:pt x="802597" y="1497104"/>
                </a:cubicBezTo>
                <a:lnTo>
                  <a:pt x="544155" y="1646316"/>
                </a:lnTo>
                <a:cubicBezTo>
                  <a:pt x="485222" y="1680340"/>
                  <a:pt x="412613" y="1680340"/>
                  <a:pt x="353679" y="1646316"/>
                </a:cubicBezTo>
                <a:lnTo>
                  <a:pt x="95238" y="1497104"/>
                </a:lnTo>
                <a:cubicBezTo>
                  <a:pt x="36304" y="1463079"/>
                  <a:pt x="0" y="1400198"/>
                  <a:pt x="0" y="1332147"/>
                </a:cubicBezTo>
                <a:close/>
              </a:path>
            </a:pathLst>
          </a:custGeom>
          <a:solidFill>
            <a:schemeClr val="bg1"/>
          </a:solidFill>
          <a:ln w="88900" cap="flat">
            <a:gradFill flip="none" rotWithShape="1">
              <a:gsLst>
                <a:gs pos="0">
                  <a:srgbClr val="6398F5"/>
                </a:gs>
                <a:gs pos="100000">
                  <a:srgbClr val="28B6E6"/>
                </a:gs>
              </a:gsLst>
              <a:lin ang="16200000" scaled="0"/>
              <a:tileRect/>
            </a:gradFill>
            <a:prstDash val="solid"/>
            <a:miter/>
          </a:ln>
          <a:effectLst>
            <a:outerShdw blurRad="571500" dist="381000" dir="5400000" sx="85000" sy="85000" algn="t" rotWithShape="0">
              <a:srgbClr val="53AEF1">
                <a:alpha val="24000"/>
              </a:srgbClr>
            </a:outerShdw>
          </a:effectLst>
        </p:spPr>
        <p:txBody>
          <a:bodyPr vert="vert270" wrap="square" lIns="0" tIns="0" rIns="0" bIns="0" rtlCol="0" anchor="ctr">
            <a:noAutofit/>
          </a:bodyPr>
          <a:lstStyle/>
          <a:p>
            <a:pPr algn="ctr"/>
            <a:r>
              <a:rPr lang="en-US" sz="1100" b="1">
                <a:latin typeface="Verdana" panose="020B0604030504040204" pitchFamily="34" charset="0"/>
                <a:ea typeface="Verdana" panose="020B0604030504040204" pitchFamily="34" charset="0"/>
                <a:cs typeface="Verdana" panose="020B0604030504040204" pitchFamily="34" charset="0"/>
              </a:rPr>
              <a:t>Month 4 and Month 8</a:t>
            </a:r>
            <a:endParaRPr lang="en-US" sz="800" i="1">
              <a:latin typeface="Verdana" panose="020B0604030504040204" pitchFamily="34" charset="0"/>
              <a:ea typeface="Verdana" panose="020B0604030504040204" pitchFamily="34" charset="0"/>
              <a:cs typeface="Verdana" panose="020B0604030504040204" pitchFamily="34" charset="0"/>
            </a:endParaRPr>
          </a:p>
        </p:txBody>
      </p:sp>
      <p:sp>
        <p:nvSpPr>
          <p:cNvPr id="42" name="Freeform: Shape 68">
            <a:extLst>
              <a:ext uri="{FF2B5EF4-FFF2-40B4-BE49-F238E27FC236}">
                <a16:creationId xmlns:a16="http://schemas.microsoft.com/office/drawing/2014/main" id="{13E3F34E-A950-2742-A477-111B8B619B74}"/>
              </a:ext>
            </a:extLst>
          </p:cNvPr>
          <p:cNvSpPr/>
          <p:nvPr/>
        </p:nvSpPr>
        <p:spPr>
          <a:xfrm rot="5400000">
            <a:off x="9114352" y="-192826"/>
            <a:ext cx="789516" cy="2908042"/>
          </a:xfrm>
          <a:custGeom>
            <a:avLst/>
            <a:gdLst>
              <a:gd name="connsiteX0" fmla="*/ 0 w 897834"/>
              <a:gd name="connsiteY0" fmla="*/ 1332147 h 1671834"/>
              <a:gd name="connsiteX1" fmla="*/ 0 w 897834"/>
              <a:gd name="connsiteY1" fmla="*/ 1293269 h 1671834"/>
              <a:gd name="connsiteX2" fmla="*/ 0 w 897834"/>
              <a:gd name="connsiteY2" fmla="*/ 1169690 h 1671834"/>
              <a:gd name="connsiteX3" fmla="*/ 0 w 897834"/>
              <a:gd name="connsiteY3" fmla="*/ 1033727 h 1671834"/>
              <a:gd name="connsiteX4" fmla="*/ 0 w 897834"/>
              <a:gd name="connsiteY4" fmla="*/ 1007233 h 1671834"/>
              <a:gd name="connsiteX5" fmla="*/ 0 w 897834"/>
              <a:gd name="connsiteY5" fmla="*/ 994849 h 1671834"/>
              <a:gd name="connsiteX6" fmla="*/ 0 w 897834"/>
              <a:gd name="connsiteY6" fmla="*/ 963020 h 1671834"/>
              <a:gd name="connsiteX7" fmla="*/ 0 w 897834"/>
              <a:gd name="connsiteY7" fmla="*/ 871270 h 1671834"/>
              <a:gd name="connsiteX8" fmla="*/ 0 w 897834"/>
              <a:gd name="connsiteY8" fmla="*/ 739915 h 1671834"/>
              <a:gd name="connsiteX9" fmla="*/ 0 w 897834"/>
              <a:gd name="connsiteY9" fmla="*/ 708813 h 1671834"/>
              <a:gd name="connsiteX10" fmla="*/ 0 w 897834"/>
              <a:gd name="connsiteY10" fmla="*/ 664600 h 1671834"/>
              <a:gd name="connsiteX11" fmla="*/ 0 w 897834"/>
              <a:gd name="connsiteY11" fmla="*/ 651691 h 1671834"/>
              <a:gd name="connsiteX12" fmla="*/ 0 w 897834"/>
              <a:gd name="connsiteY12" fmla="*/ 638106 h 1671834"/>
              <a:gd name="connsiteX13" fmla="*/ 0 w 897834"/>
              <a:gd name="connsiteY13" fmla="*/ 441495 h 1671834"/>
              <a:gd name="connsiteX14" fmla="*/ 0 w 897834"/>
              <a:gd name="connsiteY14" fmla="*/ 353271 h 1671834"/>
              <a:gd name="connsiteX15" fmla="*/ 0 w 897834"/>
              <a:gd name="connsiteY15" fmla="*/ 339686 h 1671834"/>
              <a:gd name="connsiteX16" fmla="*/ 95238 w 897834"/>
              <a:gd name="connsiteY16" fmla="*/ 174729 h 1671834"/>
              <a:gd name="connsiteX17" fmla="*/ 353679 w 897834"/>
              <a:gd name="connsiteY17" fmla="*/ 25518 h 1671834"/>
              <a:gd name="connsiteX18" fmla="*/ 544155 w 897834"/>
              <a:gd name="connsiteY18" fmla="*/ 25518 h 1671834"/>
              <a:gd name="connsiteX19" fmla="*/ 802597 w 897834"/>
              <a:gd name="connsiteY19" fmla="*/ 174729 h 1671834"/>
              <a:gd name="connsiteX20" fmla="*/ 897834 w 897834"/>
              <a:gd name="connsiteY20" fmla="*/ 339686 h 1671834"/>
              <a:gd name="connsiteX21" fmla="*/ 897834 w 897834"/>
              <a:gd name="connsiteY21" fmla="*/ 353271 h 1671834"/>
              <a:gd name="connsiteX22" fmla="*/ 897834 w 897834"/>
              <a:gd name="connsiteY22" fmla="*/ 441495 h 1671834"/>
              <a:gd name="connsiteX23" fmla="*/ 897834 w 897834"/>
              <a:gd name="connsiteY23" fmla="*/ 638106 h 1671834"/>
              <a:gd name="connsiteX24" fmla="*/ 897834 w 897834"/>
              <a:gd name="connsiteY24" fmla="*/ 651691 h 1671834"/>
              <a:gd name="connsiteX25" fmla="*/ 897834 w 897834"/>
              <a:gd name="connsiteY25" fmla="*/ 664600 h 1671834"/>
              <a:gd name="connsiteX26" fmla="*/ 897834 w 897834"/>
              <a:gd name="connsiteY26" fmla="*/ 708813 h 1671834"/>
              <a:gd name="connsiteX27" fmla="*/ 897834 w 897834"/>
              <a:gd name="connsiteY27" fmla="*/ 739915 h 1671834"/>
              <a:gd name="connsiteX28" fmla="*/ 897834 w 897834"/>
              <a:gd name="connsiteY28" fmla="*/ 871270 h 1671834"/>
              <a:gd name="connsiteX29" fmla="*/ 897834 w 897834"/>
              <a:gd name="connsiteY29" fmla="*/ 963020 h 1671834"/>
              <a:gd name="connsiteX30" fmla="*/ 897834 w 897834"/>
              <a:gd name="connsiteY30" fmla="*/ 994849 h 1671834"/>
              <a:gd name="connsiteX31" fmla="*/ 897834 w 897834"/>
              <a:gd name="connsiteY31" fmla="*/ 1007233 h 1671834"/>
              <a:gd name="connsiteX32" fmla="*/ 897834 w 897834"/>
              <a:gd name="connsiteY32" fmla="*/ 1033727 h 1671834"/>
              <a:gd name="connsiteX33" fmla="*/ 897834 w 897834"/>
              <a:gd name="connsiteY33" fmla="*/ 1169690 h 1671834"/>
              <a:gd name="connsiteX34" fmla="*/ 897834 w 897834"/>
              <a:gd name="connsiteY34" fmla="*/ 1293269 h 1671834"/>
              <a:gd name="connsiteX35" fmla="*/ 897834 w 897834"/>
              <a:gd name="connsiteY35" fmla="*/ 1332147 h 1671834"/>
              <a:gd name="connsiteX36" fmla="*/ 802597 w 897834"/>
              <a:gd name="connsiteY36" fmla="*/ 1497104 h 1671834"/>
              <a:gd name="connsiteX37" fmla="*/ 544155 w 897834"/>
              <a:gd name="connsiteY37" fmla="*/ 1646316 h 1671834"/>
              <a:gd name="connsiteX38" fmla="*/ 353679 w 897834"/>
              <a:gd name="connsiteY38" fmla="*/ 1646316 h 1671834"/>
              <a:gd name="connsiteX39" fmla="*/ 95238 w 897834"/>
              <a:gd name="connsiteY39" fmla="*/ 1497104 h 1671834"/>
              <a:gd name="connsiteX40" fmla="*/ 0 w 897834"/>
              <a:gd name="connsiteY40" fmla="*/ 1332147 h 167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7834" h="1671834">
                <a:moveTo>
                  <a:pt x="0" y="1332147"/>
                </a:moveTo>
                <a:lnTo>
                  <a:pt x="0" y="1293269"/>
                </a:lnTo>
                <a:lnTo>
                  <a:pt x="0" y="1169690"/>
                </a:lnTo>
                <a:lnTo>
                  <a:pt x="0" y="1033727"/>
                </a:lnTo>
                <a:lnTo>
                  <a:pt x="0" y="1007233"/>
                </a:lnTo>
                <a:lnTo>
                  <a:pt x="0" y="994849"/>
                </a:lnTo>
                <a:lnTo>
                  <a:pt x="0" y="963020"/>
                </a:lnTo>
                <a:lnTo>
                  <a:pt x="0" y="871270"/>
                </a:lnTo>
                <a:lnTo>
                  <a:pt x="0" y="739915"/>
                </a:lnTo>
                <a:lnTo>
                  <a:pt x="0" y="708813"/>
                </a:lnTo>
                <a:lnTo>
                  <a:pt x="0" y="664600"/>
                </a:lnTo>
                <a:lnTo>
                  <a:pt x="0" y="651691"/>
                </a:lnTo>
                <a:lnTo>
                  <a:pt x="0" y="638106"/>
                </a:lnTo>
                <a:lnTo>
                  <a:pt x="0" y="441495"/>
                </a:lnTo>
                <a:lnTo>
                  <a:pt x="0" y="353271"/>
                </a:lnTo>
                <a:lnTo>
                  <a:pt x="0" y="339686"/>
                </a:lnTo>
                <a:cubicBezTo>
                  <a:pt x="0" y="271635"/>
                  <a:pt x="36304" y="208754"/>
                  <a:pt x="95238" y="174729"/>
                </a:cubicBezTo>
                <a:lnTo>
                  <a:pt x="353679" y="25518"/>
                </a:lnTo>
                <a:cubicBezTo>
                  <a:pt x="412613" y="-8507"/>
                  <a:pt x="485222" y="-8507"/>
                  <a:pt x="544155" y="25518"/>
                </a:cubicBezTo>
                <a:lnTo>
                  <a:pt x="802597" y="174729"/>
                </a:lnTo>
                <a:cubicBezTo>
                  <a:pt x="861530" y="208754"/>
                  <a:pt x="897834" y="271635"/>
                  <a:pt x="897834" y="339686"/>
                </a:cubicBezTo>
                <a:lnTo>
                  <a:pt x="897834" y="353271"/>
                </a:lnTo>
                <a:lnTo>
                  <a:pt x="897834" y="441495"/>
                </a:lnTo>
                <a:lnTo>
                  <a:pt x="897834" y="638106"/>
                </a:lnTo>
                <a:lnTo>
                  <a:pt x="897834" y="651691"/>
                </a:lnTo>
                <a:lnTo>
                  <a:pt x="897834" y="664600"/>
                </a:lnTo>
                <a:lnTo>
                  <a:pt x="897834" y="708813"/>
                </a:lnTo>
                <a:lnTo>
                  <a:pt x="897834" y="739915"/>
                </a:lnTo>
                <a:lnTo>
                  <a:pt x="897834" y="871270"/>
                </a:lnTo>
                <a:lnTo>
                  <a:pt x="897834" y="963020"/>
                </a:lnTo>
                <a:lnTo>
                  <a:pt x="897834" y="994849"/>
                </a:lnTo>
                <a:lnTo>
                  <a:pt x="897834" y="1007233"/>
                </a:lnTo>
                <a:lnTo>
                  <a:pt x="897834" y="1033727"/>
                </a:lnTo>
                <a:lnTo>
                  <a:pt x="897834" y="1169690"/>
                </a:lnTo>
                <a:lnTo>
                  <a:pt x="897834" y="1293269"/>
                </a:lnTo>
                <a:lnTo>
                  <a:pt x="897834" y="1332147"/>
                </a:lnTo>
                <a:cubicBezTo>
                  <a:pt x="897834" y="1400198"/>
                  <a:pt x="861530" y="1463079"/>
                  <a:pt x="802597" y="1497104"/>
                </a:cubicBezTo>
                <a:lnTo>
                  <a:pt x="544155" y="1646316"/>
                </a:lnTo>
                <a:cubicBezTo>
                  <a:pt x="485222" y="1680340"/>
                  <a:pt x="412613" y="1680340"/>
                  <a:pt x="353679" y="1646316"/>
                </a:cubicBezTo>
                <a:lnTo>
                  <a:pt x="95238" y="1497104"/>
                </a:lnTo>
                <a:cubicBezTo>
                  <a:pt x="36304" y="1463079"/>
                  <a:pt x="0" y="1400198"/>
                  <a:pt x="0" y="1332147"/>
                </a:cubicBezTo>
                <a:close/>
              </a:path>
            </a:pathLst>
          </a:custGeom>
          <a:solidFill>
            <a:schemeClr val="bg1"/>
          </a:solidFill>
          <a:ln w="88900" cap="flat">
            <a:gradFill flip="none" rotWithShape="1">
              <a:gsLst>
                <a:gs pos="0">
                  <a:srgbClr val="2CB6E7"/>
                </a:gs>
                <a:gs pos="100000">
                  <a:srgbClr val="05C8DD"/>
                </a:gs>
              </a:gsLst>
              <a:lin ang="16200000" scaled="0"/>
              <a:tileRect/>
            </a:gradFill>
            <a:prstDash val="solid"/>
            <a:miter/>
          </a:ln>
          <a:effectLst>
            <a:outerShdw blurRad="571500" dist="381000" dir="5400000" sx="85000" sy="85000" algn="t" rotWithShape="0">
              <a:schemeClr val="accent2">
                <a:alpha val="24000"/>
              </a:schemeClr>
            </a:outerShdw>
          </a:effectLst>
        </p:spPr>
        <p:txBody>
          <a:bodyPr vert="vert270" wrap="square" lIns="0" tIns="0" rIns="0" bIns="0" rtlCol="0" anchor="ctr">
            <a:noAutofit/>
          </a:bodyPr>
          <a:lstStyle/>
          <a:p>
            <a:pPr algn="ctr"/>
            <a:r>
              <a:rPr lang="en-US" sz="1100" b="1">
                <a:latin typeface="Verdana" panose="020B0604030504040204" pitchFamily="34" charset="0"/>
                <a:ea typeface="Verdana" panose="020B0604030504040204" pitchFamily="34" charset="0"/>
                <a:cs typeface="Verdana" panose="020B0604030504040204" pitchFamily="34" charset="0"/>
              </a:rPr>
              <a:t>Last Month (Month 8 or Month 12)</a:t>
            </a:r>
            <a:endParaRPr lang="en-US" sz="800" i="1">
              <a:latin typeface="Verdana" panose="020B0604030504040204" pitchFamily="34" charset="0"/>
              <a:ea typeface="Verdana" panose="020B0604030504040204" pitchFamily="34" charset="0"/>
              <a:cs typeface="Verdana" panose="020B0604030504040204" pitchFamily="34" charset="0"/>
            </a:endParaRPr>
          </a:p>
        </p:txBody>
      </p:sp>
      <p:sp>
        <p:nvSpPr>
          <p:cNvPr id="45" name="TextBox 44">
            <a:extLst>
              <a:ext uri="{FF2B5EF4-FFF2-40B4-BE49-F238E27FC236}">
                <a16:creationId xmlns:a16="http://schemas.microsoft.com/office/drawing/2014/main" id="{746EEC91-1810-F74C-AF7D-89BD09C00742}"/>
              </a:ext>
            </a:extLst>
          </p:cNvPr>
          <p:cNvSpPr txBox="1"/>
          <p:nvPr/>
        </p:nvSpPr>
        <p:spPr>
          <a:xfrm>
            <a:off x="4905499" y="5189499"/>
            <a:ext cx="6231892" cy="784830"/>
          </a:xfrm>
          <a:prstGeom prst="rect">
            <a:avLst/>
          </a:prstGeom>
          <a:solidFill>
            <a:schemeClr val="accent6">
              <a:lumMod val="20000"/>
              <a:lumOff val="80000"/>
            </a:schemeClr>
          </a:solidFill>
        </p:spPr>
        <p:txBody>
          <a:bodyPr wrap="square" rtlCol="0">
            <a:spAutoFit/>
          </a:bodyPr>
          <a:lstStyle/>
          <a:p>
            <a:r>
              <a:rPr lang="en-US" sz="900" i="1"/>
              <a:t>Recurring events:</a:t>
            </a:r>
          </a:p>
          <a:p>
            <a:pPr marL="285750" indent="-285750">
              <a:buFont typeface="Arial" panose="020B0604020202020204" pitchFamily="34" charset="0"/>
              <a:buChar char="•"/>
            </a:pPr>
            <a:r>
              <a:rPr lang="en-US" sz="900"/>
              <a:t>Monthly Toronto All-Hands</a:t>
            </a:r>
          </a:p>
          <a:p>
            <a:pPr marL="285750" indent="-285750">
              <a:buFont typeface="Arial" panose="020B0604020202020204" pitchFamily="34" charset="0"/>
              <a:buChar char="•"/>
            </a:pPr>
            <a:r>
              <a:rPr lang="en-US" sz="900"/>
              <a:t>Bi-Weekly Buddy/Coach Co-op Check-Ins</a:t>
            </a:r>
          </a:p>
          <a:p>
            <a:pPr marL="285750" indent="-285750">
              <a:buFont typeface="Arial" panose="020B0604020202020204" pitchFamily="34" charset="0"/>
              <a:buChar char="•"/>
            </a:pPr>
            <a:r>
              <a:rPr lang="en-US" sz="900"/>
              <a:t>Weekly e.g. Thursday Social and Wellness Check-Ins</a:t>
            </a:r>
          </a:p>
          <a:p>
            <a:pPr marL="285750" indent="-285750">
              <a:buFont typeface="Arial" panose="020B0604020202020204" pitchFamily="34" charset="0"/>
              <a:buChar char="•"/>
            </a:pPr>
            <a:r>
              <a:rPr lang="en-US" sz="900"/>
              <a:t>Option: Monthly “birthday” celebration day </a:t>
            </a:r>
          </a:p>
        </p:txBody>
      </p:sp>
    </p:spTree>
    <p:extLst>
      <p:ext uri="{BB962C8B-B14F-4D97-AF65-F5344CB8AC3E}">
        <p14:creationId xmlns:p14="http://schemas.microsoft.com/office/powerpoint/2010/main" val="1469120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500" fill="hold"/>
                                        <p:tgtEl>
                                          <p:spTgt spid="40"/>
                                        </p:tgtEl>
                                        <p:attrNameLst>
                                          <p:attrName>ppt_w</p:attrName>
                                        </p:attrNameLst>
                                      </p:cBhvr>
                                      <p:tavLst>
                                        <p:tav tm="0">
                                          <p:val>
                                            <p:strVal val="#ppt_w*0.70"/>
                                          </p:val>
                                        </p:tav>
                                        <p:tav tm="100000">
                                          <p:val>
                                            <p:strVal val="#ppt_w"/>
                                          </p:val>
                                        </p:tav>
                                      </p:tavLst>
                                    </p:anim>
                                    <p:anim calcmode="lin" valueType="num">
                                      <p:cBhvr>
                                        <p:cTn id="8" dur="1500" fill="hold"/>
                                        <p:tgtEl>
                                          <p:spTgt spid="40"/>
                                        </p:tgtEl>
                                        <p:attrNameLst>
                                          <p:attrName>ppt_h</p:attrName>
                                        </p:attrNameLst>
                                      </p:cBhvr>
                                      <p:tavLst>
                                        <p:tav tm="0">
                                          <p:val>
                                            <p:strVal val="#ppt_h"/>
                                          </p:val>
                                        </p:tav>
                                        <p:tav tm="100000">
                                          <p:val>
                                            <p:strVal val="#ppt_h"/>
                                          </p:val>
                                        </p:tav>
                                      </p:tavLst>
                                    </p:anim>
                                    <p:animEffect transition="in" filter="fade">
                                      <p:cBhvr>
                                        <p:cTn id="9" dur="1500"/>
                                        <p:tgtEl>
                                          <p:spTgt spid="40"/>
                                        </p:tgtEl>
                                      </p:cBhvr>
                                    </p:animEffect>
                                  </p:childTnLst>
                                </p:cTn>
                              </p:par>
                              <p:par>
                                <p:cTn id="10" presetID="55" presetClass="entr" presetSubtype="0"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500" fill="hold"/>
                                        <p:tgtEl>
                                          <p:spTgt spid="41"/>
                                        </p:tgtEl>
                                        <p:attrNameLst>
                                          <p:attrName>ppt_w</p:attrName>
                                        </p:attrNameLst>
                                      </p:cBhvr>
                                      <p:tavLst>
                                        <p:tav tm="0">
                                          <p:val>
                                            <p:strVal val="#ppt_w*0.70"/>
                                          </p:val>
                                        </p:tav>
                                        <p:tav tm="100000">
                                          <p:val>
                                            <p:strVal val="#ppt_w"/>
                                          </p:val>
                                        </p:tav>
                                      </p:tavLst>
                                    </p:anim>
                                    <p:anim calcmode="lin" valueType="num">
                                      <p:cBhvr>
                                        <p:cTn id="13" dur="1500" fill="hold"/>
                                        <p:tgtEl>
                                          <p:spTgt spid="41"/>
                                        </p:tgtEl>
                                        <p:attrNameLst>
                                          <p:attrName>ppt_h</p:attrName>
                                        </p:attrNameLst>
                                      </p:cBhvr>
                                      <p:tavLst>
                                        <p:tav tm="0">
                                          <p:val>
                                            <p:strVal val="#ppt_h"/>
                                          </p:val>
                                        </p:tav>
                                        <p:tav tm="100000">
                                          <p:val>
                                            <p:strVal val="#ppt_h"/>
                                          </p:val>
                                        </p:tav>
                                      </p:tavLst>
                                    </p:anim>
                                    <p:animEffect transition="in" filter="fade">
                                      <p:cBhvr>
                                        <p:cTn id="14" dur="1500"/>
                                        <p:tgtEl>
                                          <p:spTgt spid="41"/>
                                        </p:tgtEl>
                                      </p:cBhvr>
                                    </p:animEffect>
                                  </p:childTnLst>
                                </p:cTn>
                              </p:par>
                              <p:par>
                                <p:cTn id="15" presetID="55" presetClass="entr" presetSubtype="0" fill="hold" grpId="0" nodeType="withEffect">
                                  <p:stCondLst>
                                    <p:cond delay="500"/>
                                  </p:stCondLst>
                                  <p:childTnLst>
                                    <p:set>
                                      <p:cBhvr>
                                        <p:cTn id="16" dur="1" fill="hold">
                                          <p:stCondLst>
                                            <p:cond delay="0"/>
                                          </p:stCondLst>
                                        </p:cTn>
                                        <p:tgtEl>
                                          <p:spTgt spid="42"/>
                                        </p:tgtEl>
                                        <p:attrNameLst>
                                          <p:attrName>style.visibility</p:attrName>
                                        </p:attrNameLst>
                                      </p:cBhvr>
                                      <p:to>
                                        <p:strVal val="visible"/>
                                      </p:to>
                                    </p:set>
                                    <p:anim calcmode="lin" valueType="num">
                                      <p:cBhvr>
                                        <p:cTn id="17" dur="1500" fill="hold"/>
                                        <p:tgtEl>
                                          <p:spTgt spid="42"/>
                                        </p:tgtEl>
                                        <p:attrNameLst>
                                          <p:attrName>ppt_w</p:attrName>
                                        </p:attrNameLst>
                                      </p:cBhvr>
                                      <p:tavLst>
                                        <p:tav tm="0">
                                          <p:val>
                                            <p:strVal val="#ppt_w*0.70"/>
                                          </p:val>
                                        </p:tav>
                                        <p:tav tm="100000">
                                          <p:val>
                                            <p:strVal val="#ppt_w"/>
                                          </p:val>
                                        </p:tav>
                                      </p:tavLst>
                                    </p:anim>
                                    <p:anim calcmode="lin" valueType="num">
                                      <p:cBhvr>
                                        <p:cTn id="18" dur="1500" fill="hold"/>
                                        <p:tgtEl>
                                          <p:spTgt spid="42"/>
                                        </p:tgtEl>
                                        <p:attrNameLst>
                                          <p:attrName>ppt_h</p:attrName>
                                        </p:attrNameLst>
                                      </p:cBhvr>
                                      <p:tavLst>
                                        <p:tav tm="0">
                                          <p:val>
                                            <p:strVal val="#ppt_h"/>
                                          </p:val>
                                        </p:tav>
                                        <p:tav tm="100000">
                                          <p:val>
                                            <p:strVal val="#ppt_h"/>
                                          </p:val>
                                        </p:tav>
                                      </p:tavLst>
                                    </p:anim>
                                    <p:animEffect transition="in" filter="fade">
                                      <p:cBhvr>
                                        <p:cTn id="19" dur="1500"/>
                                        <p:tgtEl>
                                          <p:spTgt spid="42"/>
                                        </p:tgtEl>
                                      </p:cBhvr>
                                    </p:animEffect>
                                  </p:childTnLst>
                                </p:cTn>
                              </p:par>
                              <p:par>
                                <p:cTn id="20" presetID="22" presetClass="entr" presetSubtype="1" fill="hold" grpId="0" nodeType="withEffect">
                                  <p:stCondLst>
                                    <p:cond delay="200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1500"/>
                                        <p:tgtEl>
                                          <p:spTgt spid="20"/>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1500"/>
                                        <p:tgtEl>
                                          <p:spTgt spid="24"/>
                                        </p:tgtEl>
                                      </p:cBhvr>
                                    </p:animEffect>
                                  </p:childTnLst>
                                </p:cTn>
                              </p:par>
                              <p:par>
                                <p:cTn id="26" presetID="22" presetClass="entr" presetSubtype="1"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1500"/>
                                        <p:tgtEl>
                                          <p:spTgt spid="28"/>
                                        </p:tgtEl>
                                      </p:cBhvr>
                                    </p:animEffect>
                                  </p:childTnLst>
                                </p:cTn>
                              </p:par>
                              <p:par>
                                <p:cTn id="29" presetID="12" presetClass="entr" presetSubtype="2" fill="hold" grpId="0" nodeType="withEffect">
                                  <p:stCondLst>
                                    <p:cond delay="20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1500"/>
                                        <p:tgtEl>
                                          <p:spTgt spid="13"/>
                                        </p:tgtEl>
                                        <p:attrNameLst>
                                          <p:attrName>ppt_x</p:attrName>
                                        </p:attrNameLst>
                                      </p:cBhvr>
                                      <p:tavLst>
                                        <p:tav tm="0">
                                          <p:val>
                                            <p:strVal val="#ppt_x+#ppt_w*1.125000"/>
                                          </p:val>
                                        </p:tav>
                                        <p:tav tm="100000">
                                          <p:val>
                                            <p:strVal val="#ppt_x"/>
                                          </p:val>
                                        </p:tav>
                                      </p:tavLst>
                                    </p:anim>
                                    <p:animEffect transition="in" filter="wipe(left)">
                                      <p:cBhvr>
                                        <p:cTn id="32"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4" grpId="0"/>
      <p:bldP spid="28" grpId="0"/>
      <p:bldP spid="40" grpId="0" animBg="1"/>
      <p:bldP spid="41"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A639CE-02E4-0144-B08A-19BF88AC7B62}"/>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E6D67FF2-1297-BF4B-8541-EB8D47FC8B4D}"/>
              </a:ext>
            </a:extLst>
          </p:cNvPr>
          <p:cNvSpPr>
            <a:spLocks noGrp="1"/>
          </p:cNvSpPr>
          <p:nvPr>
            <p:ph type="sldNum" sz="quarter" idx="16"/>
          </p:nvPr>
        </p:nvSpPr>
        <p:spPr/>
        <p:txBody>
          <a:bodyPr/>
          <a:lstStyle/>
          <a:p>
            <a:fld id="{6B54B0F7-55DD-40D6-B7F4-70B586885C0B}" type="slidenum">
              <a:rPr lang="en-US" noProof="0" smtClean="0"/>
              <a:pPr/>
              <a:t>3</a:t>
            </a:fld>
            <a:endParaRPr lang="en-US" noProof="0"/>
          </a:p>
        </p:txBody>
      </p:sp>
      <p:sp>
        <p:nvSpPr>
          <p:cNvPr id="12" name="Title 7">
            <a:extLst>
              <a:ext uri="{FF2B5EF4-FFF2-40B4-BE49-F238E27FC236}">
                <a16:creationId xmlns:a16="http://schemas.microsoft.com/office/drawing/2014/main" id="{8D06E98B-B0F2-AD48-8B53-6B5BFD40A794}"/>
              </a:ext>
            </a:extLst>
          </p:cNvPr>
          <p:cNvSpPr txBox="1">
            <a:spLocks/>
          </p:cNvSpPr>
          <p:nvPr/>
        </p:nvSpPr>
        <p:spPr>
          <a:xfrm>
            <a:off x="524256" y="206498"/>
            <a:ext cx="10722698" cy="748247"/>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Co-op Students and High-Level Allocation (WIP)</a:t>
            </a:r>
          </a:p>
        </p:txBody>
      </p:sp>
      <p:graphicFrame>
        <p:nvGraphicFramePr>
          <p:cNvPr id="4" name="Table 4">
            <a:extLst>
              <a:ext uri="{FF2B5EF4-FFF2-40B4-BE49-F238E27FC236}">
                <a16:creationId xmlns:a16="http://schemas.microsoft.com/office/drawing/2014/main" id="{15FDDB62-C7AA-F24F-83C9-A643EF46C6E2}"/>
              </a:ext>
            </a:extLst>
          </p:cNvPr>
          <p:cNvGraphicFramePr>
            <a:graphicFrameLocks noGrp="1"/>
          </p:cNvGraphicFramePr>
          <p:nvPr>
            <p:extLst>
              <p:ext uri="{D42A27DB-BD31-4B8C-83A1-F6EECF244321}">
                <p14:modId xmlns:p14="http://schemas.microsoft.com/office/powerpoint/2010/main" val="470815887"/>
              </p:ext>
            </p:extLst>
          </p:nvPr>
        </p:nvGraphicFramePr>
        <p:xfrm>
          <a:off x="536546" y="809653"/>
          <a:ext cx="11261944" cy="5562717"/>
        </p:xfrm>
        <a:graphic>
          <a:graphicData uri="http://schemas.openxmlformats.org/drawingml/2006/table">
            <a:tbl>
              <a:tblPr firstRow="1" bandRow="1">
                <a:tableStyleId>{2A488322-F2BA-4B5B-9748-0D474271808F}</a:tableStyleId>
              </a:tblPr>
              <a:tblGrid>
                <a:gridCol w="1877930">
                  <a:extLst>
                    <a:ext uri="{9D8B030D-6E8A-4147-A177-3AD203B41FA5}">
                      <a16:colId xmlns:a16="http://schemas.microsoft.com/office/drawing/2014/main" val="2165842341"/>
                    </a:ext>
                  </a:extLst>
                </a:gridCol>
                <a:gridCol w="9384014">
                  <a:extLst>
                    <a:ext uri="{9D8B030D-6E8A-4147-A177-3AD203B41FA5}">
                      <a16:colId xmlns:a16="http://schemas.microsoft.com/office/drawing/2014/main" val="3255172352"/>
                    </a:ext>
                  </a:extLst>
                </a:gridCol>
              </a:tblGrid>
              <a:tr h="179819">
                <a:tc>
                  <a:txBody>
                    <a:bodyPr/>
                    <a:lstStyle/>
                    <a:p>
                      <a:r>
                        <a:rPr lang="en-US" sz="1200"/>
                        <a:t>Student Name</a:t>
                      </a:r>
                    </a:p>
                  </a:txBody>
                  <a:tcPr marT="0" marB="0"/>
                </a:tc>
                <a:tc>
                  <a:txBody>
                    <a:bodyPr/>
                    <a:lstStyle/>
                    <a:p>
                      <a:r>
                        <a:rPr lang="en-US" sz="1200" u="sng"/>
                        <a:t>Staffing Proposal</a:t>
                      </a:r>
                      <a:endParaRPr lang="en-US" sz="1200" u="none"/>
                    </a:p>
                  </a:txBody>
                  <a:tcPr marT="0" marB="0"/>
                </a:tc>
                <a:extLst>
                  <a:ext uri="{0D108BD9-81ED-4DB2-BD59-A6C34878D82A}">
                    <a16:rowId xmlns:a16="http://schemas.microsoft.com/office/drawing/2014/main" val="3641942120"/>
                  </a:ext>
                </a:extLst>
              </a:tr>
              <a:tr h="719274">
                <a:tc>
                  <a:txBody>
                    <a:bodyPr/>
                    <a:lstStyle/>
                    <a:p>
                      <a:r>
                        <a:rPr lang="en-US" sz="1200"/>
                        <a:t>Jamie Stein - </a:t>
                      </a:r>
                      <a:br>
                        <a:rPr lang="en-US" sz="1200"/>
                      </a:br>
                      <a:r>
                        <a:rPr lang="en-US" sz="1200" b="1" i="1" u="none" strike="noStrike" noProof="0">
                          <a:latin typeface="Verdana"/>
                        </a:rPr>
                        <a:t>Data Strategy</a:t>
                      </a:r>
                      <a:endParaRPr lang="en-US" sz="1200" b="1" i="1"/>
                    </a:p>
                  </a:txBody>
                  <a:tcPr marT="0" marB="0"/>
                </a:tc>
                <a:tc>
                  <a:txBody>
                    <a:bodyPr/>
                    <a:lstStyle/>
                    <a:p>
                      <a:pPr marL="171450" indent="-171450">
                        <a:buFont typeface="Arial"/>
                        <a:buChar char="•"/>
                      </a:pPr>
                      <a:r>
                        <a:rPr lang="en-US" sz="1200" b="0"/>
                        <a:t>Project Delivering Value:  </a:t>
                      </a:r>
                      <a:r>
                        <a:rPr lang="en-US" sz="1200" b="1"/>
                        <a:t>Development and roll out Digital Learning Curriculum</a:t>
                      </a:r>
                    </a:p>
                    <a:p>
                      <a:pPr marL="171450" lvl="0" indent="-171450">
                        <a:buFont typeface="Arial"/>
                        <a:buChar char="•"/>
                      </a:pPr>
                      <a:r>
                        <a:rPr lang="en-US" sz="1200" b="0"/>
                        <a:t>Proposed "Buddy": </a:t>
                      </a:r>
                      <a:r>
                        <a:rPr lang="en-US" sz="1200" b="1"/>
                        <a:t>Yasmin</a:t>
                      </a:r>
                      <a:r>
                        <a:rPr lang="en-US" sz="1200" b="0"/>
                        <a:t> </a:t>
                      </a:r>
                    </a:p>
                    <a:p>
                      <a:pPr marL="171450" lvl="0" indent="-171450">
                        <a:buFont typeface="Arial"/>
                        <a:buChar char="•"/>
                      </a:pPr>
                      <a:r>
                        <a:rPr lang="en-US" sz="1200" b="0"/>
                        <a:t>Additional Project to Grow Team: </a:t>
                      </a:r>
                      <a:r>
                        <a:rPr lang="en-US" sz="1200" b="1"/>
                        <a:t>Coordination of efforts with Toronto Global, Establishing a campus ambassador program</a:t>
                      </a:r>
                    </a:p>
                  </a:txBody>
                  <a:tcPr marT="0" marB="0"/>
                </a:tc>
                <a:extLst>
                  <a:ext uri="{0D108BD9-81ED-4DB2-BD59-A6C34878D82A}">
                    <a16:rowId xmlns:a16="http://schemas.microsoft.com/office/drawing/2014/main" val="341040008"/>
                  </a:ext>
                </a:extLst>
              </a:tr>
              <a:tr h="737536">
                <a:tc>
                  <a:txBody>
                    <a:bodyPr/>
                    <a:lstStyle/>
                    <a:p>
                      <a:r>
                        <a:rPr lang="en-US" sz="1200"/>
                        <a:t>Sara Hammoud (tbc– work permit) - </a:t>
                      </a:r>
                      <a:br>
                        <a:rPr lang="en-US" sz="1200"/>
                      </a:br>
                      <a:r>
                        <a:rPr lang="en-US" sz="1200" b="1" i="1" u="none" strike="noStrike" noProof="0">
                          <a:latin typeface="Verdana"/>
                        </a:rPr>
                        <a:t>Data Strategy</a:t>
                      </a:r>
                    </a:p>
                    <a:p>
                      <a:pPr lvl="0">
                        <a:buNone/>
                      </a:pPr>
                      <a:endParaRPr lang="en-US" sz="1200"/>
                    </a:p>
                  </a:txBody>
                  <a:tcPr marT="0" marB="0"/>
                </a:tc>
                <a:tc>
                  <a:txBody>
                    <a:bodyPr/>
                    <a:lstStyle/>
                    <a:p>
                      <a:pPr marL="171450" lvl="0" indent="-171450">
                        <a:buClr>
                          <a:srgbClr val="000000"/>
                        </a:buClr>
                        <a:buFont typeface="Arial,Sans-Serif"/>
                        <a:buChar char="•"/>
                      </a:pPr>
                      <a:r>
                        <a:rPr lang="en-US" sz="1200" b="0" i="0" u="none" strike="noStrike" noProof="0">
                          <a:latin typeface="Verdana"/>
                        </a:rPr>
                        <a:t>Project Delivering Value: </a:t>
                      </a:r>
                      <a:r>
                        <a:rPr lang="en-US" sz="1200" b="1" i="0" u="none" strike="noStrike" noProof="0">
                          <a:latin typeface="Verdana"/>
                        </a:rPr>
                        <a:t>Roll out of agile playbook</a:t>
                      </a:r>
                      <a:endParaRPr lang="en-US" sz="1200" b="0" i="0" u="none" strike="noStrike" noProof="0">
                        <a:latin typeface="Verdana"/>
                      </a:endParaRP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Verdana"/>
                        </a:rPr>
                        <a:t>Yasmin</a:t>
                      </a:r>
                      <a:r>
                        <a:rPr lang="en-US" sz="1200" b="0" i="0" u="none" strike="noStrike" noProof="0">
                          <a:latin typeface="Verdana"/>
                        </a:rPr>
                        <a:t> </a:t>
                      </a:r>
                    </a:p>
                    <a:p>
                      <a:pPr marL="171450" lvl="0" indent="-171450">
                        <a:buClr>
                          <a:srgbClr val="000000"/>
                        </a:buClr>
                        <a:buFont typeface="Arial,Sans-Serif"/>
                        <a:buChar char="•"/>
                      </a:pPr>
                      <a:r>
                        <a:rPr lang="en-US" sz="1200" b="0" i="0" u="none" strike="noStrike" noProof="0">
                          <a:latin typeface="Verdana"/>
                        </a:rPr>
                        <a:t>Additional Project to Grow Team: </a:t>
                      </a:r>
                      <a:r>
                        <a:rPr lang="en-US" sz="1200" b="1" i="0" u="none" strike="noStrike" noProof="0">
                          <a:latin typeface="Verdana"/>
                        </a:rPr>
                        <a:t>Development of SharePoint site for Digital Data Team, Thought Leadership contributions</a:t>
                      </a:r>
                      <a:endParaRPr lang="en-US" b="1"/>
                    </a:p>
                  </a:txBody>
                  <a:tcPr marT="0" marB="0"/>
                </a:tc>
                <a:extLst>
                  <a:ext uri="{0D108BD9-81ED-4DB2-BD59-A6C34878D82A}">
                    <a16:rowId xmlns:a16="http://schemas.microsoft.com/office/drawing/2014/main" val="2924949012"/>
                  </a:ext>
                </a:extLst>
              </a:tr>
              <a:tr h="643637">
                <a:tc>
                  <a:txBody>
                    <a:bodyPr/>
                    <a:lstStyle/>
                    <a:p>
                      <a:r>
                        <a:rPr lang="en-US" sz="1200"/>
                        <a:t>Zulfa </a:t>
                      </a:r>
                      <a:r>
                        <a:rPr lang="en-US" sz="1200" err="1"/>
                        <a:t>Varvani</a:t>
                      </a:r>
                      <a:r>
                        <a:rPr lang="en-US" sz="1200"/>
                        <a:t> - </a:t>
                      </a:r>
                      <a:br>
                        <a:rPr lang="en-US"/>
                      </a:br>
                      <a:r>
                        <a:rPr lang="en-US" sz="1200" b="1" i="1" u="none" strike="noStrike" noProof="0">
                          <a:latin typeface="Verdana"/>
                        </a:rPr>
                        <a:t>Data Analyst</a:t>
                      </a:r>
                      <a:endParaRPr lang="en-US" sz="1200" b="1" i="1" err="1"/>
                    </a:p>
                  </a:txBody>
                  <a:tcPr marT="0" marB="0"/>
                </a:tc>
                <a:tc>
                  <a:txBody>
                    <a:bodyPr/>
                    <a:lstStyle/>
                    <a:p>
                      <a:pPr marL="171450" lvl="0" indent="-171450">
                        <a:buClr>
                          <a:srgbClr val="000000"/>
                        </a:buClr>
                        <a:buFont typeface="Arial,Sans-Serif"/>
                        <a:buChar char="•"/>
                      </a:pPr>
                      <a:r>
                        <a:rPr lang="en-US" sz="1200" b="0" i="0" u="none" strike="noStrike" noProof="0">
                          <a:latin typeface="Verdana"/>
                        </a:rPr>
                        <a:t>Project Delivering Value: </a:t>
                      </a:r>
                      <a:r>
                        <a:rPr lang="en-US" sz="1200" b="1" i="0" u="none" strike="noStrike" noProof="0">
                          <a:latin typeface="+mn-lt"/>
                        </a:rPr>
                        <a:t>Market Access &amp; Pricing</a:t>
                      </a:r>
                      <a:endParaRPr lang="en-US" sz="1200" b="1" i="0" u="none" strike="noStrike" noProof="0">
                        <a:latin typeface="Verdana"/>
                      </a:endParaRP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mn-lt"/>
                        </a:rPr>
                        <a:t>Brandon</a:t>
                      </a:r>
                      <a:endParaRPr lang="en-US" sz="1200" b="0" i="0" u="none" strike="noStrike" noProof="0">
                        <a:latin typeface="+mn-lt"/>
                      </a:endParaRPr>
                    </a:p>
                    <a:p>
                      <a:pPr marL="171450" lvl="0" indent="-171450">
                        <a:buClr>
                          <a:srgbClr val="000000"/>
                        </a:buClr>
                        <a:buFont typeface="Arial,Sans-Serif"/>
                        <a:buChar char="•"/>
                      </a:pPr>
                      <a:r>
                        <a:rPr lang="en-US" sz="1200" b="0" i="0" u="none" strike="noStrike" noProof="0">
                          <a:latin typeface="Verdana"/>
                        </a:rPr>
                        <a:t>Additional Project to Grow Team: </a:t>
                      </a:r>
                      <a:r>
                        <a:rPr lang="en-US" sz="1200" b="1" i="0" u="none" strike="noStrike" noProof="0">
                          <a:latin typeface="Verdana"/>
                        </a:rPr>
                        <a:t>Establishment of proposal and footprint of Sanofi at Hack-a-thons</a:t>
                      </a:r>
                      <a:endParaRPr lang="en-US" b="1"/>
                    </a:p>
                  </a:txBody>
                  <a:tcPr marT="0" marB="0"/>
                </a:tc>
                <a:extLst>
                  <a:ext uri="{0D108BD9-81ED-4DB2-BD59-A6C34878D82A}">
                    <a16:rowId xmlns:a16="http://schemas.microsoft.com/office/drawing/2014/main" val="2843043391"/>
                  </a:ext>
                </a:extLst>
              </a:tr>
              <a:tr h="643637">
                <a:tc>
                  <a:txBody>
                    <a:bodyPr/>
                    <a:lstStyle/>
                    <a:p>
                      <a:r>
                        <a:rPr lang="en-US" sz="1200"/>
                        <a:t>Alex </a:t>
                      </a:r>
                      <a:r>
                        <a:rPr lang="en-US" sz="1200" err="1"/>
                        <a:t>Osminin</a:t>
                      </a:r>
                      <a:r>
                        <a:rPr lang="en-US" sz="1200"/>
                        <a:t> - </a:t>
                      </a:r>
                      <a:br>
                        <a:rPr lang="en-US" sz="1200"/>
                      </a:br>
                      <a:r>
                        <a:rPr lang="en-US" sz="1200" b="1" i="1" u="none" strike="noStrike" noProof="0">
                          <a:latin typeface="Verdana"/>
                        </a:rPr>
                        <a:t>Data Analyst</a:t>
                      </a:r>
                      <a:endParaRPr lang="en-US" sz="1200" b="1" i="1"/>
                    </a:p>
                  </a:txBody>
                  <a:tcPr marT="0" marB="0"/>
                </a:tc>
                <a:tc>
                  <a:txBody>
                    <a:bodyPr/>
                    <a:lstStyle/>
                    <a:p>
                      <a:pPr marL="171450" marR="0" lvl="0" indent="-171450" algn="l" defTabSz="914377" rtl="0" eaLnBrk="1" fontAlgn="auto" latinLnBrk="0" hangingPunct="1">
                        <a:lnSpc>
                          <a:spcPct val="100000"/>
                        </a:lnSpc>
                        <a:spcBef>
                          <a:spcPts val="0"/>
                        </a:spcBef>
                        <a:spcAft>
                          <a:spcPts val="0"/>
                        </a:spcAft>
                        <a:buClr>
                          <a:srgbClr val="000000"/>
                        </a:buClr>
                        <a:buSzTx/>
                        <a:buFont typeface="Arial,Sans-Serif"/>
                        <a:buChar char="•"/>
                        <a:tabLst/>
                        <a:defRPr/>
                      </a:pPr>
                      <a:r>
                        <a:rPr lang="en-US" sz="1200" b="0" i="0" u="none" strike="noStrike" noProof="0">
                          <a:latin typeface="Verdana"/>
                        </a:rPr>
                        <a:t>Project Delivering Value: </a:t>
                      </a:r>
                      <a:r>
                        <a:rPr lang="en-US" sz="1200" b="1" i="0" u="none" strike="noStrike" noProof="0">
                          <a:latin typeface="+mn-lt"/>
                        </a:rPr>
                        <a:t>Data Quality or Metadata Management Implementation</a:t>
                      </a:r>
                      <a:endParaRPr lang="en-US" sz="1200" b="1" i="0" u="none" strike="noStrike" noProof="0">
                        <a:latin typeface="Verdana"/>
                      </a:endParaRP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mn-lt"/>
                        </a:rPr>
                        <a:t>Lewis</a:t>
                      </a:r>
                      <a:r>
                        <a:rPr lang="en-US" sz="1200" b="0" i="0" u="none" strike="noStrike" noProof="0">
                          <a:latin typeface="Verdana"/>
                        </a:rPr>
                        <a:t> </a:t>
                      </a:r>
                    </a:p>
                    <a:p>
                      <a:pPr marL="171450" lvl="0" indent="-171450">
                        <a:buClr>
                          <a:srgbClr val="000000"/>
                        </a:buClr>
                        <a:buFont typeface="Arial,Sans-Serif"/>
                        <a:buChar char="•"/>
                      </a:pPr>
                      <a:r>
                        <a:rPr lang="en-US" sz="1200" b="0" i="0" u="none" strike="noStrike" noProof="0">
                          <a:latin typeface="Verdana"/>
                        </a:rPr>
                        <a:t>Additional Project to Grow Team: </a:t>
                      </a:r>
                      <a:r>
                        <a:rPr kumimoji="0" lang="en-US" sz="1200" b="1" i="0" u="none" strike="noStrike" kern="1200" cap="none" spc="0" normalizeH="0" baseline="0" noProof="0">
                          <a:ln>
                            <a:noFill/>
                          </a:ln>
                          <a:solidFill>
                            <a:prstClr val="black"/>
                          </a:solidFill>
                          <a:effectLst/>
                          <a:uLnTx/>
                          <a:uFillTx/>
                          <a:latin typeface="+mn-lt"/>
                          <a:ea typeface="+mn-ea"/>
                          <a:cs typeface="+mn-cs"/>
                        </a:rPr>
                        <a:t>Build of PowerBI reports for Hiring Progress</a:t>
                      </a:r>
                      <a:endParaRPr lang="en-US" b="1"/>
                    </a:p>
                  </a:txBody>
                  <a:tcPr marT="0" marB="0"/>
                </a:tc>
                <a:extLst>
                  <a:ext uri="{0D108BD9-81ED-4DB2-BD59-A6C34878D82A}">
                    <a16:rowId xmlns:a16="http://schemas.microsoft.com/office/drawing/2014/main" val="635124533"/>
                  </a:ext>
                </a:extLst>
              </a:tr>
              <a:tr h="643637">
                <a:tc>
                  <a:txBody>
                    <a:bodyPr/>
                    <a:lstStyle/>
                    <a:p>
                      <a:r>
                        <a:rPr lang="en-US" sz="1200" err="1"/>
                        <a:t>Gavincko</a:t>
                      </a:r>
                      <a:r>
                        <a:rPr lang="en-US" sz="1200"/>
                        <a:t> </a:t>
                      </a:r>
                      <a:r>
                        <a:rPr lang="en-US" sz="1200" err="1"/>
                        <a:t>Alagesan</a:t>
                      </a:r>
                      <a:r>
                        <a:rPr lang="en-US" sz="1200"/>
                        <a:t> - </a:t>
                      </a:r>
                      <a:r>
                        <a:rPr lang="en-US" sz="1200" b="1" i="1" u="none" strike="noStrike" noProof="0">
                          <a:latin typeface="Verdana"/>
                        </a:rPr>
                        <a:t>Data Analyst</a:t>
                      </a:r>
                      <a:endParaRPr lang="en-US" sz="1200" b="1" i="1"/>
                    </a:p>
                  </a:txBody>
                  <a:tcPr marT="0" marB="0"/>
                </a:tc>
                <a:tc>
                  <a:txBody>
                    <a:bodyPr/>
                    <a:lstStyle/>
                    <a:p>
                      <a:pPr marL="171450" lvl="0" indent="-171450">
                        <a:buClr>
                          <a:srgbClr val="000000"/>
                        </a:buClr>
                        <a:buFont typeface="Arial,Sans-Serif"/>
                        <a:buChar char="•"/>
                      </a:pPr>
                      <a:r>
                        <a:rPr lang="en-US" sz="1200" b="0" i="0" u="none" strike="noStrike" noProof="0">
                          <a:latin typeface="Verdana"/>
                        </a:rPr>
                        <a:t>Project Delivering Value: </a:t>
                      </a:r>
                      <a:r>
                        <a:rPr lang="en-US" sz="1200" b="1" i="0" u="none" strike="noStrike" noProof="0">
                          <a:latin typeface="Verdana"/>
                        </a:rPr>
                        <a:t>Data Quality or Metadata Management Implementation</a:t>
                      </a: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mn-lt"/>
                        </a:rPr>
                        <a:t>Brandon</a:t>
                      </a:r>
                      <a:r>
                        <a:rPr lang="en-US" sz="1200" b="0" i="0" u="none" strike="noStrike" noProof="0">
                          <a:latin typeface="Verdana"/>
                        </a:rPr>
                        <a:t> </a:t>
                      </a:r>
                    </a:p>
                    <a:p>
                      <a:pPr marL="171450" lvl="0" indent="-171450">
                        <a:buClr>
                          <a:srgbClr val="000000"/>
                        </a:buClr>
                        <a:buFont typeface="Arial,Sans-Serif"/>
                        <a:buChar char="•"/>
                      </a:pPr>
                      <a:r>
                        <a:rPr lang="en-US" sz="1200" b="0" i="0" u="none" strike="noStrike" noProof="0">
                          <a:latin typeface="Verdana"/>
                        </a:rPr>
                        <a:t>Additional Project to Grow Team: </a:t>
                      </a:r>
                      <a:endParaRPr lang="en-US" b="1"/>
                    </a:p>
                  </a:txBody>
                  <a:tcPr marT="0" marB="0"/>
                </a:tc>
                <a:extLst>
                  <a:ext uri="{0D108BD9-81ED-4DB2-BD59-A6C34878D82A}">
                    <a16:rowId xmlns:a16="http://schemas.microsoft.com/office/drawing/2014/main" val="2856864891"/>
                  </a:ext>
                </a:extLst>
              </a:tr>
              <a:tr h="719274">
                <a:tc>
                  <a:txBody>
                    <a:bodyPr/>
                    <a:lstStyle/>
                    <a:p>
                      <a:r>
                        <a:rPr lang="en-US" sz="1200"/>
                        <a:t>Joanne Lee - </a:t>
                      </a:r>
                      <a:br>
                        <a:rPr lang="en-US" sz="1200"/>
                      </a:br>
                      <a:r>
                        <a:rPr lang="en-US" sz="1200" b="1" i="1" u="none" strike="noStrike" noProof="0">
                          <a:latin typeface="Verdana"/>
                        </a:rPr>
                        <a:t>Data Analyst</a:t>
                      </a:r>
                      <a:endParaRPr lang="en-US" sz="1200" b="1" i="1"/>
                    </a:p>
                  </a:txBody>
                  <a:tcPr marT="0" marB="0"/>
                </a:tc>
                <a:tc>
                  <a:txBody>
                    <a:bodyPr/>
                    <a:lstStyle/>
                    <a:p>
                      <a:pPr marL="171450" marR="0" lvl="0" indent="-171450" algn="l" defTabSz="914377" rtl="0" eaLnBrk="1" fontAlgn="auto" latinLnBrk="0" hangingPunct="1">
                        <a:lnSpc>
                          <a:spcPct val="100000"/>
                        </a:lnSpc>
                        <a:spcBef>
                          <a:spcPts val="0"/>
                        </a:spcBef>
                        <a:spcAft>
                          <a:spcPts val="0"/>
                        </a:spcAft>
                        <a:buClr>
                          <a:srgbClr val="000000"/>
                        </a:buClr>
                        <a:buSzTx/>
                        <a:buFont typeface="Arial,Sans-Serif"/>
                        <a:buChar char="•"/>
                        <a:tabLst/>
                        <a:defRPr/>
                      </a:pPr>
                      <a:r>
                        <a:rPr lang="en-US" sz="1200" b="0" i="0" u="none" strike="noStrike" noProof="0">
                          <a:latin typeface="Verdana"/>
                        </a:rPr>
                        <a:t>Project Delivering Value: </a:t>
                      </a:r>
                      <a:r>
                        <a:rPr lang="en-US" sz="1200" b="1" i="0" u="none" strike="noStrike" noProof="0">
                          <a:latin typeface="+mn-lt"/>
                        </a:rPr>
                        <a:t>Market Access &amp; Pricing</a:t>
                      </a:r>
                      <a:endParaRPr lang="en-US" sz="1200" b="1" i="0" u="none" strike="noStrike" noProof="0">
                        <a:latin typeface="Verdana"/>
                      </a:endParaRP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Verdana"/>
                        </a:rPr>
                        <a:t>Lewis</a:t>
                      </a:r>
                      <a:r>
                        <a:rPr lang="en-US" sz="1200" b="0" i="0" u="none" strike="noStrike" noProof="0">
                          <a:latin typeface="Verdana"/>
                        </a:rPr>
                        <a:t> </a:t>
                      </a:r>
                    </a:p>
                    <a:p>
                      <a:pPr marL="171450" lvl="0" indent="-171450">
                        <a:buClr>
                          <a:srgbClr val="000000"/>
                        </a:buClr>
                        <a:buFont typeface="Arial,Sans-Serif"/>
                        <a:buChar char="•"/>
                      </a:pPr>
                      <a:r>
                        <a:rPr lang="en-US" sz="1200" b="0" i="0" u="none" strike="noStrike" noProof="0">
                          <a:latin typeface="Verdana"/>
                        </a:rPr>
                        <a:t>Additional Project to Grow Team: </a:t>
                      </a:r>
                      <a:r>
                        <a:rPr lang="en-US" sz="1200" b="1" i="0" u="none" strike="noStrike" noProof="0">
                          <a:latin typeface="+mn-lt"/>
                        </a:rPr>
                        <a:t>Build of PowerBI reports to track and adopt the Digital Learning Institute curriculum within Digital Data, </a:t>
                      </a:r>
                      <a:r>
                        <a:rPr kumimoji="0" lang="en-US" sz="1200" b="1" i="0" u="none" strike="noStrike" kern="1200" cap="none" spc="0" normalizeH="0" baseline="0" noProof="0">
                          <a:ln>
                            <a:noFill/>
                          </a:ln>
                          <a:solidFill>
                            <a:prstClr val="black"/>
                          </a:solidFill>
                          <a:effectLst/>
                          <a:uLnTx/>
                          <a:uFillTx/>
                          <a:latin typeface="+mn-lt"/>
                          <a:ea typeface="+mn-ea"/>
                          <a:cs typeface="+mn-cs"/>
                        </a:rPr>
                        <a:t>Establishment of proposal and footprint of Sanofi at Hack-a-thons</a:t>
                      </a:r>
                      <a:endParaRPr lang="en-US" b="1"/>
                    </a:p>
                  </a:txBody>
                  <a:tcPr marT="0" marB="0"/>
                </a:tc>
                <a:extLst>
                  <a:ext uri="{0D108BD9-81ED-4DB2-BD59-A6C34878D82A}">
                    <a16:rowId xmlns:a16="http://schemas.microsoft.com/office/drawing/2014/main" val="1039577424"/>
                  </a:ext>
                </a:extLst>
              </a:tr>
              <a:tr h="604713">
                <a:tc>
                  <a:txBody>
                    <a:bodyPr/>
                    <a:lstStyle/>
                    <a:p>
                      <a:r>
                        <a:rPr lang="en-US" sz="1200"/>
                        <a:t>Hien Tu Nguyen Gia - </a:t>
                      </a:r>
                      <a:r>
                        <a:rPr lang="en-US" sz="1200" b="1" i="1" u="none" strike="noStrike" noProof="0">
                          <a:latin typeface="Verdana"/>
                        </a:rPr>
                        <a:t>Data Engineer</a:t>
                      </a:r>
                      <a:endParaRPr lang="en-US" sz="1200" b="1" i="1"/>
                    </a:p>
                  </a:txBody>
                  <a:tcPr marT="0" marB="0"/>
                </a:tc>
                <a:tc>
                  <a:txBody>
                    <a:bodyPr/>
                    <a:lstStyle/>
                    <a:p>
                      <a:pPr marL="171450" lvl="0" indent="-171450">
                        <a:buClr>
                          <a:srgbClr val="000000"/>
                        </a:buClr>
                        <a:buFont typeface="Arial,Sans-Serif"/>
                        <a:buChar char="•"/>
                      </a:pPr>
                      <a:r>
                        <a:rPr lang="en-US" sz="1200" b="0" i="0" u="none" strike="noStrike" noProof="0">
                          <a:latin typeface="Verdana"/>
                        </a:rPr>
                        <a:t>Project Delivering Value: </a:t>
                      </a:r>
                      <a:r>
                        <a:rPr lang="en-US" sz="1200" b="1" i="0" u="none" strike="noStrike" noProof="0">
                          <a:latin typeface="Verdana"/>
                        </a:rPr>
                        <a:t>One.AI </a:t>
                      </a:r>
                      <a:r>
                        <a:rPr lang="en-US" sz="1200" b="1" i="0" u="none" strike="noStrike" noProof="0">
                          <a:latin typeface="+mn-lt"/>
                        </a:rPr>
                        <a:t>– DevOps support</a:t>
                      </a:r>
                      <a:endParaRPr lang="en-US" sz="1200" b="1" i="0" u="none" strike="noStrike" noProof="0">
                        <a:latin typeface="Verdana"/>
                      </a:endParaRP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Verdana"/>
                        </a:rPr>
                        <a:t>Pranav</a:t>
                      </a:r>
                      <a:r>
                        <a:rPr lang="en-US" sz="1200" b="0" i="0" u="none" strike="noStrike" noProof="0">
                          <a:latin typeface="Verdana"/>
                        </a:rPr>
                        <a:t> </a:t>
                      </a:r>
                    </a:p>
                    <a:p>
                      <a:pPr marL="171450" lvl="0" indent="-171450">
                        <a:buClr>
                          <a:srgbClr val="000000"/>
                        </a:buClr>
                        <a:buFont typeface="Arial,Sans-Serif"/>
                        <a:buChar char="•"/>
                      </a:pPr>
                      <a:r>
                        <a:rPr lang="en-US" sz="1200" b="0" i="0" u="none" strike="noStrike" noProof="0">
                          <a:latin typeface="Verdana"/>
                        </a:rPr>
                        <a:t>Additional Project to Grow Team: </a:t>
                      </a:r>
                      <a:endParaRPr lang="en-US" b="1"/>
                    </a:p>
                  </a:txBody>
                  <a:tcPr marT="0" marB="0"/>
                </a:tc>
                <a:extLst>
                  <a:ext uri="{0D108BD9-81ED-4DB2-BD59-A6C34878D82A}">
                    <a16:rowId xmlns:a16="http://schemas.microsoft.com/office/drawing/2014/main" val="45396933"/>
                  </a:ext>
                </a:extLst>
              </a:tr>
              <a:tr h="643637">
                <a:tc>
                  <a:txBody>
                    <a:bodyPr/>
                    <a:lstStyle/>
                    <a:p>
                      <a:r>
                        <a:rPr lang="en-US" sz="1200"/>
                        <a:t>Anthony Tran - </a:t>
                      </a:r>
                      <a:br>
                        <a:rPr lang="en-US" sz="1200"/>
                      </a:br>
                      <a:r>
                        <a:rPr lang="en-US" sz="1200" b="1" i="1" u="none" strike="noStrike" noProof="0">
                          <a:latin typeface="Verdana"/>
                        </a:rPr>
                        <a:t>Data Engineer</a:t>
                      </a:r>
                      <a:endParaRPr lang="en-US" sz="1200" b="1" i="1"/>
                    </a:p>
                  </a:txBody>
                  <a:tcPr marT="0" marB="0"/>
                </a:tc>
                <a:tc>
                  <a:txBody>
                    <a:bodyPr/>
                    <a:lstStyle/>
                    <a:p>
                      <a:pPr marL="171450" lvl="0" indent="-171450">
                        <a:buClr>
                          <a:srgbClr val="000000"/>
                        </a:buClr>
                        <a:buFont typeface="Arial,Sans-Serif"/>
                        <a:buChar char="•"/>
                      </a:pPr>
                      <a:r>
                        <a:rPr lang="en-US" sz="1200" b="0" i="0" u="none" strike="noStrike" noProof="0">
                          <a:latin typeface="Verdana"/>
                        </a:rPr>
                        <a:t>Project Delivering Value: </a:t>
                      </a:r>
                      <a:r>
                        <a:rPr lang="en-US" sz="1200" b="1" i="0" u="none" strike="noStrike" noProof="0">
                          <a:latin typeface="+mn-lt"/>
                        </a:rPr>
                        <a:t>One.AI – DevOps support</a:t>
                      </a:r>
                      <a:endParaRPr lang="en-US" sz="1200" b="1" i="0" u="none" strike="noStrike" noProof="0">
                        <a:latin typeface="Verdana"/>
                      </a:endParaRPr>
                    </a:p>
                    <a:p>
                      <a:pPr marL="171450" lvl="0" indent="-171450">
                        <a:buClr>
                          <a:srgbClr val="000000"/>
                        </a:buClr>
                        <a:buFont typeface="Arial,Sans-Serif"/>
                        <a:buChar char="•"/>
                      </a:pPr>
                      <a:r>
                        <a:rPr lang="en-US" sz="1200" b="0" i="0" u="none" strike="noStrike" noProof="0">
                          <a:latin typeface="Verdana"/>
                        </a:rPr>
                        <a:t>Proposed "Buddy": </a:t>
                      </a:r>
                      <a:r>
                        <a:rPr lang="en-US" sz="1200" b="1" i="0" u="none" strike="noStrike" noProof="0">
                          <a:latin typeface="Verdana"/>
                        </a:rPr>
                        <a:t>Pranav</a:t>
                      </a:r>
                      <a:r>
                        <a:rPr lang="en-US" sz="1200" b="0" i="0" u="none" strike="noStrike" noProof="0">
                          <a:latin typeface="Verdana"/>
                        </a:rPr>
                        <a:t> </a:t>
                      </a:r>
                    </a:p>
                    <a:p>
                      <a:pPr marL="171450" lvl="0" indent="-171450">
                        <a:buClr>
                          <a:srgbClr val="000000"/>
                        </a:buClr>
                        <a:buFont typeface="Arial,Sans-Serif"/>
                        <a:buChar char="•"/>
                      </a:pPr>
                      <a:r>
                        <a:rPr lang="en-US" sz="1200" b="0" i="0" u="none" strike="noStrike" noProof="0">
                          <a:latin typeface="Verdana"/>
                        </a:rPr>
                        <a:t>Additional Project to Grow Team: </a:t>
                      </a:r>
                      <a:endParaRPr lang="en-US" b="1"/>
                    </a:p>
                  </a:txBody>
                  <a:tcPr marT="0" marB="0"/>
                </a:tc>
                <a:extLst>
                  <a:ext uri="{0D108BD9-81ED-4DB2-BD59-A6C34878D82A}">
                    <a16:rowId xmlns:a16="http://schemas.microsoft.com/office/drawing/2014/main" val="899350731"/>
                  </a:ext>
                </a:extLst>
              </a:tr>
            </a:tbl>
          </a:graphicData>
        </a:graphic>
      </p:graphicFrame>
    </p:spTree>
    <p:extLst>
      <p:ext uri="{BB962C8B-B14F-4D97-AF65-F5344CB8AC3E}">
        <p14:creationId xmlns:p14="http://schemas.microsoft.com/office/powerpoint/2010/main" val="1034712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E4A7C9E6-D236-4897-AB36-927080260FA0}"/>
              </a:ext>
            </a:extLst>
          </p:cNvPr>
          <p:cNvCxnSpPr>
            <a:cxnSpLocks/>
            <a:stCxn id="4" idx="1"/>
          </p:cNvCxnSpPr>
          <p:nvPr/>
        </p:nvCxnSpPr>
        <p:spPr>
          <a:xfrm>
            <a:off x="2377440" y="5372387"/>
            <a:ext cx="7368755" cy="14926"/>
          </a:xfrm>
          <a:prstGeom prst="straightConnector1">
            <a:avLst/>
          </a:prstGeom>
          <a:ln w="5715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5609EE8-7ABB-1046-89C3-ABFEF56EC5D4}"/>
              </a:ext>
            </a:extLst>
          </p:cNvPr>
          <p:cNvSpPr/>
          <p:nvPr/>
        </p:nvSpPr>
        <p:spPr>
          <a:xfrm>
            <a:off x="507894" y="286587"/>
            <a:ext cx="11176212" cy="1097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t>
            </a:r>
          </a:p>
        </p:txBody>
      </p:sp>
      <p:sp>
        <p:nvSpPr>
          <p:cNvPr id="2" name="Title 1">
            <a:extLst>
              <a:ext uri="{FF2B5EF4-FFF2-40B4-BE49-F238E27FC236}">
                <a16:creationId xmlns:a16="http://schemas.microsoft.com/office/drawing/2014/main" id="{9AE21902-6272-469C-A805-0A34A6B8DB8E}"/>
              </a:ext>
            </a:extLst>
          </p:cNvPr>
          <p:cNvSpPr>
            <a:spLocks noGrp="1"/>
          </p:cNvSpPr>
          <p:nvPr>
            <p:ph type="title"/>
          </p:nvPr>
        </p:nvSpPr>
        <p:spPr>
          <a:xfrm>
            <a:off x="507894" y="1349786"/>
            <a:ext cx="7413625" cy="699042"/>
          </a:xfrm>
        </p:spPr>
        <p:txBody>
          <a:bodyPr>
            <a:normAutofit/>
          </a:bodyPr>
          <a:lstStyle/>
          <a:p>
            <a:r>
              <a:rPr lang="en-US" sz="1800"/>
              <a:t>May 2 - 31</a:t>
            </a:r>
          </a:p>
        </p:txBody>
      </p:sp>
      <p:sp>
        <p:nvSpPr>
          <p:cNvPr id="76" name="Text Placeholder 75">
            <a:extLst>
              <a:ext uri="{FF2B5EF4-FFF2-40B4-BE49-F238E27FC236}">
                <a16:creationId xmlns:a16="http://schemas.microsoft.com/office/drawing/2014/main" id="{5DE1C881-C32C-4A23-958B-1E00A5EC798A}"/>
              </a:ext>
            </a:extLst>
          </p:cNvPr>
          <p:cNvSpPr>
            <a:spLocks noGrp="1"/>
          </p:cNvSpPr>
          <p:nvPr>
            <p:ph type="body" sz="quarter" idx="10"/>
          </p:nvPr>
        </p:nvSpPr>
        <p:spPr>
          <a:xfrm>
            <a:off x="524256" y="2286001"/>
            <a:ext cx="1837267" cy="686371"/>
          </a:xfrm>
          <a:ln>
            <a:solidFill>
              <a:schemeClr val="accent6">
                <a:lumMod val="40000"/>
                <a:lumOff val="60000"/>
              </a:schemeClr>
            </a:solidFill>
            <a:prstDash val="dash"/>
          </a:ln>
        </p:spPr>
        <p:txBody>
          <a:bodyPr anchor="ctr"/>
          <a:lstStyle/>
          <a:p>
            <a:pPr>
              <a:lnSpc>
                <a:spcPct val="100000"/>
              </a:lnSpc>
            </a:pPr>
            <a:r>
              <a:rPr lang="en-US" i="1"/>
              <a:t>Office becomes available</a:t>
            </a:r>
          </a:p>
          <a:p>
            <a:pPr>
              <a:lnSpc>
                <a:spcPct val="100000"/>
              </a:lnSpc>
            </a:pPr>
            <a:r>
              <a:rPr lang="en-US" b="1"/>
              <a:t>Ensure technology delivery</a:t>
            </a:r>
          </a:p>
        </p:txBody>
      </p:sp>
      <p:sp>
        <p:nvSpPr>
          <p:cNvPr id="82" name="Text Placeholder 81">
            <a:extLst>
              <a:ext uri="{FF2B5EF4-FFF2-40B4-BE49-F238E27FC236}">
                <a16:creationId xmlns:a16="http://schemas.microsoft.com/office/drawing/2014/main" id="{25C42D93-E1BB-4E03-B10F-7FE52732665F}"/>
              </a:ext>
            </a:extLst>
          </p:cNvPr>
          <p:cNvSpPr>
            <a:spLocks noGrp="1"/>
          </p:cNvSpPr>
          <p:nvPr>
            <p:ph type="body" sz="quarter" idx="16"/>
          </p:nvPr>
        </p:nvSpPr>
        <p:spPr>
          <a:xfrm>
            <a:off x="2377440" y="2286001"/>
            <a:ext cx="1837267" cy="686371"/>
          </a:xfrm>
          <a:ln>
            <a:solidFill>
              <a:schemeClr val="accent6">
                <a:lumMod val="40000"/>
                <a:lumOff val="60000"/>
              </a:schemeClr>
            </a:solidFill>
            <a:prstDash val="dash"/>
          </a:ln>
        </p:spPr>
        <p:txBody>
          <a:bodyPr anchor="ctr"/>
          <a:lstStyle/>
          <a:p>
            <a:pPr>
              <a:lnSpc>
                <a:spcPct val="100000"/>
              </a:lnSpc>
            </a:pPr>
            <a:endParaRPr lang="en-US"/>
          </a:p>
        </p:txBody>
      </p:sp>
      <p:sp>
        <p:nvSpPr>
          <p:cNvPr id="88" name="Text Placeholder 87">
            <a:extLst>
              <a:ext uri="{FF2B5EF4-FFF2-40B4-BE49-F238E27FC236}">
                <a16:creationId xmlns:a16="http://schemas.microsoft.com/office/drawing/2014/main" id="{B50791B4-2BCB-4EEA-B6C6-8A4D2AC4B060}"/>
              </a:ext>
            </a:extLst>
          </p:cNvPr>
          <p:cNvSpPr>
            <a:spLocks noGrp="1"/>
          </p:cNvSpPr>
          <p:nvPr>
            <p:ph type="body" sz="quarter" idx="22"/>
          </p:nvPr>
        </p:nvSpPr>
        <p:spPr>
          <a:xfrm>
            <a:off x="4242816" y="2286001"/>
            <a:ext cx="1837267" cy="686371"/>
          </a:xfrm>
          <a:ln>
            <a:solidFill>
              <a:schemeClr val="accent6">
                <a:lumMod val="40000"/>
                <a:lumOff val="60000"/>
              </a:schemeClr>
            </a:solidFill>
            <a:prstDash val="dash"/>
          </a:ln>
        </p:spPr>
        <p:txBody>
          <a:bodyPr anchor="ctr"/>
          <a:lstStyle/>
          <a:p>
            <a:pPr>
              <a:lnSpc>
                <a:spcPct val="100000"/>
              </a:lnSpc>
            </a:pPr>
            <a:endParaRPr lang="en-US"/>
          </a:p>
        </p:txBody>
      </p:sp>
      <p:sp>
        <p:nvSpPr>
          <p:cNvPr id="94" name="Text Placeholder 93">
            <a:extLst>
              <a:ext uri="{FF2B5EF4-FFF2-40B4-BE49-F238E27FC236}">
                <a16:creationId xmlns:a16="http://schemas.microsoft.com/office/drawing/2014/main" id="{A078A60E-0A49-4124-84CD-C10FB36118D1}"/>
              </a:ext>
            </a:extLst>
          </p:cNvPr>
          <p:cNvSpPr>
            <a:spLocks noGrp="1"/>
          </p:cNvSpPr>
          <p:nvPr>
            <p:ph type="body" sz="quarter" idx="28"/>
          </p:nvPr>
        </p:nvSpPr>
        <p:spPr>
          <a:xfrm>
            <a:off x="6110571" y="2286001"/>
            <a:ext cx="1837267" cy="686371"/>
          </a:xfrm>
          <a:ln>
            <a:solidFill>
              <a:schemeClr val="accent6">
                <a:lumMod val="40000"/>
                <a:lumOff val="60000"/>
              </a:schemeClr>
            </a:solidFill>
            <a:prstDash val="dash"/>
          </a:ln>
        </p:spPr>
        <p:txBody>
          <a:bodyPr vert="horz" lIns="0" tIns="0" rIns="0" bIns="0" rtlCol="0" anchor="ctr">
            <a:noAutofit/>
          </a:bodyPr>
          <a:lstStyle/>
          <a:p>
            <a:pPr>
              <a:lnSpc>
                <a:spcPct val="100000"/>
              </a:lnSpc>
            </a:pPr>
            <a:r>
              <a:rPr lang="en-US">
                <a:latin typeface="Verdana"/>
                <a:ea typeface="Verdana"/>
              </a:rPr>
              <a:t>Soft Office Launch</a:t>
            </a:r>
            <a:endParaRPr lang="en-US"/>
          </a:p>
        </p:txBody>
      </p:sp>
      <p:sp>
        <p:nvSpPr>
          <p:cNvPr id="100" name="Text Placeholder 99">
            <a:extLst>
              <a:ext uri="{FF2B5EF4-FFF2-40B4-BE49-F238E27FC236}">
                <a16:creationId xmlns:a16="http://schemas.microsoft.com/office/drawing/2014/main" id="{C1E7E811-BBF3-4FFC-AA26-DFA936DBA8E1}"/>
              </a:ext>
            </a:extLst>
          </p:cNvPr>
          <p:cNvSpPr>
            <a:spLocks noGrp="1"/>
          </p:cNvSpPr>
          <p:nvPr>
            <p:ph type="body" sz="quarter" idx="34"/>
          </p:nvPr>
        </p:nvSpPr>
        <p:spPr>
          <a:xfrm>
            <a:off x="7968068" y="2286001"/>
            <a:ext cx="1837267" cy="686371"/>
          </a:xfrm>
          <a:ln>
            <a:solidFill>
              <a:schemeClr val="accent6">
                <a:lumMod val="40000"/>
                <a:lumOff val="60000"/>
              </a:schemeClr>
            </a:solidFill>
            <a:prstDash val="dash"/>
          </a:ln>
        </p:spPr>
        <p:txBody>
          <a:bodyPr anchor="ctr"/>
          <a:lstStyle/>
          <a:p>
            <a:pPr>
              <a:lnSpc>
                <a:spcPct val="100000"/>
              </a:lnSpc>
            </a:pPr>
            <a:r>
              <a:rPr lang="en-US" b="1"/>
              <a:t>Send welcome e-mails </a:t>
            </a:r>
          </a:p>
        </p:txBody>
      </p:sp>
      <p:sp>
        <p:nvSpPr>
          <p:cNvPr id="106" name="Text Placeholder 105">
            <a:extLst>
              <a:ext uri="{FF2B5EF4-FFF2-40B4-BE49-F238E27FC236}">
                <a16:creationId xmlns:a16="http://schemas.microsoft.com/office/drawing/2014/main" id="{3183C8B9-8DE2-43C8-95E9-05A34ADC6834}"/>
              </a:ext>
            </a:extLst>
          </p:cNvPr>
          <p:cNvSpPr>
            <a:spLocks noGrp="1"/>
          </p:cNvSpPr>
          <p:nvPr>
            <p:ph type="body" sz="quarter" idx="40"/>
          </p:nvPr>
        </p:nvSpPr>
        <p:spPr>
          <a:xfrm>
            <a:off x="9838944" y="2286001"/>
            <a:ext cx="1837267" cy="686371"/>
          </a:xfrm>
          <a:solidFill>
            <a:schemeClr val="bg2">
              <a:lumMod val="90000"/>
            </a:schemeClr>
          </a:solidFill>
          <a:ln>
            <a:solidFill>
              <a:schemeClr val="accent6">
                <a:lumMod val="40000"/>
                <a:lumOff val="60000"/>
              </a:schemeClr>
            </a:solidFill>
            <a:prstDash val="dash"/>
          </a:ln>
        </p:spPr>
        <p:txBody>
          <a:bodyPr anchor="ctr"/>
          <a:lstStyle/>
          <a:p>
            <a:pPr>
              <a:lnSpc>
                <a:spcPct val="100000"/>
              </a:lnSpc>
            </a:pPr>
            <a:endParaRPr lang="en-US"/>
          </a:p>
        </p:txBody>
      </p:sp>
      <p:sp>
        <p:nvSpPr>
          <p:cNvPr id="78" name="Text Placeholder 77">
            <a:extLst>
              <a:ext uri="{FF2B5EF4-FFF2-40B4-BE49-F238E27FC236}">
                <a16:creationId xmlns:a16="http://schemas.microsoft.com/office/drawing/2014/main" id="{D05DA109-5359-45BC-B53D-E143D3499E2C}"/>
              </a:ext>
            </a:extLst>
          </p:cNvPr>
          <p:cNvSpPr>
            <a:spLocks noGrp="1"/>
          </p:cNvSpPr>
          <p:nvPr>
            <p:ph type="body" sz="quarter" idx="12"/>
          </p:nvPr>
        </p:nvSpPr>
        <p:spPr>
          <a:xfrm>
            <a:off x="524256" y="3200401"/>
            <a:ext cx="1837267" cy="686371"/>
          </a:xfrm>
          <a:ln>
            <a:solidFill>
              <a:schemeClr val="accent6">
                <a:lumMod val="40000"/>
                <a:lumOff val="60000"/>
              </a:schemeClr>
            </a:solidFill>
            <a:prstDash val="dash"/>
          </a:ln>
        </p:spPr>
        <p:txBody>
          <a:bodyPr anchor="ctr"/>
          <a:lstStyle/>
          <a:p>
            <a:pPr>
              <a:lnSpc>
                <a:spcPct val="100000"/>
              </a:lnSpc>
            </a:pPr>
            <a:r>
              <a:rPr lang="en-US" b="1"/>
              <a:t>Students arrive</a:t>
            </a:r>
          </a:p>
        </p:txBody>
      </p:sp>
      <p:sp>
        <p:nvSpPr>
          <p:cNvPr id="84" name="Text Placeholder 83">
            <a:extLst>
              <a:ext uri="{FF2B5EF4-FFF2-40B4-BE49-F238E27FC236}">
                <a16:creationId xmlns:a16="http://schemas.microsoft.com/office/drawing/2014/main" id="{62F0C651-D1FB-4C93-8338-5BA07C30B0C5}"/>
              </a:ext>
            </a:extLst>
          </p:cNvPr>
          <p:cNvSpPr>
            <a:spLocks noGrp="1"/>
          </p:cNvSpPr>
          <p:nvPr>
            <p:ph type="body" sz="quarter" idx="18"/>
          </p:nvPr>
        </p:nvSpPr>
        <p:spPr>
          <a:xfrm>
            <a:off x="2377440" y="3200401"/>
            <a:ext cx="1837267" cy="686371"/>
          </a:xfrm>
          <a:ln>
            <a:solidFill>
              <a:schemeClr val="accent6">
                <a:lumMod val="40000"/>
                <a:lumOff val="60000"/>
              </a:schemeClr>
            </a:solidFill>
            <a:prstDash val="dash"/>
          </a:ln>
        </p:spPr>
        <p:txBody>
          <a:bodyPr anchor="ctr"/>
          <a:lstStyle/>
          <a:p>
            <a:pPr>
              <a:lnSpc>
                <a:spcPct val="100000"/>
              </a:lnSpc>
            </a:pPr>
            <a:endParaRPr lang="en-US"/>
          </a:p>
        </p:txBody>
      </p:sp>
      <p:sp>
        <p:nvSpPr>
          <p:cNvPr id="90" name="Text Placeholder 89">
            <a:extLst>
              <a:ext uri="{FF2B5EF4-FFF2-40B4-BE49-F238E27FC236}">
                <a16:creationId xmlns:a16="http://schemas.microsoft.com/office/drawing/2014/main" id="{FC7B1C7D-07BD-410A-843E-7B36F696B9BD}"/>
              </a:ext>
            </a:extLst>
          </p:cNvPr>
          <p:cNvSpPr>
            <a:spLocks noGrp="1"/>
          </p:cNvSpPr>
          <p:nvPr>
            <p:ph type="body" sz="quarter" idx="24"/>
          </p:nvPr>
        </p:nvSpPr>
        <p:spPr>
          <a:xfrm>
            <a:off x="4242816" y="3200401"/>
            <a:ext cx="1837267" cy="686371"/>
          </a:xfrm>
          <a:ln>
            <a:solidFill>
              <a:schemeClr val="accent6">
                <a:lumMod val="40000"/>
                <a:lumOff val="60000"/>
              </a:schemeClr>
            </a:solidFill>
            <a:prstDash val="dash"/>
          </a:ln>
        </p:spPr>
        <p:txBody>
          <a:bodyPr vert="horz" lIns="0" tIns="0" rIns="0" bIns="0" rtlCol="0" anchor="ctr">
            <a:noAutofit/>
          </a:bodyPr>
          <a:lstStyle/>
          <a:p>
            <a:pPr algn="ctr">
              <a:lnSpc>
                <a:spcPct val="100000"/>
              </a:lnSpc>
            </a:pPr>
            <a:r>
              <a:rPr lang="en-US" b="1" err="1">
                <a:solidFill>
                  <a:schemeClr val="accent2"/>
                </a:solidFill>
                <a:latin typeface="Verdana"/>
                <a:ea typeface="Verdana"/>
              </a:rPr>
              <a:t>iLearns</a:t>
            </a:r>
            <a:endParaRPr lang="en-US" sz="900" b="1">
              <a:solidFill>
                <a:schemeClr val="accent2"/>
              </a:solidFill>
            </a:endParaRPr>
          </a:p>
        </p:txBody>
      </p:sp>
      <p:sp>
        <p:nvSpPr>
          <p:cNvPr id="96" name="Text Placeholder 95">
            <a:extLst>
              <a:ext uri="{FF2B5EF4-FFF2-40B4-BE49-F238E27FC236}">
                <a16:creationId xmlns:a16="http://schemas.microsoft.com/office/drawing/2014/main" id="{90090B17-127A-4B7E-92F0-4858D2258BD7}"/>
              </a:ext>
            </a:extLst>
          </p:cNvPr>
          <p:cNvSpPr>
            <a:spLocks noGrp="1"/>
          </p:cNvSpPr>
          <p:nvPr>
            <p:ph type="body" sz="quarter" idx="30"/>
          </p:nvPr>
        </p:nvSpPr>
        <p:spPr>
          <a:xfrm>
            <a:off x="6110571" y="3200401"/>
            <a:ext cx="1837267" cy="686371"/>
          </a:xfrm>
          <a:ln>
            <a:solidFill>
              <a:schemeClr val="accent6">
                <a:lumMod val="40000"/>
                <a:lumOff val="60000"/>
              </a:schemeClr>
            </a:solidFill>
            <a:prstDash val="dash"/>
          </a:ln>
        </p:spPr>
        <p:txBody>
          <a:bodyPr vert="horz" lIns="0" tIns="0" rIns="0" bIns="0" rtlCol="0" anchor="ctr">
            <a:noAutofit/>
          </a:bodyPr>
          <a:lstStyle/>
          <a:p>
            <a:pPr>
              <a:lnSpc>
                <a:spcPct val="100000"/>
              </a:lnSpc>
            </a:pPr>
            <a:r>
              <a:rPr lang="en-US" sz="800" b="1">
                <a:solidFill>
                  <a:schemeClr val="accent5"/>
                </a:solidFill>
                <a:latin typeface="Verdana"/>
                <a:ea typeface="Verdana"/>
              </a:rPr>
              <a:t>Data Pillar-Specific Onboarding and Training</a:t>
            </a:r>
            <a:endParaRPr lang="en-US" sz="800">
              <a:solidFill>
                <a:schemeClr val="accent5"/>
              </a:solidFill>
              <a:latin typeface="Verdana"/>
              <a:ea typeface="Verdana"/>
            </a:endParaRPr>
          </a:p>
          <a:p>
            <a:pPr>
              <a:lnSpc>
                <a:spcPct val="100000"/>
              </a:lnSpc>
            </a:pPr>
            <a:r>
              <a:rPr lang="en-US" sz="800" b="1">
                <a:latin typeface="Verdana"/>
                <a:ea typeface="Verdana"/>
              </a:rPr>
              <a:t>First day in office</a:t>
            </a:r>
            <a:endParaRPr lang="en-US" sz="800">
              <a:latin typeface="Verdana"/>
              <a:ea typeface="Verdana"/>
            </a:endParaRPr>
          </a:p>
          <a:p>
            <a:pPr>
              <a:lnSpc>
                <a:spcPct val="100000"/>
              </a:lnSpc>
            </a:pPr>
            <a:r>
              <a:rPr lang="en-US" sz="800" b="1">
                <a:latin typeface="Verdana"/>
                <a:ea typeface="Verdana"/>
              </a:rPr>
              <a:t>Formal Office Launch</a:t>
            </a:r>
            <a:br>
              <a:rPr lang="en-US" sz="800" b="1">
                <a:latin typeface="Verdana"/>
                <a:ea typeface="Verdana"/>
              </a:rPr>
            </a:br>
            <a:r>
              <a:rPr lang="en-US" sz="800" b="1">
                <a:latin typeface="Verdana"/>
                <a:ea typeface="Verdana"/>
              </a:rPr>
              <a:t>Toronto Team Social /Lunch</a:t>
            </a:r>
            <a:endParaRPr lang="en-US" sz="800">
              <a:latin typeface="Verdana"/>
              <a:ea typeface="Verdana"/>
            </a:endParaRPr>
          </a:p>
        </p:txBody>
      </p:sp>
      <p:sp>
        <p:nvSpPr>
          <p:cNvPr id="102" name="Text Placeholder 101">
            <a:extLst>
              <a:ext uri="{FF2B5EF4-FFF2-40B4-BE49-F238E27FC236}">
                <a16:creationId xmlns:a16="http://schemas.microsoft.com/office/drawing/2014/main" id="{0FADF619-8C28-4D2C-B364-FA8312CF29B1}"/>
              </a:ext>
            </a:extLst>
          </p:cNvPr>
          <p:cNvSpPr>
            <a:spLocks noGrp="1"/>
          </p:cNvSpPr>
          <p:nvPr>
            <p:ph type="body" sz="quarter" idx="36"/>
          </p:nvPr>
        </p:nvSpPr>
        <p:spPr>
          <a:xfrm>
            <a:off x="7968068" y="3200401"/>
            <a:ext cx="1837267" cy="686371"/>
          </a:xfrm>
          <a:ln>
            <a:solidFill>
              <a:schemeClr val="accent6">
                <a:lumMod val="40000"/>
                <a:lumOff val="60000"/>
              </a:schemeClr>
            </a:solidFill>
            <a:prstDash val="dash"/>
          </a:ln>
        </p:spPr>
        <p:txBody>
          <a:bodyPr anchor="ctr"/>
          <a:lstStyle/>
          <a:p>
            <a:pPr>
              <a:lnSpc>
                <a:spcPct val="100000"/>
              </a:lnSpc>
            </a:pPr>
            <a:r>
              <a:rPr lang="en-US" b="1"/>
              <a:t> </a:t>
            </a:r>
          </a:p>
        </p:txBody>
      </p:sp>
      <p:sp>
        <p:nvSpPr>
          <p:cNvPr id="108" name="Text Placeholder 107">
            <a:extLst>
              <a:ext uri="{FF2B5EF4-FFF2-40B4-BE49-F238E27FC236}">
                <a16:creationId xmlns:a16="http://schemas.microsoft.com/office/drawing/2014/main" id="{72EABE60-8AA5-4A49-B4A0-3CD91D313362}"/>
              </a:ext>
            </a:extLst>
          </p:cNvPr>
          <p:cNvSpPr>
            <a:spLocks noGrp="1"/>
          </p:cNvSpPr>
          <p:nvPr>
            <p:ph type="body" sz="quarter" idx="42"/>
          </p:nvPr>
        </p:nvSpPr>
        <p:spPr>
          <a:xfrm>
            <a:off x="9838944" y="3200401"/>
            <a:ext cx="1837267" cy="686371"/>
          </a:xfrm>
          <a:solidFill>
            <a:schemeClr val="bg2">
              <a:lumMod val="90000"/>
            </a:schemeClr>
          </a:solidFill>
          <a:ln>
            <a:solidFill>
              <a:schemeClr val="accent6">
                <a:lumMod val="40000"/>
                <a:lumOff val="60000"/>
              </a:schemeClr>
            </a:solidFill>
            <a:prstDash val="dash"/>
          </a:ln>
        </p:spPr>
        <p:txBody>
          <a:bodyPr anchor="ctr"/>
          <a:lstStyle/>
          <a:p>
            <a:pPr>
              <a:lnSpc>
                <a:spcPct val="100000"/>
              </a:lnSpc>
            </a:pPr>
            <a:endParaRPr lang="en-US"/>
          </a:p>
        </p:txBody>
      </p:sp>
      <p:sp>
        <p:nvSpPr>
          <p:cNvPr id="79" name="Text Placeholder 78">
            <a:extLst>
              <a:ext uri="{FF2B5EF4-FFF2-40B4-BE49-F238E27FC236}">
                <a16:creationId xmlns:a16="http://schemas.microsoft.com/office/drawing/2014/main" id="{07CC2DCB-B5A2-48EC-8D86-5575118E4BDE}"/>
              </a:ext>
            </a:extLst>
          </p:cNvPr>
          <p:cNvSpPr>
            <a:spLocks noGrp="1"/>
          </p:cNvSpPr>
          <p:nvPr>
            <p:ph type="body" sz="quarter" idx="13"/>
          </p:nvPr>
        </p:nvSpPr>
        <p:spPr>
          <a:xfrm>
            <a:off x="524256" y="4114801"/>
            <a:ext cx="1837267" cy="686371"/>
          </a:xfrm>
          <a:ln>
            <a:solidFill>
              <a:schemeClr val="accent6">
                <a:lumMod val="40000"/>
                <a:lumOff val="60000"/>
              </a:schemeClr>
            </a:solidFill>
            <a:prstDash val="dash"/>
          </a:ln>
        </p:spPr>
        <p:txBody>
          <a:bodyPr anchor="ctr"/>
          <a:lstStyle/>
          <a:p>
            <a:pPr>
              <a:lnSpc>
                <a:spcPct val="100000"/>
              </a:lnSpc>
            </a:pPr>
            <a:r>
              <a:rPr lang="en-US"/>
              <a:t>Build of hiring report progress</a:t>
            </a:r>
          </a:p>
        </p:txBody>
      </p:sp>
      <p:sp>
        <p:nvSpPr>
          <p:cNvPr id="85" name="Text Placeholder 84">
            <a:extLst>
              <a:ext uri="{FF2B5EF4-FFF2-40B4-BE49-F238E27FC236}">
                <a16:creationId xmlns:a16="http://schemas.microsoft.com/office/drawing/2014/main" id="{684343BC-8B9C-401B-8E68-851410AB19B1}"/>
              </a:ext>
            </a:extLst>
          </p:cNvPr>
          <p:cNvSpPr>
            <a:spLocks noGrp="1"/>
          </p:cNvSpPr>
          <p:nvPr>
            <p:ph type="body" sz="quarter" idx="19"/>
          </p:nvPr>
        </p:nvSpPr>
        <p:spPr>
          <a:xfrm>
            <a:off x="2377440" y="4114801"/>
            <a:ext cx="1837267" cy="686371"/>
          </a:xfrm>
          <a:ln>
            <a:solidFill>
              <a:schemeClr val="accent6">
                <a:lumMod val="40000"/>
                <a:lumOff val="60000"/>
              </a:schemeClr>
            </a:solidFill>
            <a:prstDash val="dash"/>
          </a:ln>
        </p:spPr>
        <p:txBody>
          <a:bodyPr anchor="ctr"/>
          <a:lstStyle/>
          <a:p>
            <a:pPr>
              <a:lnSpc>
                <a:spcPct val="100000"/>
              </a:lnSpc>
            </a:pPr>
            <a:r>
              <a:rPr lang="en-US" b="1"/>
              <a:t>Students Assigned a Buddy</a:t>
            </a:r>
          </a:p>
        </p:txBody>
      </p:sp>
      <p:sp>
        <p:nvSpPr>
          <p:cNvPr id="91" name="Text Placeholder 90">
            <a:extLst>
              <a:ext uri="{FF2B5EF4-FFF2-40B4-BE49-F238E27FC236}">
                <a16:creationId xmlns:a16="http://schemas.microsoft.com/office/drawing/2014/main" id="{BEA2E29C-6529-4DF8-BCA0-60665F0C220C}"/>
              </a:ext>
            </a:extLst>
          </p:cNvPr>
          <p:cNvSpPr>
            <a:spLocks noGrp="1"/>
          </p:cNvSpPr>
          <p:nvPr>
            <p:ph type="body" sz="quarter" idx="25"/>
          </p:nvPr>
        </p:nvSpPr>
        <p:spPr>
          <a:xfrm>
            <a:off x="4242816" y="4114801"/>
            <a:ext cx="1837267" cy="686371"/>
          </a:xfrm>
          <a:ln>
            <a:solidFill>
              <a:schemeClr val="accent6">
                <a:lumMod val="40000"/>
                <a:lumOff val="60000"/>
              </a:schemeClr>
            </a:solidFill>
            <a:prstDash val="dash"/>
          </a:ln>
        </p:spPr>
        <p:txBody>
          <a:bodyPr anchor="ctr"/>
          <a:lstStyle/>
          <a:p>
            <a:pPr>
              <a:lnSpc>
                <a:spcPct val="100000"/>
              </a:lnSpc>
            </a:pPr>
            <a:endParaRPr lang="en-US"/>
          </a:p>
        </p:txBody>
      </p:sp>
      <p:sp>
        <p:nvSpPr>
          <p:cNvPr id="97" name="Text Placeholder 96">
            <a:extLst>
              <a:ext uri="{FF2B5EF4-FFF2-40B4-BE49-F238E27FC236}">
                <a16:creationId xmlns:a16="http://schemas.microsoft.com/office/drawing/2014/main" id="{BAC3F53B-0E38-4EC1-B65B-72ECEC54DAA0}"/>
              </a:ext>
            </a:extLst>
          </p:cNvPr>
          <p:cNvSpPr>
            <a:spLocks noGrp="1"/>
          </p:cNvSpPr>
          <p:nvPr>
            <p:ph type="body" sz="quarter" idx="31"/>
          </p:nvPr>
        </p:nvSpPr>
        <p:spPr>
          <a:xfrm>
            <a:off x="6110571" y="4114801"/>
            <a:ext cx="1837267" cy="686371"/>
          </a:xfrm>
          <a:ln>
            <a:solidFill>
              <a:schemeClr val="accent6">
                <a:lumMod val="40000"/>
                <a:lumOff val="60000"/>
              </a:schemeClr>
            </a:solidFill>
            <a:prstDash val="dash"/>
          </a:ln>
        </p:spPr>
        <p:txBody>
          <a:bodyPr anchor="ctr"/>
          <a:lstStyle/>
          <a:p>
            <a:pPr>
              <a:lnSpc>
                <a:spcPct val="100000"/>
              </a:lnSpc>
            </a:pPr>
            <a:r>
              <a:rPr lang="en-US" i="1"/>
              <a:t>Thursday “social” </a:t>
            </a:r>
          </a:p>
        </p:txBody>
      </p:sp>
      <p:sp>
        <p:nvSpPr>
          <p:cNvPr id="103" name="Text Placeholder 102">
            <a:extLst>
              <a:ext uri="{FF2B5EF4-FFF2-40B4-BE49-F238E27FC236}">
                <a16:creationId xmlns:a16="http://schemas.microsoft.com/office/drawing/2014/main" id="{F51A9E40-CA92-4E53-A632-BA23D2C2924F}"/>
              </a:ext>
            </a:extLst>
          </p:cNvPr>
          <p:cNvSpPr>
            <a:spLocks noGrp="1"/>
          </p:cNvSpPr>
          <p:nvPr>
            <p:ph type="body" sz="quarter" idx="37"/>
          </p:nvPr>
        </p:nvSpPr>
        <p:spPr>
          <a:xfrm>
            <a:off x="7968068" y="4114801"/>
            <a:ext cx="1837267" cy="686371"/>
          </a:xfrm>
          <a:ln>
            <a:solidFill>
              <a:schemeClr val="accent6">
                <a:lumMod val="40000"/>
                <a:lumOff val="60000"/>
              </a:schemeClr>
            </a:solidFill>
            <a:prstDash val="dash"/>
          </a:ln>
        </p:spPr>
        <p:txBody>
          <a:bodyPr anchor="ctr"/>
          <a:lstStyle/>
          <a:p>
            <a:pPr>
              <a:lnSpc>
                <a:spcPct val="100000"/>
              </a:lnSpc>
            </a:pPr>
            <a:endParaRPr lang="en-US"/>
          </a:p>
        </p:txBody>
      </p:sp>
      <p:sp>
        <p:nvSpPr>
          <p:cNvPr id="109" name="Text Placeholder 108">
            <a:extLst>
              <a:ext uri="{FF2B5EF4-FFF2-40B4-BE49-F238E27FC236}">
                <a16:creationId xmlns:a16="http://schemas.microsoft.com/office/drawing/2014/main" id="{0C60B612-AD5B-46DC-825E-ED9076819586}"/>
              </a:ext>
            </a:extLst>
          </p:cNvPr>
          <p:cNvSpPr>
            <a:spLocks noGrp="1"/>
          </p:cNvSpPr>
          <p:nvPr>
            <p:ph type="body" sz="quarter" idx="43"/>
          </p:nvPr>
        </p:nvSpPr>
        <p:spPr>
          <a:xfrm>
            <a:off x="9838944" y="4114801"/>
            <a:ext cx="1837267" cy="686371"/>
          </a:xfrm>
          <a:solidFill>
            <a:schemeClr val="bg2">
              <a:lumMod val="90000"/>
            </a:schemeClr>
          </a:solidFill>
          <a:ln>
            <a:solidFill>
              <a:schemeClr val="accent6">
                <a:lumMod val="40000"/>
                <a:lumOff val="60000"/>
              </a:schemeClr>
            </a:solidFill>
            <a:prstDash val="dash"/>
          </a:ln>
        </p:spPr>
        <p:txBody>
          <a:bodyPr anchor="ctr"/>
          <a:lstStyle/>
          <a:p>
            <a:pPr>
              <a:lnSpc>
                <a:spcPct val="100000"/>
              </a:lnSpc>
            </a:pPr>
            <a:endParaRPr lang="en-US"/>
          </a:p>
        </p:txBody>
      </p:sp>
      <p:sp>
        <p:nvSpPr>
          <p:cNvPr id="80" name="Text Placeholder 79">
            <a:extLst>
              <a:ext uri="{FF2B5EF4-FFF2-40B4-BE49-F238E27FC236}">
                <a16:creationId xmlns:a16="http://schemas.microsoft.com/office/drawing/2014/main" id="{B70FC0E4-CC78-44EC-8AD3-33F9D7B87B99}"/>
              </a:ext>
            </a:extLst>
          </p:cNvPr>
          <p:cNvSpPr>
            <a:spLocks noGrp="1"/>
          </p:cNvSpPr>
          <p:nvPr>
            <p:ph type="body" sz="quarter" idx="14"/>
          </p:nvPr>
        </p:nvSpPr>
        <p:spPr>
          <a:xfrm>
            <a:off x="524256" y="5029201"/>
            <a:ext cx="1837267" cy="686371"/>
          </a:xfrm>
          <a:solidFill>
            <a:schemeClr val="bg2">
              <a:lumMod val="90000"/>
            </a:schemeClr>
          </a:solidFill>
          <a:ln>
            <a:solidFill>
              <a:schemeClr val="accent6">
                <a:lumMod val="40000"/>
                <a:lumOff val="60000"/>
              </a:schemeClr>
            </a:solidFill>
            <a:prstDash val="dash"/>
          </a:ln>
        </p:spPr>
        <p:txBody>
          <a:bodyPr anchor="ctr"/>
          <a:lstStyle/>
          <a:p>
            <a:pPr>
              <a:lnSpc>
                <a:spcPct val="100000"/>
              </a:lnSpc>
            </a:pPr>
            <a:r>
              <a:rPr lang="en-US" i="1"/>
              <a:t>Victoria Day</a:t>
            </a:r>
          </a:p>
        </p:txBody>
      </p:sp>
      <p:sp>
        <p:nvSpPr>
          <p:cNvPr id="92" name="Text Placeholder 91">
            <a:extLst>
              <a:ext uri="{FF2B5EF4-FFF2-40B4-BE49-F238E27FC236}">
                <a16:creationId xmlns:a16="http://schemas.microsoft.com/office/drawing/2014/main" id="{03CA4621-FE89-4867-A50D-9AFB7BFF3DFC}"/>
              </a:ext>
            </a:extLst>
          </p:cNvPr>
          <p:cNvSpPr>
            <a:spLocks noGrp="1"/>
          </p:cNvSpPr>
          <p:nvPr>
            <p:ph type="body" sz="quarter" idx="26"/>
          </p:nvPr>
        </p:nvSpPr>
        <p:spPr>
          <a:xfrm>
            <a:off x="4242816" y="5029201"/>
            <a:ext cx="1837267" cy="686371"/>
          </a:xfrm>
          <a:ln>
            <a:solidFill>
              <a:schemeClr val="accent6">
                <a:lumMod val="40000"/>
                <a:lumOff val="60000"/>
              </a:schemeClr>
            </a:solidFill>
            <a:prstDash val="dash"/>
          </a:ln>
        </p:spPr>
        <p:txBody>
          <a:bodyPr anchor="ctr"/>
          <a:lstStyle/>
          <a:p>
            <a:pPr>
              <a:lnSpc>
                <a:spcPct val="100000"/>
              </a:lnSpc>
            </a:pPr>
            <a:endParaRPr lang="en-US"/>
          </a:p>
        </p:txBody>
      </p:sp>
      <p:sp>
        <p:nvSpPr>
          <p:cNvPr id="98" name="Text Placeholder 97">
            <a:extLst>
              <a:ext uri="{FF2B5EF4-FFF2-40B4-BE49-F238E27FC236}">
                <a16:creationId xmlns:a16="http://schemas.microsoft.com/office/drawing/2014/main" id="{847FCACE-0C23-4A73-81F2-1235A4B54666}"/>
              </a:ext>
            </a:extLst>
          </p:cNvPr>
          <p:cNvSpPr>
            <a:spLocks noGrp="1"/>
          </p:cNvSpPr>
          <p:nvPr>
            <p:ph type="body" sz="quarter" idx="32"/>
          </p:nvPr>
        </p:nvSpPr>
        <p:spPr>
          <a:xfrm>
            <a:off x="6110571" y="5029201"/>
            <a:ext cx="1837267" cy="686371"/>
          </a:xfrm>
          <a:ln>
            <a:solidFill>
              <a:schemeClr val="accent6">
                <a:lumMod val="40000"/>
                <a:lumOff val="60000"/>
              </a:schemeClr>
            </a:solidFill>
            <a:prstDash val="dash"/>
          </a:ln>
        </p:spPr>
        <p:txBody>
          <a:bodyPr anchor="ctr"/>
          <a:lstStyle/>
          <a:p>
            <a:pPr>
              <a:lnSpc>
                <a:spcPct val="100000"/>
              </a:lnSpc>
            </a:pPr>
            <a:r>
              <a:rPr lang="en-US" i="1"/>
              <a:t>Thursday “social”</a:t>
            </a:r>
            <a:br>
              <a:rPr lang="en-US" i="1"/>
            </a:br>
            <a:r>
              <a:rPr lang="en-US" b="1" i="1"/>
              <a:t>Micro - Hack Intro</a:t>
            </a:r>
            <a:br>
              <a:rPr lang="en-US" b="1" i="1"/>
            </a:br>
            <a:r>
              <a:rPr lang="en-US"/>
              <a:t>Bi-weekly buddy/manager chat</a:t>
            </a:r>
          </a:p>
        </p:txBody>
      </p:sp>
      <p:sp>
        <p:nvSpPr>
          <p:cNvPr id="104" name="Text Placeholder 103">
            <a:extLst>
              <a:ext uri="{FF2B5EF4-FFF2-40B4-BE49-F238E27FC236}">
                <a16:creationId xmlns:a16="http://schemas.microsoft.com/office/drawing/2014/main" id="{EAFB0975-E8DC-4D12-95CE-E0BE5192C2A4}"/>
              </a:ext>
            </a:extLst>
          </p:cNvPr>
          <p:cNvSpPr>
            <a:spLocks noGrp="1"/>
          </p:cNvSpPr>
          <p:nvPr>
            <p:ph type="body" sz="quarter" idx="38"/>
          </p:nvPr>
        </p:nvSpPr>
        <p:spPr>
          <a:xfrm>
            <a:off x="7968068" y="5029201"/>
            <a:ext cx="1837267" cy="686371"/>
          </a:xfrm>
          <a:ln>
            <a:solidFill>
              <a:schemeClr val="accent6">
                <a:lumMod val="40000"/>
                <a:lumOff val="60000"/>
              </a:schemeClr>
            </a:solidFill>
            <a:prstDash val="dash"/>
          </a:ln>
        </p:spPr>
        <p:txBody>
          <a:bodyPr anchor="ctr"/>
          <a:lstStyle/>
          <a:p>
            <a:pPr>
              <a:lnSpc>
                <a:spcPct val="100000"/>
              </a:lnSpc>
            </a:pPr>
            <a:endParaRPr lang="en-US" b="1"/>
          </a:p>
        </p:txBody>
      </p:sp>
      <p:sp>
        <p:nvSpPr>
          <p:cNvPr id="110" name="Text Placeholder 109">
            <a:extLst>
              <a:ext uri="{FF2B5EF4-FFF2-40B4-BE49-F238E27FC236}">
                <a16:creationId xmlns:a16="http://schemas.microsoft.com/office/drawing/2014/main" id="{B5E52CB6-A934-40FA-AC6F-F6F7EE33B4EA}"/>
              </a:ext>
            </a:extLst>
          </p:cNvPr>
          <p:cNvSpPr>
            <a:spLocks noGrp="1"/>
          </p:cNvSpPr>
          <p:nvPr>
            <p:ph type="body" sz="quarter" idx="44"/>
          </p:nvPr>
        </p:nvSpPr>
        <p:spPr>
          <a:xfrm>
            <a:off x="9838944" y="5029201"/>
            <a:ext cx="1837267" cy="686371"/>
          </a:xfrm>
          <a:solidFill>
            <a:schemeClr val="bg2">
              <a:lumMod val="90000"/>
            </a:schemeClr>
          </a:solidFill>
          <a:ln>
            <a:solidFill>
              <a:schemeClr val="accent6">
                <a:lumMod val="40000"/>
                <a:lumOff val="60000"/>
              </a:schemeClr>
            </a:solidFill>
            <a:prstDash val="dash"/>
          </a:ln>
        </p:spPr>
        <p:txBody>
          <a:bodyPr anchor="ctr"/>
          <a:lstStyle/>
          <a:p>
            <a:pPr>
              <a:lnSpc>
                <a:spcPct val="100000"/>
              </a:lnSpc>
            </a:pPr>
            <a:endParaRPr lang="en-US"/>
          </a:p>
        </p:txBody>
      </p:sp>
      <p:sp>
        <p:nvSpPr>
          <p:cNvPr id="81" name="Text Placeholder 80">
            <a:extLst>
              <a:ext uri="{FF2B5EF4-FFF2-40B4-BE49-F238E27FC236}">
                <a16:creationId xmlns:a16="http://schemas.microsoft.com/office/drawing/2014/main" id="{AB38AAED-FD4F-4B03-97D7-6C57816CF3FB}"/>
              </a:ext>
            </a:extLst>
          </p:cNvPr>
          <p:cNvSpPr>
            <a:spLocks noGrp="1"/>
          </p:cNvSpPr>
          <p:nvPr>
            <p:ph type="body" sz="quarter" idx="15"/>
          </p:nvPr>
        </p:nvSpPr>
        <p:spPr>
          <a:xfrm>
            <a:off x="524256" y="5952745"/>
            <a:ext cx="1837267" cy="686371"/>
          </a:xfrm>
          <a:ln>
            <a:solidFill>
              <a:schemeClr val="accent6">
                <a:lumMod val="40000"/>
                <a:lumOff val="60000"/>
              </a:schemeClr>
            </a:solidFill>
            <a:prstDash val="dash"/>
          </a:ln>
        </p:spPr>
        <p:txBody>
          <a:bodyPr anchor="ctr"/>
          <a:lstStyle/>
          <a:p>
            <a:pPr>
              <a:lnSpc>
                <a:spcPct val="100000"/>
              </a:lnSpc>
            </a:pPr>
            <a:r>
              <a:rPr lang="en-US" b="1"/>
              <a:t>Hackathon Challenge</a:t>
            </a:r>
          </a:p>
          <a:p>
            <a:pPr>
              <a:lnSpc>
                <a:spcPct val="100000"/>
              </a:lnSpc>
            </a:pPr>
            <a:endParaRPr lang="en-US" i="1"/>
          </a:p>
        </p:txBody>
      </p:sp>
      <p:sp>
        <p:nvSpPr>
          <p:cNvPr id="87" name="Text Placeholder 86">
            <a:extLst>
              <a:ext uri="{FF2B5EF4-FFF2-40B4-BE49-F238E27FC236}">
                <a16:creationId xmlns:a16="http://schemas.microsoft.com/office/drawing/2014/main" id="{B409E7A4-4CBF-4CF6-B1A0-4DDC2452300C}"/>
              </a:ext>
            </a:extLst>
          </p:cNvPr>
          <p:cNvSpPr>
            <a:spLocks noGrp="1"/>
          </p:cNvSpPr>
          <p:nvPr>
            <p:ph type="body" sz="quarter" idx="21"/>
          </p:nvPr>
        </p:nvSpPr>
        <p:spPr>
          <a:xfrm>
            <a:off x="2377440" y="5952745"/>
            <a:ext cx="1837267" cy="686371"/>
          </a:xfrm>
          <a:ln>
            <a:solidFill>
              <a:schemeClr val="accent6">
                <a:lumMod val="40000"/>
                <a:lumOff val="60000"/>
              </a:schemeClr>
            </a:solidFill>
            <a:prstDash val="dash"/>
          </a:ln>
        </p:spPr>
        <p:txBody>
          <a:bodyPr anchor="ctr"/>
          <a:lstStyle/>
          <a:p>
            <a:pPr>
              <a:lnSpc>
                <a:spcPct val="100000"/>
              </a:lnSpc>
            </a:pPr>
            <a:r>
              <a:rPr lang="en-US" i="1"/>
              <a:t>DSLT Arrives Midday (TBD)</a:t>
            </a:r>
          </a:p>
          <a:p>
            <a:pPr>
              <a:lnSpc>
                <a:spcPct val="100000"/>
              </a:lnSpc>
            </a:pPr>
            <a:endParaRPr lang="en-US" i="1"/>
          </a:p>
        </p:txBody>
      </p:sp>
      <p:sp>
        <p:nvSpPr>
          <p:cNvPr id="93" name="Text Placeholder 92">
            <a:extLst>
              <a:ext uri="{FF2B5EF4-FFF2-40B4-BE49-F238E27FC236}">
                <a16:creationId xmlns:a16="http://schemas.microsoft.com/office/drawing/2014/main" id="{4F8962E1-EE98-4614-AD70-00A8943EF097}"/>
              </a:ext>
            </a:extLst>
          </p:cNvPr>
          <p:cNvSpPr>
            <a:spLocks noGrp="1"/>
          </p:cNvSpPr>
          <p:nvPr>
            <p:ph type="body" sz="quarter" idx="27"/>
          </p:nvPr>
        </p:nvSpPr>
        <p:spPr>
          <a:xfrm>
            <a:off x="4242816" y="5952745"/>
            <a:ext cx="1837267" cy="686371"/>
          </a:xfrm>
          <a:ln>
            <a:solidFill>
              <a:schemeClr val="accent6">
                <a:lumMod val="40000"/>
                <a:lumOff val="60000"/>
              </a:schemeClr>
            </a:solidFill>
            <a:prstDash val="dash"/>
          </a:ln>
        </p:spPr>
        <p:txBody>
          <a:bodyPr vert="horz" lIns="0" tIns="0" rIns="0" bIns="0" rtlCol="0" anchor="ctr">
            <a:noAutofit/>
          </a:bodyPr>
          <a:lstStyle/>
          <a:p>
            <a:pPr>
              <a:lnSpc>
                <a:spcPct val="100000"/>
              </a:lnSpc>
            </a:pPr>
            <a:r>
              <a:rPr lang="en-US">
                <a:latin typeface="Verdana"/>
                <a:ea typeface="Verdana"/>
              </a:rPr>
              <a:t>DSLT Town Hall / leaves</a:t>
            </a:r>
          </a:p>
          <a:p>
            <a:pPr>
              <a:lnSpc>
                <a:spcPct val="100000"/>
              </a:lnSpc>
            </a:pPr>
            <a:r>
              <a:rPr lang="en-US">
                <a:latin typeface="Verdana"/>
                <a:ea typeface="Verdana"/>
              </a:rPr>
              <a:t>Toronto</a:t>
            </a:r>
          </a:p>
        </p:txBody>
      </p:sp>
      <p:sp>
        <p:nvSpPr>
          <p:cNvPr id="99" name="Text Placeholder 98">
            <a:extLst>
              <a:ext uri="{FF2B5EF4-FFF2-40B4-BE49-F238E27FC236}">
                <a16:creationId xmlns:a16="http://schemas.microsoft.com/office/drawing/2014/main" id="{1F4AAC91-752F-4EAA-80A0-3E14A0AA3606}"/>
              </a:ext>
            </a:extLst>
          </p:cNvPr>
          <p:cNvSpPr>
            <a:spLocks noGrp="1"/>
          </p:cNvSpPr>
          <p:nvPr>
            <p:ph type="body" sz="quarter" idx="33"/>
          </p:nvPr>
        </p:nvSpPr>
        <p:spPr>
          <a:xfrm>
            <a:off x="6110571" y="5952745"/>
            <a:ext cx="1837267" cy="686371"/>
          </a:xfrm>
          <a:ln>
            <a:solidFill>
              <a:schemeClr val="accent6">
                <a:lumMod val="40000"/>
                <a:lumOff val="60000"/>
              </a:schemeClr>
            </a:solidFill>
            <a:prstDash val="dash"/>
          </a:ln>
        </p:spPr>
        <p:txBody>
          <a:bodyPr vert="horz" lIns="0" tIns="0" rIns="0" bIns="0" rtlCol="0" anchor="ctr">
            <a:noAutofit/>
          </a:bodyPr>
          <a:lstStyle/>
          <a:p>
            <a:pPr>
              <a:lnSpc>
                <a:spcPct val="100000"/>
              </a:lnSpc>
            </a:pPr>
            <a:r>
              <a:rPr lang="en-US" sz="700" i="1">
                <a:latin typeface="Verdana"/>
                <a:ea typeface="Verdana"/>
              </a:rPr>
              <a:t>Thursday “social” - first major social</a:t>
            </a:r>
          </a:p>
          <a:p>
            <a:pPr>
              <a:lnSpc>
                <a:spcPct val="100000"/>
              </a:lnSpc>
            </a:pPr>
            <a:endParaRPr lang="en-US" sz="700" i="1"/>
          </a:p>
          <a:p>
            <a:pPr>
              <a:lnSpc>
                <a:spcPct val="100000"/>
              </a:lnSpc>
            </a:pPr>
            <a:endParaRPr lang="en-US" sz="700"/>
          </a:p>
        </p:txBody>
      </p:sp>
      <p:sp>
        <p:nvSpPr>
          <p:cNvPr id="105" name="Text Placeholder 104">
            <a:extLst>
              <a:ext uri="{FF2B5EF4-FFF2-40B4-BE49-F238E27FC236}">
                <a16:creationId xmlns:a16="http://schemas.microsoft.com/office/drawing/2014/main" id="{45B10C07-4441-4192-8062-CD06AAB230CD}"/>
              </a:ext>
            </a:extLst>
          </p:cNvPr>
          <p:cNvSpPr>
            <a:spLocks noGrp="1"/>
          </p:cNvSpPr>
          <p:nvPr>
            <p:ph type="body" sz="quarter" idx="39"/>
          </p:nvPr>
        </p:nvSpPr>
        <p:spPr>
          <a:xfrm>
            <a:off x="7968068" y="5952745"/>
            <a:ext cx="1837267" cy="686371"/>
          </a:xfrm>
          <a:ln>
            <a:solidFill>
              <a:schemeClr val="accent6">
                <a:lumMod val="40000"/>
                <a:lumOff val="60000"/>
              </a:schemeClr>
            </a:solidFill>
            <a:prstDash val="dash"/>
          </a:ln>
        </p:spPr>
        <p:txBody>
          <a:bodyPr vert="horz" lIns="0" tIns="0" rIns="0" bIns="0" rtlCol="0" anchor="ctr">
            <a:noAutofit/>
          </a:bodyPr>
          <a:lstStyle/>
          <a:p>
            <a:pPr>
              <a:lnSpc>
                <a:spcPct val="100000"/>
              </a:lnSpc>
            </a:pPr>
            <a:r>
              <a:rPr lang="en-US" b="1">
                <a:latin typeface="Verdana"/>
                <a:ea typeface="Verdana"/>
              </a:rPr>
              <a:t>Hackathon Presentation</a:t>
            </a:r>
            <a:br>
              <a:rPr lang="en-US" b="1">
                <a:latin typeface="Verdana"/>
                <a:ea typeface="Verdana"/>
              </a:rPr>
            </a:br>
            <a:r>
              <a:rPr lang="en-US" b="1">
                <a:latin typeface="Verdana"/>
                <a:ea typeface="Verdana"/>
              </a:rPr>
              <a:t>(the following Friday)</a:t>
            </a:r>
            <a:endParaRPr lang="en-US" b="1"/>
          </a:p>
        </p:txBody>
      </p:sp>
      <p:sp>
        <p:nvSpPr>
          <p:cNvPr id="111" name="Text Placeholder 110">
            <a:extLst>
              <a:ext uri="{FF2B5EF4-FFF2-40B4-BE49-F238E27FC236}">
                <a16:creationId xmlns:a16="http://schemas.microsoft.com/office/drawing/2014/main" id="{979C33C1-4348-4E89-9DBE-EE05437D3795}"/>
              </a:ext>
            </a:extLst>
          </p:cNvPr>
          <p:cNvSpPr>
            <a:spLocks noGrp="1"/>
          </p:cNvSpPr>
          <p:nvPr>
            <p:ph type="body" sz="quarter" idx="45"/>
          </p:nvPr>
        </p:nvSpPr>
        <p:spPr>
          <a:xfrm>
            <a:off x="9838944" y="5952745"/>
            <a:ext cx="1837267" cy="686371"/>
          </a:xfrm>
          <a:solidFill>
            <a:schemeClr val="bg2">
              <a:lumMod val="90000"/>
            </a:schemeClr>
          </a:solidFill>
          <a:ln>
            <a:solidFill>
              <a:schemeClr val="accent6">
                <a:lumMod val="40000"/>
                <a:lumOff val="60000"/>
              </a:schemeClr>
            </a:solidFill>
            <a:prstDash val="dash"/>
          </a:ln>
        </p:spPr>
        <p:txBody>
          <a:bodyPr anchor="ctr"/>
          <a:lstStyle/>
          <a:p>
            <a:pPr>
              <a:lnSpc>
                <a:spcPct val="100000"/>
              </a:lnSpc>
            </a:pPr>
            <a:endParaRPr lang="en-US"/>
          </a:p>
        </p:txBody>
      </p:sp>
      <p:cxnSp>
        <p:nvCxnSpPr>
          <p:cNvPr id="9" name="Straight Arrow Connector 8">
            <a:extLst>
              <a:ext uri="{FF2B5EF4-FFF2-40B4-BE49-F238E27FC236}">
                <a16:creationId xmlns:a16="http://schemas.microsoft.com/office/drawing/2014/main" id="{047115B9-7E3A-B747-AE13-F592D93C9FE7}"/>
              </a:ext>
            </a:extLst>
          </p:cNvPr>
          <p:cNvCxnSpPr>
            <a:cxnSpLocks/>
          </p:cNvCxnSpPr>
          <p:nvPr/>
        </p:nvCxnSpPr>
        <p:spPr>
          <a:xfrm flipV="1">
            <a:off x="980169" y="3632796"/>
            <a:ext cx="3262647" cy="1"/>
          </a:xfrm>
          <a:prstGeom prst="straightConnector1">
            <a:avLst/>
          </a:prstGeom>
          <a:ln w="571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AE98115-F052-DC41-8F8D-CC40A5211707}"/>
              </a:ext>
            </a:extLst>
          </p:cNvPr>
          <p:cNvSpPr txBox="1"/>
          <p:nvPr/>
        </p:nvSpPr>
        <p:spPr>
          <a:xfrm>
            <a:off x="1792256" y="3501991"/>
            <a:ext cx="2428240" cy="261610"/>
          </a:xfrm>
          <a:prstGeom prst="rect">
            <a:avLst/>
          </a:prstGeom>
          <a:noFill/>
        </p:spPr>
        <p:txBody>
          <a:bodyPr wrap="square" rtlCol="0" anchor="ctr">
            <a:spAutoFit/>
          </a:bodyPr>
          <a:lstStyle/>
          <a:p>
            <a:pPr algn="ctr"/>
            <a:r>
              <a:rPr lang="en-US" sz="1050" b="1">
                <a:solidFill>
                  <a:schemeClr val="accent2"/>
                </a:solidFill>
              </a:rPr>
              <a:t>General Sanofi Onboarding</a:t>
            </a:r>
          </a:p>
        </p:txBody>
      </p:sp>
      <p:cxnSp>
        <p:nvCxnSpPr>
          <p:cNvPr id="48" name="Straight Arrow Connector 47">
            <a:extLst>
              <a:ext uri="{FF2B5EF4-FFF2-40B4-BE49-F238E27FC236}">
                <a16:creationId xmlns:a16="http://schemas.microsoft.com/office/drawing/2014/main" id="{0A4803CE-A1D2-EF4E-81FD-045C2D2F5DF8}"/>
              </a:ext>
            </a:extLst>
          </p:cNvPr>
          <p:cNvCxnSpPr>
            <a:cxnSpLocks/>
          </p:cNvCxnSpPr>
          <p:nvPr/>
        </p:nvCxnSpPr>
        <p:spPr>
          <a:xfrm>
            <a:off x="977561" y="4509996"/>
            <a:ext cx="8827774" cy="0"/>
          </a:xfrm>
          <a:prstGeom prst="straightConnector1">
            <a:avLst/>
          </a:prstGeom>
          <a:ln w="5715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CA2ED91-4DFC-7B48-BBBC-AECA7666B3C9}"/>
              </a:ext>
            </a:extLst>
          </p:cNvPr>
          <p:cNvSpPr txBox="1"/>
          <p:nvPr/>
        </p:nvSpPr>
        <p:spPr>
          <a:xfrm>
            <a:off x="2619253" y="4348591"/>
            <a:ext cx="2428240" cy="415498"/>
          </a:xfrm>
          <a:prstGeom prst="rect">
            <a:avLst/>
          </a:prstGeom>
          <a:noFill/>
        </p:spPr>
        <p:txBody>
          <a:bodyPr wrap="square" rtlCol="0" anchor="ctr">
            <a:spAutoFit/>
          </a:bodyPr>
          <a:lstStyle/>
          <a:p>
            <a:pPr algn="ctr"/>
            <a:r>
              <a:rPr lang="en-US" sz="1050" b="1">
                <a:solidFill>
                  <a:schemeClr val="accent5"/>
                </a:solidFill>
              </a:rPr>
              <a:t>Data Pillar-Specific Onboarding and Training</a:t>
            </a:r>
          </a:p>
        </p:txBody>
      </p:sp>
      <p:sp>
        <p:nvSpPr>
          <p:cNvPr id="56" name="Title 7">
            <a:extLst>
              <a:ext uri="{FF2B5EF4-FFF2-40B4-BE49-F238E27FC236}">
                <a16:creationId xmlns:a16="http://schemas.microsoft.com/office/drawing/2014/main" id="{0C273ED4-ECB9-244D-B673-C39A7832A037}"/>
              </a:ext>
            </a:extLst>
          </p:cNvPr>
          <p:cNvSpPr txBox="1">
            <a:spLocks/>
          </p:cNvSpPr>
          <p:nvPr/>
        </p:nvSpPr>
        <p:spPr>
          <a:xfrm>
            <a:off x="524256" y="710401"/>
            <a:ext cx="7565171" cy="748247"/>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Month of May</a:t>
            </a:r>
          </a:p>
        </p:txBody>
      </p:sp>
      <p:sp>
        <p:nvSpPr>
          <p:cNvPr id="58" name="Title 1">
            <a:extLst>
              <a:ext uri="{FF2B5EF4-FFF2-40B4-BE49-F238E27FC236}">
                <a16:creationId xmlns:a16="http://schemas.microsoft.com/office/drawing/2014/main" id="{2EBF1489-68C8-C842-BBDB-9BFEFE90E596}"/>
              </a:ext>
            </a:extLst>
          </p:cNvPr>
          <p:cNvSpPr txBox="1">
            <a:spLocks/>
          </p:cNvSpPr>
          <p:nvPr/>
        </p:nvSpPr>
        <p:spPr>
          <a:xfrm>
            <a:off x="6629400" y="235821"/>
            <a:ext cx="5054706" cy="699042"/>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sz="1100" b="1"/>
              <a:t>Co-ops: Two data engineers, four data analysts, two strategists</a:t>
            </a:r>
          </a:p>
        </p:txBody>
      </p:sp>
      <p:sp>
        <p:nvSpPr>
          <p:cNvPr id="4" name="Text Placeholder 3">
            <a:extLst>
              <a:ext uri="{FF2B5EF4-FFF2-40B4-BE49-F238E27FC236}">
                <a16:creationId xmlns:a16="http://schemas.microsoft.com/office/drawing/2014/main" id="{6F39ADB7-3DAC-1D49-B113-BFFD22EBB97D}"/>
              </a:ext>
            </a:extLst>
          </p:cNvPr>
          <p:cNvSpPr>
            <a:spLocks noGrp="1"/>
          </p:cNvSpPr>
          <p:nvPr>
            <p:ph type="body" sz="quarter" idx="20"/>
          </p:nvPr>
        </p:nvSpPr>
        <p:spPr/>
        <p:txBody>
          <a:bodyPr anchor="ctr"/>
          <a:lstStyle/>
          <a:p>
            <a:pPr>
              <a:lnSpc>
                <a:spcPct val="100000"/>
              </a:lnSpc>
            </a:pPr>
            <a:endParaRPr lang="en-US" b="1"/>
          </a:p>
          <a:p>
            <a:pPr>
              <a:lnSpc>
                <a:spcPct val="100000"/>
              </a:lnSpc>
            </a:pPr>
            <a:r>
              <a:rPr lang="en-US" b="1"/>
              <a:t>Student Goals Review</a:t>
            </a:r>
          </a:p>
          <a:p>
            <a:pPr>
              <a:lnSpc>
                <a:spcPct val="100000"/>
              </a:lnSpc>
            </a:pPr>
            <a:endParaRPr lang="en-US" b="1"/>
          </a:p>
        </p:txBody>
      </p:sp>
      <p:sp>
        <p:nvSpPr>
          <p:cNvPr id="44" name="TextBox 43">
            <a:extLst>
              <a:ext uri="{FF2B5EF4-FFF2-40B4-BE49-F238E27FC236}">
                <a16:creationId xmlns:a16="http://schemas.microsoft.com/office/drawing/2014/main" id="{3AAFEAD5-14D4-48FA-8801-814BD7F135EB}"/>
              </a:ext>
            </a:extLst>
          </p:cNvPr>
          <p:cNvSpPr txBox="1"/>
          <p:nvPr/>
        </p:nvSpPr>
        <p:spPr>
          <a:xfrm>
            <a:off x="2560113" y="5225908"/>
            <a:ext cx="2428240" cy="415498"/>
          </a:xfrm>
          <a:prstGeom prst="rect">
            <a:avLst/>
          </a:prstGeom>
          <a:noFill/>
        </p:spPr>
        <p:txBody>
          <a:bodyPr wrap="square" rtlCol="0" anchor="ctr">
            <a:spAutoFit/>
          </a:bodyPr>
          <a:lstStyle/>
          <a:p>
            <a:pPr algn="ctr"/>
            <a:r>
              <a:rPr lang="en-US" sz="1050" b="1">
                <a:solidFill>
                  <a:schemeClr val="accent5"/>
                </a:solidFill>
              </a:rPr>
              <a:t>Data Pillar-Specific Onboarding and Training</a:t>
            </a:r>
          </a:p>
        </p:txBody>
      </p:sp>
      <p:sp>
        <p:nvSpPr>
          <p:cNvPr id="42" name="TextBox 41">
            <a:extLst>
              <a:ext uri="{FF2B5EF4-FFF2-40B4-BE49-F238E27FC236}">
                <a16:creationId xmlns:a16="http://schemas.microsoft.com/office/drawing/2014/main" id="{0400BD3F-08ED-4D73-A24E-D130BFD28C39}"/>
              </a:ext>
            </a:extLst>
          </p:cNvPr>
          <p:cNvSpPr txBox="1"/>
          <p:nvPr/>
        </p:nvSpPr>
        <p:spPr>
          <a:xfrm>
            <a:off x="7947837" y="3261295"/>
            <a:ext cx="1891107" cy="577081"/>
          </a:xfrm>
          <a:prstGeom prst="rect">
            <a:avLst/>
          </a:prstGeom>
          <a:noFill/>
        </p:spPr>
        <p:txBody>
          <a:bodyPr wrap="square" rtlCol="0" anchor="ctr">
            <a:spAutoFit/>
          </a:bodyPr>
          <a:lstStyle/>
          <a:p>
            <a:pPr algn="ctr"/>
            <a:r>
              <a:rPr lang="en-US" sz="1050" b="1">
                <a:solidFill>
                  <a:schemeClr val="accent5"/>
                </a:solidFill>
              </a:rPr>
              <a:t>Data Pillar-Specific Onboarding and Training</a:t>
            </a:r>
          </a:p>
        </p:txBody>
      </p:sp>
    </p:spTree>
    <p:extLst>
      <p:ext uri="{BB962C8B-B14F-4D97-AF65-F5344CB8AC3E}">
        <p14:creationId xmlns:p14="http://schemas.microsoft.com/office/powerpoint/2010/main" val="479673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76B592-7FEA-4F2E-953D-14FBE2FD91C8}"/>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03F81EA7-37D5-4A3A-A535-FB75705159F3}"/>
              </a:ext>
            </a:extLst>
          </p:cNvPr>
          <p:cNvSpPr>
            <a:spLocks noGrp="1"/>
          </p:cNvSpPr>
          <p:nvPr>
            <p:ph type="sldNum" sz="quarter" idx="16"/>
          </p:nvPr>
        </p:nvSpPr>
        <p:spPr/>
        <p:txBody>
          <a:bodyPr/>
          <a:lstStyle/>
          <a:p>
            <a:fld id="{6B54B0F7-55DD-40D6-B7F4-70B586885C0B}" type="slidenum">
              <a:rPr lang="en-US" noProof="0" smtClean="0"/>
              <a:pPr/>
              <a:t>5</a:t>
            </a:fld>
            <a:endParaRPr lang="en-US" noProof="0"/>
          </a:p>
        </p:txBody>
      </p:sp>
      <p:sp>
        <p:nvSpPr>
          <p:cNvPr id="4" name="Text Placeholder 3">
            <a:extLst>
              <a:ext uri="{FF2B5EF4-FFF2-40B4-BE49-F238E27FC236}">
                <a16:creationId xmlns:a16="http://schemas.microsoft.com/office/drawing/2014/main" id="{418C0DDC-1819-465A-A928-470C9091F17B}"/>
              </a:ext>
            </a:extLst>
          </p:cNvPr>
          <p:cNvSpPr>
            <a:spLocks noGrp="1"/>
          </p:cNvSpPr>
          <p:nvPr>
            <p:ph type="body" sz="quarter" idx="18"/>
          </p:nvPr>
        </p:nvSpPr>
        <p:spPr/>
        <p:txBody>
          <a:bodyPr/>
          <a:lstStyle/>
          <a:p>
            <a:r>
              <a:rPr lang="en-US"/>
              <a:t>Data Pillar Specific Upskilling and Training</a:t>
            </a:r>
          </a:p>
        </p:txBody>
      </p:sp>
      <p:sp>
        <p:nvSpPr>
          <p:cNvPr id="6" name="Text Placeholder 5">
            <a:extLst>
              <a:ext uri="{FF2B5EF4-FFF2-40B4-BE49-F238E27FC236}">
                <a16:creationId xmlns:a16="http://schemas.microsoft.com/office/drawing/2014/main" id="{6616AB9C-DD68-4415-A1AD-55C45BE2E016}"/>
              </a:ext>
            </a:extLst>
          </p:cNvPr>
          <p:cNvSpPr>
            <a:spLocks noGrp="1"/>
          </p:cNvSpPr>
          <p:nvPr>
            <p:ph type="body" sz="quarter" idx="22"/>
          </p:nvPr>
        </p:nvSpPr>
        <p:spPr>
          <a:xfrm>
            <a:off x="436800" y="1108828"/>
            <a:ext cx="11304000" cy="246221"/>
          </a:xfrm>
        </p:spPr>
        <p:txBody>
          <a:bodyPr/>
          <a:lstStyle/>
          <a:p>
            <a:r>
              <a:rPr lang="en-US" err="1"/>
              <a:t>Zulfa</a:t>
            </a:r>
            <a:r>
              <a:rPr lang="en-US"/>
              <a:t>, Alex, </a:t>
            </a:r>
            <a:r>
              <a:rPr lang="en-US" err="1"/>
              <a:t>Gavincko</a:t>
            </a:r>
            <a:r>
              <a:rPr lang="en-US"/>
              <a:t>, Joanne</a:t>
            </a:r>
          </a:p>
        </p:txBody>
      </p:sp>
      <p:sp>
        <p:nvSpPr>
          <p:cNvPr id="7" name="Title 6">
            <a:extLst>
              <a:ext uri="{FF2B5EF4-FFF2-40B4-BE49-F238E27FC236}">
                <a16:creationId xmlns:a16="http://schemas.microsoft.com/office/drawing/2014/main" id="{8CBFC024-72EB-4B0D-82CF-92BA533195D1}"/>
              </a:ext>
            </a:extLst>
          </p:cNvPr>
          <p:cNvSpPr>
            <a:spLocks noGrp="1"/>
          </p:cNvSpPr>
          <p:nvPr>
            <p:ph type="title"/>
          </p:nvPr>
        </p:nvSpPr>
        <p:spPr/>
        <p:txBody>
          <a:bodyPr/>
          <a:lstStyle/>
          <a:p>
            <a:r>
              <a:rPr lang="en-US"/>
              <a:t>Data Analyst Training Path</a:t>
            </a:r>
          </a:p>
        </p:txBody>
      </p:sp>
      <p:graphicFrame>
        <p:nvGraphicFramePr>
          <p:cNvPr id="8" name="Table 8">
            <a:extLst>
              <a:ext uri="{FF2B5EF4-FFF2-40B4-BE49-F238E27FC236}">
                <a16:creationId xmlns:a16="http://schemas.microsoft.com/office/drawing/2014/main" id="{BC43934B-554C-4804-A749-989891152791}"/>
              </a:ext>
            </a:extLst>
          </p:cNvPr>
          <p:cNvGraphicFramePr>
            <a:graphicFrameLocks noGrp="1"/>
          </p:cNvGraphicFramePr>
          <p:nvPr>
            <p:extLst>
              <p:ext uri="{D42A27DB-BD31-4B8C-83A1-F6EECF244321}">
                <p14:modId xmlns:p14="http://schemas.microsoft.com/office/powerpoint/2010/main" val="27522083"/>
              </p:ext>
            </p:extLst>
          </p:nvPr>
        </p:nvGraphicFramePr>
        <p:xfrm>
          <a:off x="436800" y="1759658"/>
          <a:ext cx="11417344" cy="4754880"/>
        </p:xfrm>
        <a:graphic>
          <a:graphicData uri="http://schemas.openxmlformats.org/drawingml/2006/table">
            <a:tbl>
              <a:tblPr firstRow="1" bandRow="1">
                <a:tableStyleId>{5940675A-B579-460E-94D1-54222C63F5DA}</a:tableStyleId>
              </a:tblPr>
              <a:tblGrid>
                <a:gridCol w="2854336">
                  <a:extLst>
                    <a:ext uri="{9D8B030D-6E8A-4147-A177-3AD203B41FA5}">
                      <a16:colId xmlns:a16="http://schemas.microsoft.com/office/drawing/2014/main" val="82374215"/>
                    </a:ext>
                  </a:extLst>
                </a:gridCol>
                <a:gridCol w="2854336">
                  <a:extLst>
                    <a:ext uri="{9D8B030D-6E8A-4147-A177-3AD203B41FA5}">
                      <a16:colId xmlns:a16="http://schemas.microsoft.com/office/drawing/2014/main" val="367966811"/>
                    </a:ext>
                  </a:extLst>
                </a:gridCol>
                <a:gridCol w="2854336">
                  <a:extLst>
                    <a:ext uri="{9D8B030D-6E8A-4147-A177-3AD203B41FA5}">
                      <a16:colId xmlns:a16="http://schemas.microsoft.com/office/drawing/2014/main" val="2378525373"/>
                    </a:ext>
                  </a:extLst>
                </a:gridCol>
                <a:gridCol w="2854336">
                  <a:extLst>
                    <a:ext uri="{9D8B030D-6E8A-4147-A177-3AD203B41FA5}">
                      <a16:colId xmlns:a16="http://schemas.microsoft.com/office/drawing/2014/main" val="3578537926"/>
                    </a:ext>
                  </a:extLst>
                </a:gridCol>
              </a:tblGrid>
              <a:tr h="0">
                <a:tc>
                  <a:txBody>
                    <a:bodyPr/>
                    <a:lstStyle/>
                    <a:p>
                      <a:r>
                        <a:rPr lang="en-US" sz="800" b="1"/>
                        <a:t>Day 1 (May 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2 (May 12)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3 (May 13)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4 (May 16)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6142868"/>
                  </a:ext>
                </a:extLst>
              </a:tr>
              <a:tr h="1371600">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Remaining general Sanofi onboarding training (i.e., any </a:t>
                      </a:r>
                      <a:r>
                        <a:rPr lang="en-US" sz="800" err="1"/>
                        <a:t>iLearns</a:t>
                      </a:r>
                      <a:r>
                        <a:rPr lang="en-US" sz="800"/>
                        <a:t> that may be assigned or documents that will need to be signed)</a:t>
                      </a:r>
                      <a:endParaRPr lang="en-US"/>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rtl="0" eaLnBrk="1" fontAlgn="auto" latinLnBrk="0" hangingPunct="1">
                        <a:lnSpc>
                          <a:spcPct val="100000"/>
                        </a:lnSpc>
                        <a:spcBef>
                          <a:spcPts val="0"/>
                        </a:spcBef>
                        <a:spcAft>
                          <a:spcPts val="0"/>
                        </a:spcAft>
                        <a:buClrTx/>
                        <a:buSzTx/>
                        <a:buFontTx/>
                        <a:buAutoNum type="arabicPeriod"/>
                      </a:pPr>
                      <a:r>
                        <a:rPr lang="en-US" sz="800" b="0" i="0" u="none" strike="noStrike" noProof="0">
                          <a:latin typeface="Verdana"/>
                          <a:hlinkClick r:id="rId4"/>
                        </a:rPr>
                        <a:t>Agile NEXT Learning Path</a:t>
                      </a:r>
                      <a:r>
                        <a:rPr lang="en-US" sz="800" b="0" i="0" u="none" strike="noStrike" noProof="0">
                          <a:latin typeface="Verdana"/>
                        </a:rPr>
                        <a:t> – Chapter 1 (estimated time: 3 hours)</a:t>
                      </a:r>
                      <a:endParaRPr lang="en-US"/>
                    </a:p>
                    <a:p>
                      <a:pPr marL="228600" marR="0" lvl="0" indent="-228600" algn="l">
                        <a:lnSpc>
                          <a:spcPct val="100000"/>
                        </a:lnSpc>
                        <a:spcBef>
                          <a:spcPts val="0"/>
                        </a:spcBef>
                        <a:spcAft>
                          <a:spcPts val="0"/>
                        </a:spcAft>
                        <a:buClrTx/>
                        <a:buSzTx/>
                        <a:buFontTx/>
                        <a:buAutoNum type="arabicPeriod"/>
                      </a:pPr>
                      <a:r>
                        <a:rPr lang="en-US" sz="800">
                          <a:hlinkClick r:id="rId4"/>
                        </a:rPr>
                        <a:t>Agile NEXT Learning Path</a:t>
                      </a:r>
                      <a:r>
                        <a:rPr lang="en-US" sz="800"/>
                        <a:t> – Chapter 2 (estimated time: 3.5 hours)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scavenger hunt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b="0">
                          <a:latin typeface="+mn-lt"/>
                          <a:ea typeface="Verdana"/>
                        </a:rPr>
                        <a:t>In office coffee chats</a:t>
                      </a:r>
                      <a:endParaRPr lang="en-US" sz="80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4"/>
                        </a:rPr>
                        <a:t>Agile NEXT Learning Path</a:t>
                      </a:r>
                      <a:r>
                        <a:rPr lang="en-US" sz="800"/>
                        <a:t> – Chapter 2 remaining (estimated time: 3.5 hours)</a:t>
                      </a:r>
                      <a:endParaRPr lang="en-US" sz="800">
                        <a:hlinkClick r:id="rId4"/>
                      </a:endParaRP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4"/>
                        </a:rPr>
                        <a:t>Agile NEXT Learning Path</a:t>
                      </a:r>
                      <a:r>
                        <a:rPr lang="en-US" sz="800"/>
                        <a:t> – Chapter 3 (estimated time: 4 hours)</a:t>
                      </a:r>
                    </a:p>
                    <a:p>
                      <a:pPr marL="228600" marR="0" lvl="0" indent="-228600" algn="l" defTabSz="914377">
                        <a:lnSpc>
                          <a:spcPct val="100000"/>
                        </a:lnSpc>
                        <a:spcBef>
                          <a:spcPts val="0"/>
                        </a:spcBef>
                        <a:spcAft>
                          <a:spcPts val="0"/>
                        </a:spcAft>
                        <a:buClrTx/>
                        <a:buSzTx/>
                        <a:buFontTx/>
                        <a:buAutoNum type="arabicPeriod"/>
                        <a:tabLst/>
                        <a:defRPr/>
                      </a:pPr>
                      <a:endParaRPr lang="en-US" sz="800"/>
                    </a:p>
                    <a:p>
                      <a:pPr marL="0" marR="0" lvl="0" indent="0" algn="l" defTabSz="914377">
                        <a:lnSpc>
                          <a:spcPct val="100000"/>
                        </a:lnSpc>
                        <a:spcBef>
                          <a:spcPts val="0"/>
                        </a:spcBef>
                        <a:spcAft>
                          <a:spcPts val="0"/>
                        </a:spcAft>
                        <a:buClrTx/>
                        <a:buSzTx/>
                        <a:buFontTx/>
                        <a:buNone/>
                        <a:tabLst/>
                        <a:defRPr/>
                      </a:pPr>
                      <a:endParaRPr lang="en-US" sz="800"/>
                    </a:p>
                    <a:p>
                      <a:pPr marL="228600" marR="0" lvl="0" indent="-228600" algn="l" rtl="0" eaLnBrk="1" fontAlgn="auto" latinLnBrk="0" hangingPunct="1">
                        <a:lnSpc>
                          <a:spcPct val="100000"/>
                        </a:lnSpc>
                        <a:spcBef>
                          <a:spcPts val="0"/>
                        </a:spcBef>
                        <a:spcAft>
                          <a:spcPts val="0"/>
                        </a:spcAft>
                        <a:buClrTx/>
                        <a:buSzTx/>
                        <a:buFontTx/>
                        <a:buAutoNum type="arabicPeriod"/>
                      </a:pPr>
                      <a:endParaRPr lang="en-US" sz="800"/>
                    </a:p>
                    <a:p>
                      <a:pPr marL="0" marR="0" lvl="0" indent="0" algn="l" rtl="0" eaLnBrk="1" fontAlgn="auto" latinLnBrk="0" hangingPunct="1">
                        <a:lnSpc>
                          <a:spcPct val="100000"/>
                        </a:lnSpc>
                        <a:spcBef>
                          <a:spcPts val="0"/>
                        </a:spcBef>
                        <a:spcAft>
                          <a:spcPts val="0"/>
                        </a:spcAft>
                        <a:buClrTx/>
                        <a:buSzTx/>
                        <a:buFontTx/>
                        <a:buNone/>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indent="-228600">
                        <a:buAutoNum type="arabicPeriod"/>
                      </a:pPr>
                      <a:r>
                        <a:rPr lang="en-US" sz="800">
                          <a:hlinkClick r:id="rId5"/>
                        </a:rPr>
                        <a:t>SQL Training </a:t>
                      </a:r>
                      <a:r>
                        <a:rPr lang="en-US" sz="800"/>
                        <a:t>(estimated time: 5 hours)</a:t>
                      </a:r>
                    </a:p>
                    <a:p>
                      <a:pPr marL="228600" indent="-228600">
                        <a:buAutoNum type="arabicPeriod"/>
                      </a:pPr>
                      <a:r>
                        <a:rPr lang="en-US" sz="800"/>
                        <a:t>JIRA (requires </a:t>
                      </a:r>
                      <a:r>
                        <a:rPr lang="en-US" sz="800" b="0" i="0" u="sng" strike="noStrike">
                          <a:solidFill>
                            <a:srgbClr val="0563C1"/>
                          </a:solidFill>
                          <a:effectLst/>
                          <a:latin typeface="Calibri"/>
                          <a:hlinkClick r:id="rId6">
                            <a:extLst>
                              <a:ext uri="{A12FA001-AC4F-418D-AE19-62706E023703}">
                                <ahyp:hlinkClr xmlns:ahyp="http://schemas.microsoft.com/office/drawing/2018/hyperlinkcolor" val="tx"/>
                              </a:ext>
                            </a:extLst>
                          </a:hlinkClick>
                        </a:rPr>
                        <a:t>request</a:t>
                      </a:r>
                      <a:r>
                        <a:rPr lang="en-US" sz="800"/>
                        <a:t> for access) - https://sanofi.atlassian.net/jira/your-work </a:t>
                      </a:r>
                    </a:p>
                    <a:p>
                      <a:pPr marL="228600" indent="-228600">
                        <a:buAutoNum type="arabicPeriod"/>
                      </a:pPr>
                      <a:r>
                        <a:rPr lang="en-US" sz="800"/>
                        <a:t>Confluence (requires </a:t>
                      </a:r>
                      <a:r>
                        <a:rPr lang="en-US" sz="800" b="0" i="0" u="sng" strike="noStrike">
                          <a:solidFill>
                            <a:srgbClr val="0563C1"/>
                          </a:solidFill>
                          <a:effectLst/>
                          <a:latin typeface="Calibri"/>
                          <a:hlinkClick r:id="rId7">
                            <a:extLst>
                              <a:ext uri="{A12FA001-AC4F-418D-AE19-62706E023703}">
                                <ahyp:hlinkClr xmlns:ahyp="http://schemas.microsoft.com/office/drawing/2018/hyperlinkcolor" val="tx"/>
                              </a:ext>
                            </a:extLst>
                          </a:hlinkClick>
                        </a:rPr>
                        <a:t>request</a:t>
                      </a:r>
                      <a:r>
                        <a:rPr lang="en-US" sz="800"/>
                        <a:t> for access)  - https://sanofi.atlassian.net/wiki/home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2178828"/>
                  </a:ext>
                </a:extLst>
              </a:tr>
              <a:tr h="0">
                <a:tc>
                  <a:txBody>
                    <a:bodyPr/>
                    <a:lstStyle/>
                    <a:p>
                      <a:r>
                        <a:rPr lang="en-US" sz="800" b="1"/>
                        <a:t>Day 5 (May 17)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6 (May 18)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7 (May 19)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8 (May 20)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482835"/>
                  </a:ext>
                </a:extLst>
              </a:tr>
              <a:tr h="1371600">
                <a:tc>
                  <a:txBody>
                    <a:bodyPr/>
                    <a:lstStyle/>
                    <a:p>
                      <a:pPr marL="228600" indent="-228600">
                        <a:buAutoNum type="arabicPeriod"/>
                      </a:pPr>
                      <a:r>
                        <a:rPr lang="en-US" sz="800">
                          <a:hlinkClick r:id="rId5"/>
                        </a:rPr>
                        <a:t>SQL Training </a:t>
                      </a:r>
                      <a:r>
                        <a:rPr lang="en-US" sz="800"/>
                        <a:t>remaining (estimated time: 5 hours)</a:t>
                      </a:r>
                    </a:p>
                    <a:p>
                      <a:pPr marL="228600" indent="-228600">
                        <a:buAutoNum type="arabicPeriod"/>
                      </a:pPr>
                      <a:r>
                        <a:rPr lang="en-US" sz="800"/>
                        <a:t>In office coffee chats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indent="-228600">
                        <a:buAutoNum type="arabicPeriod"/>
                      </a:pPr>
                      <a:r>
                        <a:rPr lang="en-US" sz="800"/>
                        <a:t>Joanne and Zulfa: </a:t>
                      </a:r>
                      <a:r>
                        <a:rPr lang="en-US" sz="800">
                          <a:hlinkClick r:id="rId8"/>
                        </a:rPr>
                        <a:t>Python Intro for DS </a:t>
                      </a:r>
                      <a:r>
                        <a:rPr lang="en-US" sz="800"/>
                        <a:t>(estimated time: 6 hours, as required)</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Alex and </a:t>
                      </a:r>
                      <a:r>
                        <a:rPr lang="en-US" sz="800" err="1"/>
                        <a:t>Gavincko</a:t>
                      </a:r>
                      <a:r>
                        <a:rPr lang="en-US" sz="800"/>
                        <a:t>: </a:t>
                      </a:r>
                      <a:r>
                        <a:rPr lang="en-US" sz="800">
                          <a:hlinkClick r:id="rId9"/>
                        </a:rPr>
                        <a:t>Data Management and Data Quality </a:t>
                      </a:r>
                      <a:r>
                        <a:rPr lang="en-US" sz="800"/>
                        <a:t>(estimated time: 6 hours)</a:t>
                      </a: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Joanne and Zulfa: </a:t>
                      </a:r>
                      <a:r>
                        <a:rPr lang="en-US" sz="800">
                          <a:hlinkClick r:id="rId8"/>
                        </a:rPr>
                        <a:t>Python Intro for DS </a:t>
                      </a:r>
                      <a:r>
                        <a:rPr lang="en-US" sz="800"/>
                        <a:t>remaining (estimated time: 6 hours, as required)</a:t>
                      </a:r>
                    </a:p>
                    <a:p>
                      <a:pPr marL="228600" indent="-228600">
                        <a:buAutoNum type="arabicPeriod"/>
                      </a:pPr>
                      <a:r>
                        <a:rPr lang="en-US" sz="800"/>
                        <a:t>Alex and </a:t>
                      </a:r>
                      <a:r>
                        <a:rPr lang="en-US" sz="800" err="1"/>
                        <a:t>Gavincko</a:t>
                      </a:r>
                      <a:r>
                        <a:rPr lang="en-US" sz="800"/>
                        <a:t>: </a:t>
                      </a:r>
                      <a:r>
                        <a:rPr lang="en-US" sz="800">
                          <a:hlinkClick r:id="rId10"/>
                        </a:rPr>
                        <a:t>Data Governance</a:t>
                      </a:r>
                      <a:r>
                        <a:rPr lang="en-US" sz="800"/>
                        <a:t> (4 hours estimated)</a:t>
                      </a:r>
                    </a:p>
                    <a:p>
                      <a:pPr marL="228600" indent="-228600">
                        <a:buAutoNum type="arabicPeriod"/>
                      </a:pPr>
                      <a:r>
                        <a:rPr lang="en-US" sz="800"/>
                        <a:t>In office coffee chats</a:t>
                      </a:r>
                    </a:p>
                    <a:p>
                      <a:pPr marL="228600" indent="-228600">
                        <a:buAutoNum type="arabicPeriod"/>
                      </a:pPr>
                      <a:r>
                        <a:rPr lang="en-US" sz="800"/>
                        <a:t>Lunch and Learn – Data Strategy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1"/>
                        </a:rPr>
                        <a:t>GitHub Basics</a:t>
                      </a: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2"/>
                        </a:rPr>
                        <a:t>Statistics Overview </a:t>
                      </a:r>
                      <a:r>
                        <a:rPr lang="en-US" sz="800"/>
                        <a:t>(time permitting)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0801443"/>
                  </a:ext>
                </a:extLst>
              </a:tr>
              <a:tr h="0">
                <a:tc>
                  <a:txBody>
                    <a:bodyPr/>
                    <a:lstStyle/>
                    <a:p>
                      <a:r>
                        <a:rPr lang="en-US" sz="800" b="1"/>
                        <a:t>Day 9 (May 24)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10 (May 25)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11 (May 26)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12 (May 27)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855418"/>
                  </a:ext>
                </a:extLst>
              </a:tr>
              <a:tr h="1371600">
                <a:tc>
                  <a:txBody>
                    <a:bodyPr/>
                    <a:lstStyle/>
                    <a:p>
                      <a:pPr marL="228600" marR="0" lvl="0" indent="-228600" algn="l" rtl="0" eaLnBrk="1" fontAlgn="auto" latinLnBrk="0" hangingPunct="1">
                        <a:lnSpc>
                          <a:spcPct val="100000"/>
                        </a:lnSpc>
                        <a:spcBef>
                          <a:spcPts val="0"/>
                        </a:spcBef>
                        <a:spcAft>
                          <a:spcPts val="0"/>
                        </a:spcAft>
                        <a:buClrTx/>
                        <a:buSzTx/>
                        <a:buFontTx/>
                        <a:buAutoNum type="arabicPeriod"/>
                      </a:pPr>
                      <a:r>
                        <a:rPr lang="en-US" sz="800"/>
                        <a:t>Download </a:t>
                      </a:r>
                      <a:r>
                        <a:rPr lang="en-US" sz="800" err="1"/>
                        <a:t>PowerBI</a:t>
                      </a:r>
                      <a:r>
                        <a:rPr lang="en-US" sz="800"/>
                        <a:t> for Desktop through Microsoft App Store</a:t>
                      </a:r>
                    </a:p>
                    <a:p>
                      <a:pPr marL="228600" marR="0" lvl="0" indent="-228600" algn="l" defTabSz="914377">
                        <a:lnSpc>
                          <a:spcPct val="100000"/>
                        </a:lnSpc>
                        <a:spcBef>
                          <a:spcPts val="0"/>
                        </a:spcBef>
                        <a:spcAft>
                          <a:spcPts val="0"/>
                        </a:spcAft>
                        <a:buClrTx/>
                        <a:buSzTx/>
                        <a:buFontTx/>
                        <a:buAutoNum type="arabicPeriod"/>
                        <a:tabLst/>
                        <a:defRPr/>
                      </a:pPr>
                      <a:r>
                        <a:rPr lang="en-US" sz="800">
                          <a:hlinkClick r:id="rId13"/>
                        </a:rPr>
                        <a:t>PowerBI Crash Course</a:t>
                      </a:r>
                      <a:r>
                        <a:rPr lang="en-US" sz="800"/>
                        <a:t> – (estimated time: 6 hours)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coffee chats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3"/>
                        </a:rPr>
                        <a:t>PowerBI Crash Course</a:t>
                      </a:r>
                      <a:r>
                        <a:rPr lang="en-US" sz="800"/>
                        <a:t> - remaining (estimated time: 6 hours)</a:t>
                      </a:r>
                    </a:p>
                    <a:p>
                      <a:pPr marL="228600" marR="0" lvl="0" indent="-228600" algn="l" rtl="0" eaLnBrk="1" fontAlgn="auto" latinLnBrk="0" hangingPunct="1">
                        <a:lnSpc>
                          <a:spcPct val="100000"/>
                        </a:lnSpc>
                        <a:spcBef>
                          <a:spcPts val="0"/>
                        </a:spcBef>
                        <a:spcAft>
                          <a:spcPts val="0"/>
                        </a:spcAft>
                        <a:buClrTx/>
                        <a:buSzTx/>
                        <a:buFontTx/>
                        <a:buAutoNum type="arabicPeriod"/>
                      </a:pPr>
                      <a:r>
                        <a:rPr lang="en-US" sz="800"/>
                        <a:t> Remaining courses – catch up</a:t>
                      </a: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Remaining courses – catch up</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a:t>
                      </a:r>
                      <a:r>
                        <a:rPr lang="en-US" sz="800" b="0">
                          <a:latin typeface="+mn-lt"/>
                          <a:ea typeface="Verdana"/>
                        </a:rPr>
                        <a:t>μ-Project (Hackathon) Opening Ceremony (1 hour)</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b="0">
                          <a:latin typeface="+mn-lt"/>
                          <a:ea typeface="Verdana"/>
                        </a:rPr>
                        <a:t>Lunch and Learn – Indication Pipeline Project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b="0">
                        <a:latin typeface="+mn-lt"/>
                        <a:ea typeface="Verdana"/>
                      </a:endParaRP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indent="-228600">
                        <a:buAutoNum type="arabicPeriod"/>
                      </a:pPr>
                      <a:r>
                        <a:rPr lang="en-US" sz="800" b="0">
                          <a:latin typeface="+mn-lt"/>
                          <a:ea typeface="Verdana"/>
                        </a:rPr>
                        <a:t>μ</a:t>
                      </a:r>
                      <a:r>
                        <a:rPr lang="en-US" sz="800"/>
                        <a:t>–Project Hackathon Begins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6028451"/>
                  </a:ext>
                </a:extLst>
              </a:tr>
            </a:tbl>
          </a:graphicData>
        </a:graphic>
      </p:graphicFrame>
      <p:sp>
        <p:nvSpPr>
          <p:cNvPr id="10" name="Rectangle 9">
            <a:extLst>
              <a:ext uri="{FF2B5EF4-FFF2-40B4-BE49-F238E27FC236}">
                <a16:creationId xmlns:a16="http://schemas.microsoft.com/office/drawing/2014/main" id="{DEB7F814-947A-4A9B-AD2C-C02428CF614B}"/>
              </a:ext>
            </a:extLst>
          </p:cNvPr>
          <p:cNvSpPr/>
          <p:nvPr/>
        </p:nvSpPr>
        <p:spPr>
          <a:xfrm>
            <a:off x="8457801" y="642887"/>
            <a:ext cx="3396343" cy="826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t>Key Takeaways</a:t>
            </a:r>
          </a:p>
          <a:p>
            <a:pPr marL="285750" indent="-285750">
              <a:buFontTx/>
              <a:buChar char="-"/>
            </a:pPr>
            <a:r>
              <a:rPr lang="en-US" sz="800"/>
              <a:t>Agile Methodology (</a:t>
            </a:r>
            <a:r>
              <a:rPr lang="en-US" sz="800" err="1"/>
              <a:t>Jira+Confluence</a:t>
            </a:r>
            <a:r>
              <a:rPr lang="en-US" sz="800"/>
              <a:t>)</a:t>
            </a:r>
          </a:p>
          <a:p>
            <a:pPr marL="285750" indent="-285750">
              <a:buFontTx/>
              <a:buChar char="-"/>
            </a:pPr>
            <a:r>
              <a:rPr lang="en-US" sz="800"/>
              <a:t>PowerBI</a:t>
            </a:r>
          </a:p>
          <a:p>
            <a:pPr marL="285750" indent="-285750">
              <a:buFontTx/>
              <a:buChar char="-"/>
            </a:pPr>
            <a:r>
              <a:rPr lang="en-US" sz="800" err="1"/>
              <a:t>Github</a:t>
            </a:r>
            <a:r>
              <a:rPr lang="en-US" sz="800"/>
              <a:t> for version control</a:t>
            </a:r>
          </a:p>
          <a:p>
            <a:pPr marL="285750" indent="-285750">
              <a:buFontTx/>
              <a:buChar char="-"/>
            </a:pPr>
            <a:r>
              <a:rPr lang="en-US" sz="800"/>
              <a:t>SQL foundations</a:t>
            </a:r>
          </a:p>
          <a:p>
            <a:pPr marL="285750" indent="-285750">
              <a:buFontTx/>
              <a:buChar char="-"/>
            </a:pPr>
            <a:r>
              <a:rPr lang="en-US" sz="800"/>
              <a:t>Python foundations with focus on analytics + statistics</a:t>
            </a:r>
          </a:p>
        </p:txBody>
      </p:sp>
      <p:sp>
        <p:nvSpPr>
          <p:cNvPr id="12" name="TextBox 11">
            <a:extLst>
              <a:ext uri="{FF2B5EF4-FFF2-40B4-BE49-F238E27FC236}">
                <a16:creationId xmlns:a16="http://schemas.microsoft.com/office/drawing/2014/main" id="{449B9F64-2ACB-4519-A32C-845A56B4A3CF}"/>
              </a:ext>
            </a:extLst>
          </p:cNvPr>
          <p:cNvSpPr txBox="1"/>
          <p:nvPr/>
        </p:nvSpPr>
        <p:spPr>
          <a:xfrm>
            <a:off x="6701871" y="1522443"/>
            <a:ext cx="5287935" cy="215444"/>
          </a:xfrm>
          <a:prstGeom prst="rect">
            <a:avLst/>
          </a:prstGeom>
          <a:noFill/>
        </p:spPr>
        <p:txBody>
          <a:bodyPr wrap="square">
            <a:spAutoFit/>
          </a:bodyPr>
          <a:lstStyle/>
          <a:p>
            <a:r>
              <a:rPr lang="en-US" sz="800" i="1"/>
              <a:t>Note: training path schedule is recommended and may vary based on your schedule and priorities</a:t>
            </a:r>
          </a:p>
        </p:txBody>
      </p:sp>
    </p:spTree>
    <p:extLst>
      <p:ext uri="{BB962C8B-B14F-4D97-AF65-F5344CB8AC3E}">
        <p14:creationId xmlns:p14="http://schemas.microsoft.com/office/powerpoint/2010/main" val="960581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76B592-7FEA-4F2E-953D-14FBE2FD91C8}"/>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03F81EA7-37D5-4A3A-A535-FB75705159F3}"/>
              </a:ext>
            </a:extLst>
          </p:cNvPr>
          <p:cNvSpPr>
            <a:spLocks noGrp="1"/>
          </p:cNvSpPr>
          <p:nvPr>
            <p:ph type="sldNum" sz="quarter" idx="16"/>
          </p:nvPr>
        </p:nvSpPr>
        <p:spPr/>
        <p:txBody>
          <a:bodyPr/>
          <a:lstStyle/>
          <a:p>
            <a:fld id="{6B54B0F7-55DD-40D6-B7F4-70B586885C0B}" type="slidenum">
              <a:rPr lang="en-US" noProof="0" smtClean="0"/>
              <a:pPr/>
              <a:t>6</a:t>
            </a:fld>
            <a:endParaRPr lang="en-US" noProof="0"/>
          </a:p>
        </p:txBody>
      </p:sp>
      <p:sp>
        <p:nvSpPr>
          <p:cNvPr id="4" name="Text Placeholder 3">
            <a:extLst>
              <a:ext uri="{FF2B5EF4-FFF2-40B4-BE49-F238E27FC236}">
                <a16:creationId xmlns:a16="http://schemas.microsoft.com/office/drawing/2014/main" id="{418C0DDC-1819-465A-A928-470C9091F17B}"/>
              </a:ext>
            </a:extLst>
          </p:cNvPr>
          <p:cNvSpPr>
            <a:spLocks noGrp="1"/>
          </p:cNvSpPr>
          <p:nvPr>
            <p:ph type="body" sz="quarter" idx="18"/>
          </p:nvPr>
        </p:nvSpPr>
        <p:spPr/>
        <p:txBody>
          <a:bodyPr/>
          <a:lstStyle/>
          <a:p>
            <a:r>
              <a:rPr lang="en-US"/>
              <a:t>Data Pillar Specific Upskilling and Training</a:t>
            </a:r>
          </a:p>
        </p:txBody>
      </p:sp>
      <p:sp>
        <p:nvSpPr>
          <p:cNvPr id="6" name="Text Placeholder 5">
            <a:extLst>
              <a:ext uri="{FF2B5EF4-FFF2-40B4-BE49-F238E27FC236}">
                <a16:creationId xmlns:a16="http://schemas.microsoft.com/office/drawing/2014/main" id="{6616AB9C-DD68-4415-A1AD-55C45BE2E016}"/>
              </a:ext>
            </a:extLst>
          </p:cNvPr>
          <p:cNvSpPr>
            <a:spLocks noGrp="1"/>
          </p:cNvSpPr>
          <p:nvPr>
            <p:ph type="body" sz="quarter" idx="22"/>
          </p:nvPr>
        </p:nvSpPr>
        <p:spPr>
          <a:xfrm>
            <a:off x="436800" y="1108828"/>
            <a:ext cx="11304000" cy="246221"/>
          </a:xfrm>
        </p:spPr>
        <p:txBody>
          <a:bodyPr/>
          <a:lstStyle/>
          <a:p>
            <a:r>
              <a:rPr lang="en-US" sz="1600"/>
              <a:t>Anthony &amp; Hien</a:t>
            </a:r>
            <a:endParaRPr lang="en-US"/>
          </a:p>
        </p:txBody>
      </p:sp>
      <p:sp>
        <p:nvSpPr>
          <p:cNvPr id="7" name="Title 6">
            <a:extLst>
              <a:ext uri="{FF2B5EF4-FFF2-40B4-BE49-F238E27FC236}">
                <a16:creationId xmlns:a16="http://schemas.microsoft.com/office/drawing/2014/main" id="{8CBFC024-72EB-4B0D-82CF-92BA533195D1}"/>
              </a:ext>
            </a:extLst>
          </p:cNvPr>
          <p:cNvSpPr>
            <a:spLocks noGrp="1"/>
          </p:cNvSpPr>
          <p:nvPr>
            <p:ph type="title"/>
          </p:nvPr>
        </p:nvSpPr>
        <p:spPr/>
        <p:txBody>
          <a:bodyPr/>
          <a:lstStyle/>
          <a:p>
            <a:r>
              <a:rPr lang="en-US"/>
              <a:t>Data Engineer Training Path</a:t>
            </a:r>
          </a:p>
        </p:txBody>
      </p:sp>
      <p:graphicFrame>
        <p:nvGraphicFramePr>
          <p:cNvPr id="8" name="Table 8">
            <a:extLst>
              <a:ext uri="{FF2B5EF4-FFF2-40B4-BE49-F238E27FC236}">
                <a16:creationId xmlns:a16="http://schemas.microsoft.com/office/drawing/2014/main" id="{BC43934B-554C-4804-A749-989891152791}"/>
              </a:ext>
            </a:extLst>
          </p:cNvPr>
          <p:cNvGraphicFramePr>
            <a:graphicFrameLocks noGrp="1"/>
          </p:cNvGraphicFramePr>
          <p:nvPr>
            <p:extLst>
              <p:ext uri="{D42A27DB-BD31-4B8C-83A1-F6EECF244321}">
                <p14:modId xmlns:p14="http://schemas.microsoft.com/office/powerpoint/2010/main" val="101230459"/>
              </p:ext>
            </p:extLst>
          </p:nvPr>
        </p:nvGraphicFramePr>
        <p:xfrm>
          <a:off x="436800" y="1759658"/>
          <a:ext cx="11417344" cy="4754880"/>
        </p:xfrm>
        <a:graphic>
          <a:graphicData uri="http://schemas.openxmlformats.org/drawingml/2006/table">
            <a:tbl>
              <a:tblPr firstRow="1" bandRow="1">
                <a:tableStyleId>{5940675A-B579-460E-94D1-54222C63F5DA}</a:tableStyleId>
              </a:tblPr>
              <a:tblGrid>
                <a:gridCol w="2854336">
                  <a:extLst>
                    <a:ext uri="{9D8B030D-6E8A-4147-A177-3AD203B41FA5}">
                      <a16:colId xmlns:a16="http://schemas.microsoft.com/office/drawing/2014/main" val="82374215"/>
                    </a:ext>
                  </a:extLst>
                </a:gridCol>
                <a:gridCol w="2854336">
                  <a:extLst>
                    <a:ext uri="{9D8B030D-6E8A-4147-A177-3AD203B41FA5}">
                      <a16:colId xmlns:a16="http://schemas.microsoft.com/office/drawing/2014/main" val="367966811"/>
                    </a:ext>
                  </a:extLst>
                </a:gridCol>
                <a:gridCol w="2854336">
                  <a:extLst>
                    <a:ext uri="{9D8B030D-6E8A-4147-A177-3AD203B41FA5}">
                      <a16:colId xmlns:a16="http://schemas.microsoft.com/office/drawing/2014/main" val="2378525373"/>
                    </a:ext>
                  </a:extLst>
                </a:gridCol>
                <a:gridCol w="2854336">
                  <a:extLst>
                    <a:ext uri="{9D8B030D-6E8A-4147-A177-3AD203B41FA5}">
                      <a16:colId xmlns:a16="http://schemas.microsoft.com/office/drawing/2014/main" val="3578537926"/>
                    </a:ext>
                  </a:extLst>
                </a:gridCol>
              </a:tblGrid>
              <a:tr h="0">
                <a:tc>
                  <a:txBody>
                    <a:bodyPr/>
                    <a:lstStyle/>
                    <a:p>
                      <a:r>
                        <a:rPr lang="en-US" sz="800" b="1"/>
                        <a:t>Day 1 (May 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2 (May 12)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3 (May 13)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4 (May 16)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6142868"/>
                  </a:ext>
                </a:extLst>
              </a:tr>
              <a:tr h="1371600">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Remaining general Sanofi onboarding training (i.e., any </a:t>
                      </a:r>
                      <a:r>
                        <a:rPr lang="en-US" sz="800" err="1"/>
                        <a:t>iLearns</a:t>
                      </a:r>
                      <a:r>
                        <a:rPr lang="en-US" sz="800"/>
                        <a:t> that may be assigned or documents that will need to be signed)</a:t>
                      </a:r>
                      <a:endParaRPr lang="en-US"/>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rtl="0" eaLnBrk="1" fontAlgn="auto" latinLnBrk="0" hangingPunct="1">
                        <a:lnSpc>
                          <a:spcPct val="100000"/>
                        </a:lnSpc>
                        <a:spcBef>
                          <a:spcPts val="0"/>
                        </a:spcBef>
                        <a:spcAft>
                          <a:spcPts val="0"/>
                        </a:spcAft>
                        <a:buClrTx/>
                        <a:buSzTx/>
                        <a:buFontTx/>
                        <a:buAutoNum type="arabicPeriod"/>
                      </a:pPr>
                      <a:r>
                        <a:rPr lang="en-US" sz="800" b="0" i="0" u="none" strike="noStrike" noProof="0">
                          <a:latin typeface="Verdana"/>
                          <a:hlinkClick r:id="rId3"/>
                        </a:rPr>
                        <a:t>Agile NEXT Learning Path</a:t>
                      </a:r>
                      <a:r>
                        <a:rPr lang="en-US" sz="800" b="0" i="0" u="none" strike="noStrike" noProof="0">
                          <a:latin typeface="Verdana"/>
                        </a:rPr>
                        <a:t> – Chapter 1 (estimated time: 3 hours)</a:t>
                      </a:r>
                      <a:endParaRPr lang="en-US"/>
                    </a:p>
                    <a:p>
                      <a:pPr marL="228600" marR="0" lvl="0" indent="-228600" algn="l">
                        <a:lnSpc>
                          <a:spcPct val="100000"/>
                        </a:lnSpc>
                        <a:spcBef>
                          <a:spcPts val="0"/>
                        </a:spcBef>
                        <a:spcAft>
                          <a:spcPts val="0"/>
                        </a:spcAft>
                        <a:buClrTx/>
                        <a:buSzTx/>
                        <a:buFontTx/>
                        <a:buAutoNum type="arabicPeriod"/>
                      </a:pPr>
                      <a:r>
                        <a:rPr lang="en-US" sz="800">
                          <a:hlinkClick r:id="rId3"/>
                        </a:rPr>
                        <a:t>Agile NEXT Learning Path</a:t>
                      </a:r>
                      <a:r>
                        <a:rPr lang="en-US" sz="800"/>
                        <a:t> – Chapter 2 (estimated time: 3.5 hours)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scavenger hunt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b="0">
                          <a:latin typeface="+mn-lt"/>
                          <a:ea typeface="Verdana"/>
                        </a:rPr>
                        <a:t>In office coffee chats</a:t>
                      </a:r>
                      <a:endParaRPr lang="en-US" sz="80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3"/>
                        </a:rPr>
                        <a:t>Agile NEXT Learning Path</a:t>
                      </a:r>
                      <a:r>
                        <a:rPr lang="en-US" sz="800"/>
                        <a:t> – Chapter 2 remaining (estimated time: 3.5 hours)</a:t>
                      </a:r>
                      <a:br>
                        <a:rPr lang="en-US" sz="800"/>
                      </a:br>
                      <a:endParaRPr lang="en-US" sz="800">
                        <a:hlinkClick r:id="rId3"/>
                      </a:endParaRP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3"/>
                        </a:rPr>
                        <a:t>Agile NEXT Learning Path</a:t>
                      </a:r>
                      <a:r>
                        <a:rPr lang="en-US" sz="800"/>
                        <a:t> – Chapter 3 (estimated time: 4 hours)</a:t>
                      </a:r>
                    </a:p>
                    <a:p>
                      <a:pPr marL="228600" marR="0" lvl="0" indent="-228600" algn="l" defTabSz="914377">
                        <a:lnSpc>
                          <a:spcPct val="100000"/>
                        </a:lnSpc>
                        <a:spcBef>
                          <a:spcPts val="0"/>
                        </a:spcBef>
                        <a:spcAft>
                          <a:spcPts val="0"/>
                        </a:spcAft>
                        <a:buClrTx/>
                        <a:buSzTx/>
                        <a:buFontTx/>
                        <a:buAutoNum type="arabicPeriod"/>
                        <a:tabLst/>
                        <a:defRPr/>
                      </a:pPr>
                      <a:endParaRPr lang="en-US" sz="800"/>
                    </a:p>
                    <a:p>
                      <a:pPr marL="0" marR="0" lvl="0" indent="0" algn="l" defTabSz="914377">
                        <a:lnSpc>
                          <a:spcPct val="100000"/>
                        </a:lnSpc>
                        <a:spcBef>
                          <a:spcPts val="0"/>
                        </a:spcBef>
                        <a:spcAft>
                          <a:spcPts val="0"/>
                        </a:spcAft>
                        <a:buClrTx/>
                        <a:buSzTx/>
                        <a:buFontTx/>
                        <a:buNone/>
                        <a:tabLst/>
                        <a:defRPr/>
                      </a:pPr>
                      <a:endParaRPr lang="en-US" sz="800"/>
                    </a:p>
                    <a:p>
                      <a:pPr marL="228600" marR="0" lvl="0" indent="-228600" algn="l" rtl="0" eaLnBrk="1" fontAlgn="auto" latinLnBrk="0" hangingPunct="1">
                        <a:lnSpc>
                          <a:spcPct val="100000"/>
                        </a:lnSpc>
                        <a:spcBef>
                          <a:spcPts val="0"/>
                        </a:spcBef>
                        <a:spcAft>
                          <a:spcPts val="0"/>
                        </a:spcAft>
                        <a:buClrTx/>
                        <a:buSzTx/>
                        <a:buFontTx/>
                        <a:buAutoNum type="arabicPeriod"/>
                      </a:pPr>
                      <a:endParaRPr lang="en-US" sz="800"/>
                    </a:p>
                    <a:p>
                      <a:pPr marL="0" marR="0" lvl="0" indent="0" algn="l" rtl="0" eaLnBrk="1" fontAlgn="auto" latinLnBrk="0" hangingPunct="1">
                        <a:lnSpc>
                          <a:spcPct val="100000"/>
                        </a:lnSpc>
                        <a:spcBef>
                          <a:spcPts val="0"/>
                        </a:spcBef>
                        <a:spcAft>
                          <a:spcPts val="0"/>
                        </a:spcAft>
                        <a:buClrTx/>
                        <a:buSzTx/>
                        <a:buFontTx/>
                        <a:buNone/>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indent="-228600">
                        <a:buAutoNum type="arabicPeriod"/>
                      </a:pPr>
                      <a:r>
                        <a:rPr lang="en-US" sz="800">
                          <a:solidFill>
                            <a:schemeClr val="tx1"/>
                          </a:solidFill>
                          <a:hlinkClick r:id="rId4"/>
                        </a:rPr>
                        <a:t>AWS Cloud Practitioner</a:t>
                      </a:r>
                      <a:r>
                        <a:rPr lang="en-US" sz="800">
                          <a:solidFill>
                            <a:srgbClr val="FF0000"/>
                          </a:solidFill>
                        </a:rPr>
                        <a:t>**</a:t>
                      </a:r>
                      <a:r>
                        <a:rPr lang="en-US" sz="800">
                          <a:solidFill>
                            <a:schemeClr val="tx1"/>
                          </a:solidFill>
                        </a:rPr>
                        <a:t> Training </a:t>
                      </a:r>
                      <a:br>
                        <a:rPr lang="en-US" sz="800">
                          <a:solidFill>
                            <a:schemeClr val="tx1"/>
                          </a:solidFill>
                        </a:rPr>
                      </a:br>
                      <a:r>
                        <a:rPr lang="en-US" sz="800">
                          <a:solidFill>
                            <a:schemeClr val="tx1"/>
                          </a:solidFill>
                        </a:rPr>
                        <a:t>(estimated time: 4hrs)</a:t>
                      </a:r>
                      <a:br>
                        <a:rPr lang="en-US" sz="800">
                          <a:solidFill>
                            <a:schemeClr val="tx1"/>
                          </a:solidFill>
                        </a:rPr>
                      </a:br>
                      <a:endParaRPr lang="en-US" sz="800">
                        <a:solidFill>
                          <a:schemeClr val="tx1"/>
                        </a:solidFill>
                      </a:endParaRPr>
                    </a:p>
                    <a:p>
                      <a:pPr marL="228600" indent="-228600">
                        <a:buAutoNum type="arabicPeriod"/>
                      </a:pPr>
                      <a:r>
                        <a:rPr lang="en-US" sz="800">
                          <a:solidFill>
                            <a:schemeClr val="tx1"/>
                          </a:solidFill>
                          <a:hlinkClick r:id="rId5"/>
                        </a:rPr>
                        <a:t>Review and Set Up Remote Dev Env</a:t>
                      </a:r>
                      <a:r>
                        <a:rPr lang="en-US" sz="800">
                          <a:solidFill>
                            <a:srgbClr val="FF0000"/>
                          </a:solidFill>
                        </a:rPr>
                        <a:t>**</a:t>
                      </a:r>
                      <a:r>
                        <a:rPr lang="en-US" sz="800">
                          <a:solidFill>
                            <a:schemeClr val="tx1"/>
                          </a:solidFill>
                          <a:hlinkClick r:id="rId5">
                            <a:extLst>
                              <a:ext uri="{A12FA001-AC4F-418D-AE19-62706E023703}">
                                <ahyp:hlinkClr xmlns:ahyp="http://schemas.microsoft.com/office/drawing/2018/hyperlinkcolor" val="tx"/>
                              </a:ext>
                            </a:extLst>
                          </a:hlinkClick>
                        </a:rPr>
                        <a:t> </a:t>
                      </a:r>
                      <a:r>
                        <a:rPr lang="en-US" sz="800">
                          <a:solidFill>
                            <a:schemeClr val="tx1"/>
                          </a:solidFill>
                        </a:rPr>
                        <a:t>(estimated time: 1hr)</a:t>
                      </a:r>
                      <a:br>
                        <a:rPr lang="en-US" sz="800">
                          <a:solidFill>
                            <a:schemeClr val="tx1"/>
                          </a:solidFill>
                        </a:rPr>
                      </a:br>
                      <a:endParaRPr lang="en-US" sz="800">
                        <a:solidFill>
                          <a:schemeClr val="tx1"/>
                        </a:solidFill>
                      </a:endParaRPr>
                    </a:p>
                    <a:p>
                      <a:pPr marL="228600" indent="-228600">
                        <a:buAutoNum type="arabicPeriod"/>
                      </a:pPr>
                      <a:r>
                        <a:rPr lang="en-US" sz="800">
                          <a:solidFill>
                            <a:schemeClr val="tx1"/>
                          </a:solidFill>
                        </a:rPr>
                        <a:t>JIRA (requires </a:t>
                      </a:r>
                      <a:r>
                        <a:rPr lang="en-US" sz="800" b="0" i="0" u="sng" strike="noStrike">
                          <a:solidFill>
                            <a:schemeClr val="tx1"/>
                          </a:solidFill>
                          <a:effectLst/>
                          <a:latin typeface="Calibri"/>
                          <a:hlinkClick r:id="rId6">
                            <a:extLst>
                              <a:ext uri="{A12FA001-AC4F-418D-AE19-62706E023703}">
                                <ahyp:hlinkClr xmlns:ahyp="http://schemas.microsoft.com/office/drawing/2018/hyperlinkcolor" val="tx"/>
                              </a:ext>
                            </a:extLst>
                          </a:hlinkClick>
                        </a:rPr>
                        <a:t>request</a:t>
                      </a:r>
                      <a:r>
                        <a:rPr lang="en-US" sz="800">
                          <a:solidFill>
                            <a:schemeClr val="tx1"/>
                          </a:solidFill>
                        </a:rPr>
                        <a:t> for access) - https://sanofi.atlassian.net/jira/your-work </a:t>
                      </a:r>
                    </a:p>
                    <a:p>
                      <a:pPr marL="228600" indent="-228600">
                        <a:buAutoNum type="arabicPeriod"/>
                      </a:pPr>
                      <a:r>
                        <a:rPr lang="en-US" sz="800">
                          <a:solidFill>
                            <a:schemeClr val="tx1"/>
                          </a:solidFill>
                        </a:rPr>
                        <a:t>Confluence (requires </a:t>
                      </a:r>
                      <a:r>
                        <a:rPr lang="en-US" sz="800" b="0" i="0" u="sng" strike="noStrike">
                          <a:solidFill>
                            <a:schemeClr val="tx1"/>
                          </a:solidFill>
                          <a:effectLst/>
                          <a:latin typeface="Calibri"/>
                          <a:hlinkClick r:id="rId7">
                            <a:extLst>
                              <a:ext uri="{A12FA001-AC4F-418D-AE19-62706E023703}">
                                <ahyp:hlinkClr xmlns:ahyp="http://schemas.microsoft.com/office/drawing/2018/hyperlinkcolor" val="tx"/>
                              </a:ext>
                            </a:extLst>
                          </a:hlinkClick>
                        </a:rPr>
                        <a:t>request</a:t>
                      </a:r>
                      <a:r>
                        <a:rPr lang="en-US" sz="800">
                          <a:solidFill>
                            <a:schemeClr val="tx1"/>
                          </a:solidFill>
                        </a:rPr>
                        <a:t> for access)  - https://sanofi.atlassian.net/wiki/home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2178828"/>
                  </a:ext>
                </a:extLst>
              </a:tr>
              <a:tr h="0">
                <a:tc>
                  <a:txBody>
                    <a:bodyPr/>
                    <a:lstStyle/>
                    <a:p>
                      <a:r>
                        <a:rPr lang="en-US" sz="800" b="1"/>
                        <a:t>Day 5 (May 17)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6 (May 18)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7 (May 19)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8 (May 20)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482835"/>
                  </a:ext>
                </a:extLst>
              </a:tr>
              <a:tr h="1371600">
                <a:tc>
                  <a:txBody>
                    <a:bodyPr/>
                    <a:lstStyle/>
                    <a:p>
                      <a:pPr marL="228600" indent="-228600">
                        <a:buAutoNum type="arabicPeriod"/>
                      </a:pPr>
                      <a:r>
                        <a:rPr lang="en-US" sz="800">
                          <a:hlinkClick r:id="rId8"/>
                        </a:rPr>
                        <a:t>Python Training beginner</a:t>
                      </a:r>
                      <a:r>
                        <a:rPr lang="en-US" sz="800"/>
                        <a:t> </a:t>
                      </a:r>
                      <a:br>
                        <a:rPr lang="en-US" sz="800"/>
                      </a:br>
                      <a:r>
                        <a:rPr lang="en-US" sz="800"/>
                        <a:t>(estimated time: &lt;1 </a:t>
                      </a:r>
                      <a:r>
                        <a:rPr lang="en-US" sz="800" err="1"/>
                        <a:t>hr</a:t>
                      </a:r>
                      <a:r>
                        <a:rPr lang="en-US" sz="800"/>
                        <a:t>)</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9"/>
                        </a:rPr>
                        <a:t>Python Training advanced</a:t>
                      </a:r>
                      <a:r>
                        <a:rPr lang="en-US" sz="800"/>
                        <a:t> </a:t>
                      </a:r>
                      <a:br>
                        <a:rPr lang="en-US" sz="800"/>
                      </a:br>
                      <a:r>
                        <a:rPr lang="en-US" sz="800"/>
                        <a:t>(estimated time: &lt;3 </a:t>
                      </a:r>
                      <a:r>
                        <a:rPr lang="en-US" sz="800" err="1"/>
                        <a:t>hr</a:t>
                      </a:r>
                      <a:r>
                        <a:rPr lang="en-US" sz="800"/>
                        <a:t>)</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0"/>
                        </a:rPr>
                        <a:t>RestAPI basics </a:t>
                      </a:r>
                      <a:r>
                        <a:rPr lang="en-US" sz="800">
                          <a:solidFill>
                            <a:srgbClr val="FF0000"/>
                          </a:solidFill>
                        </a:rPr>
                        <a:t>**</a:t>
                      </a:r>
                      <a:br>
                        <a:rPr lang="en-US" sz="800"/>
                      </a:br>
                      <a:r>
                        <a:rPr lang="en-US" sz="800"/>
                        <a:t>(estimated time: 2.5 </a:t>
                      </a:r>
                      <a:r>
                        <a:rPr lang="en-US" sz="800" err="1"/>
                        <a:t>hrs</a:t>
                      </a:r>
                      <a:r>
                        <a:rPr lang="en-US" sz="800"/>
                        <a:t>)</a:t>
                      </a:r>
                    </a:p>
                    <a:p>
                      <a:pPr marL="228600" indent="-228600">
                        <a:buAutoNum type="arabicPeriod"/>
                      </a:pPr>
                      <a:endParaRPr lang="en-US" sz="800"/>
                    </a:p>
                    <a:p>
                      <a:pPr marL="228600" indent="-228600">
                        <a:buAutoNum type="arabicPeriod"/>
                      </a:pPr>
                      <a:r>
                        <a:rPr lang="en-US" sz="800"/>
                        <a:t>In office coffee chats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1"/>
                        </a:rPr>
                        <a:t>GitHub Training</a:t>
                      </a:r>
                      <a:r>
                        <a:rPr lang="en-US" sz="800"/>
                        <a:t> (estimated time: &lt;5 </a:t>
                      </a:r>
                      <a:r>
                        <a:rPr lang="en-US" sz="800" err="1"/>
                        <a:t>hrs</a:t>
                      </a:r>
                      <a:r>
                        <a:rPr lang="en-US" sz="800"/>
                        <a:t>)</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2"/>
                        </a:rPr>
                        <a:t>Bash Scripting Basics </a:t>
                      </a:r>
                      <a:br>
                        <a:rPr lang="en-US" sz="800"/>
                      </a:br>
                      <a:r>
                        <a:rPr lang="en-US" sz="800"/>
                        <a:t>(estimated time: 1.5 </a:t>
                      </a:r>
                      <a:r>
                        <a:rPr lang="en-US" sz="800" err="1"/>
                        <a:t>hrs</a:t>
                      </a:r>
                      <a:r>
                        <a:rPr lang="en-US" sz="800"/>
                        <a:t>)</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3"/>
                        </a:rPr>
                        <a:t>FastAPI Basics </a:t>
                      </a:r>
                      <a:r>
                        <a:rPr lang="en-US" sz="800">
                          <a:solidFill>
                            <a:srgbClr val="FF0000"/>
                          </a:solidFill>
                        </a:rPr>
                        <a:t>**</a:t>
                      </a:r>
                      <a:br>
                        <a:rPr lang="en-US" sz="800"/>
                      </a:br>
                      <a:r>
                        <a:rPr lang="en-US" sz="800"/>
                        <a:t>(estimated time: 1 </a:t>
                      </a:r>
                      <a:r>
                        <a:rPr lang="en-US" sz="800" err="1"/>
                        <a:t>hr</a:t>
                      </a:r>
                      <a:r>
                        <a:rPr lang="en-US" sz="800"/>
                        <a:t>)</a:t>
                      </a:r>
                    </a:p>
                    <a:p>
                      <a:pPr marL="0" indent="0">
                        <a:buNone/>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2"/>
                        </a:rPr>
                        <a:t>Bash Scripting Basics </a:t>
                      </a:r>
                      <a:r>
                        <a:rPr lang="en-US" sz="800"/>
                        <a:t>&amp; </a:t>
                      </a:r>
                      <a:r>
                        <a:rPr lang="en-US" sz="800">
                          <a:hlinkClick r:id="rId13"/>
                        </a:rPr>
                        <a:t>FastAPI Basics</a:t>
                      </a:r>
                      <a:r>
                        <a:rPr lang="en-US" sz="800">
                          <a:solidFill>
                            <a:srgbClr val="FF0000"/>
                          </a:solidFill>
                        </a:rPr>
                        <a:t>**</a:t>
                      </a:r>
                      <a:r>
                        <a:rPr lang="en-US" sz="800">
                          <a:hlinkClick r:id="rId13"/>
                        </a:rPr>
                        <a:t> </a:t>
                      </a:r>
                      <a:r>
                        <a:rPr lang="en-US" sz="800"/>
                        <a:t>remaining (estimated time: &lt;2 </a:t>
                      </a:r>
                      <a:r>
                        <a:rPr lang="en-US" sz="800" err="1"/>
                        <a:t>hrs</a:t>
                      </a:r>
                      <a:r>
                        <a:rPr lang="en-US" sz="800"/>
                        <a:t>)</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4"/>
                        </a:rPr>
                        <a:t>SQL Training</a:t>
                      </a:r>
                      <a:r>
                        <a:rPr lang="en-US" sz="800"/>
                        <a:t> (estimated time: 3hrs)</a:t>
                      </a:r>
                      <a:br>
                        <a:rPr lang="en-US" sz="800"/>
                      </a:br>
                      <a:endParaRPr lang="en-US" sz="800"/>
                    </a:p>
                    <a:p>
                      <a:pPr marL="228600" indent="-228600">
                        <a:buAutoNum type="arabicPeriod"/>
                      </a:pPr>
                      <a:r>
                        <a:rPr lang="en-US" sz="800"/>
                        <a:t>In office coffee chats</a:t>
                      </a:r>
                      <a:br>
                        <a:rPr lang="en-US" sz="800"/>
                      </a:br>
                      <a:endParaRPr lang="en-US" sz="800"/>
                    </a:p>
                    <a:p>
                      <a:pPr marL="228600" indent="-228600">
                        <a:buAutoNum type="arabicPeriod"/>
                      </a:pPr>
                      <a:r>
                        <a:rPr lang="en-US" sz="800"/>
                        <a:t>Lunch and Learn – Data Strategy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5"/>
                        </a:rPr>
                        <a:t>Docker </a:t>
                      </a:r>
                      <a:r>
                        <a:rPr lang="en-US" sz="800">
                          <a:solidFill>
                            <a:srgbClr val="FF0000"/>
                          </a:solidFill>
                        </a:rPr>
                        <a:t>**</a:t>
                      </a:r>
                      <a:br>
                        <a:rPr lang="en-US" sz="800"/>
                      </a:br>
                      <a:r>
                        <a:rPr lang="en-US" sz="800"/>
                        <a:t>(estimated time: 2 </a:t>
                      </a:r>
                      <a:r>
                        <a:rPr lang="en-US" sz="800" err="1"/>
                        <a:t>hrs</a:t>
                      </a:r>
                      <a:r>
                        <a:rPr lang="en-US" sz="800"/>
                        <a:t>) </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6"/>
                        </a:rPr>
                        <a:t>Kubernetes </a:t>
                      </a:r>
                      <a:r>
                        <a:rPr lang="en-US" sz="800">
                          <a:solidFill>
                            <a:srgbClr val="FF0000"/>
                          </a:solidFill>
                        </a:rPr>
                        <a:t>**</a:t>
                      </a:r>
                      <a:br>
                        <a:rPr lang="en-US" sz="800"/>
                      </a:br>
                      <a:r>
                        <a:rPr lang="en-US" sz="800"/>
                        <a:t>(estimated time: 4 </a:t>
                      </a:r>
                      <a:r>
                        <a:rPr lang="en-US" sz="800" err="1"/>
                        <a:t>hrs</a:t>
                      </a:r>
                      <a:r>
                        <a:rPr lang="en-US" sz="800"/>
                        <a:t>)</a:t>
                      </a:r>
                      <a:br>
                        <a:rPr lang="en-US" sz="800"/>
                      </a:b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0801443"/>
                  </a:ext>
                </a:extLst>
              </a:tr>
              <a:tr h="0">
                <a:tc>
                  <a:txBody>
                    <a:bodyPr/>
                    <a:lstStyle/>
                    <a:p>
                      <a:r>
                        <a:rPr lang="en-US" sz="800" b="1"/>
                        <a:t>Day 9 (May 24)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10 (May 25)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11 (May 26)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12 (May 27)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855418"/>
                  </a:ext>
                </a:extLst>
              </a:tr>
              <a:tr h="1371600">
                <a:tc>
                  <a:txBody>
                    <a:bodyPr/>
                    <a:lstStyle/>
                    <a:p>
                      <a:pPr marL="228600" marR="0" lvl="0" indent="-228600" algn="l" rtl="0" eaLnBrk="1" fontAlgn="auto" latinLnBrk="0" hangingPunct="1">
                        <a:lnSpc>
                          <a:spcPct val="100000"/>
                        </a:lnSpc>
                        <a:spcBef>
                          <a:spcPts val="0"/>
                        </a:spcBef>
                        <a:spcAft>
                          <a:spcPts val="0"/>
                        </a:spcAft>
                        <a:buClrTx/>
                        <a:buSzTx/>
                        <a:buFontTx/>
                        <a:buAutoNum type="arabicPeriod"/>
                      </a:pPr>
                      <a:r>
                        <a:rPr lang="en-US" sz="800"/>
                        <a:t>Download PowerBI for Desktop through Microsoft App Store</a:t>
                      </a:r>
                      <a:br>
                        <a:rPr lang="en-US" sz="800"/>
                      </a:br>
                      <a:endParaRPr lang="en-US" sz="800"/>
                    </a:p>
                    <a:p>
                      <a:pPr marL="228600" marR="0" lvl="0" indent="-228600" algn="l" defTabSz="914377">
                        <a:lnSpc>
                          <a:spcPct val="100000"/>
                        </a:lnSpc>
                        <a:spcBef>
                          <a:spcPts val="0"/>
                        </a:spcBef>
                        <a:spcAft>
                          <a:spcPts val="0"/>
                        </a:spcAft>
                        <a:buClrTx/>
                        <a:buSzTx/>
                        <a:buFontTx/>
                        <a:buAutoNum type="arabicPeriod"/>
                        <a:tabLst/>
                        <a:defRPr/>
                      </a:pPr>
                      <a:r>
                        <a:rPr lang="en-US" sz="800">
                          <a:hlinkClick r:id="rId17"/>
                        </a:rPr>
                        <a:t>PowerBI Crash Course</a:t>
                      </a:r>
                      <a:r>
                        <a:rPr lang="en-US" sz="800"/>
                        <a:t> – (estimated time: 6 hours)</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coffee chats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7"/>
                        </a:rPr>
                        <a:t>PowerBI Crash Course</a:t>
                      </a:r>
                      <a:r>
                        <a:rPr lang="en-US" sz="800"/>
                        <a:t> - remaining (estimated time: 4 hours)</a:t>
                      </a:r>
                      <a:br>
                        <a:rPr lang="en-US" sz="800"/>
                      </a:b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18"/>
                        </a:rPr>
                        <a:t>Test Driven Development in Python </a:t>
                      </a:r>
                      <a:r>
                        <a:rPr lang="en-US" sz="800">
                          <a:solidFill>
                            <a:srgbClr val="FF0000"/>
                          </a:solidFill>
                        </a:rPr>
                        <a:t>**</a:t>
                      </a:r>
                      <a:br>
                        <a:rPr lang="en-US" sz="800"/>
                      </a:br>
                      <a:r>
                        <a:rPr lang="en-US" sz="800"/>
                        <a:t>(estimated time: 2hrs)</a:t>
                      </a: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marR="0" lvl="0" indent="-228600" algn="l" rtl="0" eaLnBrk="1" fontAlgn="auto" latinLnBrk="0" hangingPunct="1">
                        <a:lnSpc>
                          <a:spcPct val="100000"/>
                        </a:lnSpc>
                        <a:spcBef>
                          <a:spcPts val="0"/>
                        </a:spcBef>
                        <a:spcAft>
                          <a:spcPts val="0"/>
                        </a:spcAft>
                        <a:buClrTx/>
                        <a:buSzTx/>
                        <a:buFontTx/>
                        <a:buAutoNum type="arabicPeriod"/>
                      </a:pPr>
                      <a:r>
                        <a:rPr lang="en-US" sz="800"/>
                        <a:t>Remaining courses – catch up (higher priority for courses with </a:t>
                      </a:r>
                      <a:r>
                        <a:rPr lang="en-US" sz="800">
                          <a:solidFill>
                            <a:srgbClr val="FF0000"/>
                          </a:solidFill>
                        </a:rPr>
                        <a:t>**</a:t>
                      </a:r>
                      <a:r>
                        <a:rPr lang="en-US" sz="800">
                          <a:solidFill>
                            <a:schemeClr val="tx1"/>
                          </a:solidFill>
                        </a:rPr>
                        <a: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a:t>
                      </a:r>
                      <a:r>
                        <a:rPr lang="en-US" sz="800" b="0">
                          <a:latin typeface="+mn-lt"/>
                          <a:ea typeface="Verdana"/>
                        </a:rPr>
                        <a:t>μ-Project (Hackathon) Opening Ceremony (1 hour)</a:t>
                      </a:r>
                      <a:br>
                        <a:rPr lang="en-US" sz="800" b="0">
                          <a:latin typeface="+mn-lt"/>
                          <a:ea typeface="Verdana"/>
                        </a:rPr>
                      </a:br>
                      <a:endParaRPr lang="en-US" sz="800" b="0">
                        <a:latin typeface="+mn-lt"/>
                        <a:ea typeface="Verdana"/>
                      </a:endParaRP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b="0">
                          <a:latin typeface="+mn-lt"/>
                          <a:ea typeface="Verdana"/>
                        </a:rPr>
                        <a:t>Lunch and Learn – Indication Pipeline Project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b="0">
                        <a:latin typeface="+mn-lt"/>
                        <a:ea typeface="Verdana"/>
                      </a:endParaRP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indent="-228600">
                        <a:buAutoNum type="arabicPeriod"/>
                      </a:pPr>
                      <a:r>
                        <a:rPr lang="en-US" sz="800" b="0">
                          <a:latin typeface="+mn-lt"/>
                          <a:ea typeface="Verdana"/>
                        </a:rPr>
                        <a:t>μ</a:t>
                      </a:r>
                      <a:r>
                        <a:rPr lang="en-US" sz="800"/>
                        <a:t>–Project Hackathon Begins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6028451"/>
                  </a:ext>
                </a:extLst>
              </a:tr>
            </a:tbl>
          </a:graphicData>
        </a:graphic>
      </p:graphicFrame>
      <p:sp>
        <p:nvSpPr>
          <p:cNvPr id="10" name="Rectangle 9">
            <a:extLst>
              <a:ext uri="{FF2B5EF4-FFF2-40B4-BE49-F238E27FC236}">
                <a16:creationId xmlns:a16="http://schemas.microsoft.com/office/drawing/2014/main" id="{DEB7F814-947A-4A9B-AD2C-C02428CF614B}"/>
              </a:ext>
            </a:extLst>
          </p:cNvPr>
          <p:cNvSpPr/>
          <p:nvPr/>
        </p:nvSpPr>
        <p:spPr>
          <a:xfrm>
            <a:off x="8457801" y="539751"/>
            <a:ext cx="3396343" cy="929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t>Key Takeaways</a:t>
            </a:r>
          </a:p>
          <a:p>
            <a:pPr marL="285750" indent="-285750">
              <a:buFontTx/>
              <a:buChar char="-"/>
            </a:pPr>
            <a:r>
              <a:rPr lang="en-US" sz="800"/>
              <a:t>Agile Methodology (</a:t>
            </a:r>
            <a:r>
              <a:rPr lang="en-US" sz="800" err="1"/>
              <a:t>Jira+Confluence</a:t>
            </a:r>
            <a:r>
              <a:rPr lang="en-US" sz="800"/>
              <a:t>)</a:t>
            </a:r>
          </a:p>
          <a:p>
            <a:pPr marL="285750" indent="-285750">
              <a:buFontTx/>
              <a:buChar char="-"/>
            </a:pPr>
            <a:r>
              <a:rPr lang="en-US" sz="800"/>
              <a:t>PowerBI</a:t>
            </a:r>
          </a:p>
          <a:p>
            <a:pPr marL="285750" indent="-285750">
              <a:buFontTx/>
              <a:buChar char="-"/>
            </a:pPr>
            <a:r>
              <a:rPr lang="en-US" sz="800" err="1"/>
              <a:t>Github</a:t>
            </a:r>
            <a:r>
              <a:rPr lang="en-US" sz="800"/>
              <a:t> for version control and CI/CD</a:t>
            </a:r>
          </a:p>
          <a:p>
            <a:pPr marL="285750" indent="-285750">
              <a:buFontTx/>
              <a:buChar char="-"/>
            </a:pPr>
            <a:r>
              <a:rPr lang="en-US" sz="800"/>
              <a:t>SQL &amp; Python + TDD proficiency </a:t>
            </a:r>
          </a:p>
          <a:p>
            <a:pPr marL="285750" indent="-285750">
              <a:buFontTx/>
              <a:buChar char="-"/>
            </a:pPr>
            <a:r>
              <a:rPr lang="en-US" sz="800"/>
              <a:t>AWS Cloud, Bash Scripting and Containerization (Docker &amp; Kubernetes) familiarity </a:t>
            </a:r>
          </a:p>
        </p:txBody>
      </p:sp>
      <p:sp>
        <p:nvSpPr>
          <p:cNvPr id="12" name="TextBox 11">
            <a:extLst>
              <a:ext uri="{FF2B5EF4-FFF2-40B4-BE49-F238E27FC236}">
                <a16:creationId xmlns:a16="http://schemas.microsoft.com/office/drawing/2014/main" id="{449B9F64-2ACB-4519-A32C-845A56B4A3CF}"/>
              </a:ext>
            </a:extLst>
          </p:cNvPr>
          <p:cNvSpPr txBox="1"/>
          <p:nvPr/>
        </p:nvSpPr>
        <p:spPr>
          <a:xfrm>
            <a:off x="6701871" y="1522443"/>
            <a:ext cx="5287935" cy="215444"/>
          </a:xfrm>
          <a:prstGeom prst="rect">
            <a:avLst/>
          </a:prstGeom>
          <a:noFill/>
        </p:spPr>
        <p:txBody>
          <a:bodyPr wrap="square">
            <a:spAutoFit/>
          </a:bodyPr>
          <a:lstStyle/>
          <a:p>
            <a:r>
              <a:rPr lang="en-US" sz="800" i="1"/>
              <a:t>Note: training path schedule is recommended and may vary based on your schedule and priorities</a:t>
            </a:r>
          </a:p>
        </p:txBody>
      </p:sp>
    </p:spTree>
    <p:extLst>
      <p:ext uri="{BB962C8B-B14F-4D97-AF65-F5344CB8AC3E}">
        <p14:creationId xmlns:p14="http://schemas.microsoft.com/office/powerpoint/2010/main" val="3625816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76B592-7FEA-4F2E-953D-14FBE2FD91C8}"/>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03F81EA7-37D5-4A3A-A535-FB75705159F3}"/>
              </a:ext>
            </a:extLst>
          </p:cNvPr>
          <p:cNvSpPr>
            <a:spLocks noGrp="1"/>
          </p:cNvSpPr>
          <p:nvPr>
            <p:ph type="sldNum" sz="quarter" idx="16"/>
          </p:nvPr>
        </p:nvSpPr>
        <p:spPr/>
        <p:txBody>
          <a:bodyPr/>
          <a:lstStyle/>
          <a:p>
            <a:fld id="{6B54B0F7-55DD-40D6-B7F4-70B586885C0B}" type="slidenum">
              <a:rPr lang="en-US" noProof="0" smtClean="0"/>
              <a:pPr/>
              <a:t>7</a:t>
            </a:fld>
            <a:endParaRPr lang="en-US" noProof="0"/>
          </a:p>
        </p:txBody>
      </p:sp>
      <p:sp>
        <p:nvSpPr>
          <p:cNvPr id="4" name="Text Placeholder 3">
            <a:extLst>
              <a:ext uri="{FF2B5EF4-FFF2-40B4-BE49-F238E27FC236}">
                <a16:creationId xmlns:a16="http://schemas.microsoft.com/office/drawing/2014/main" id="{418C0DDC-1819-465A-A928-470C9091F17B}"/>
              </a:ext>
            </a:extLst>
          </p:cNvPr>
          <p:cNvSpPr>
            <a:spLocks noGrp="1"/>
          </p:cNvSpPr>
          <p:nvPr>
            <p:ph type="body" sz="quarter" idx="18"/>
          </p:nvPr>
        </p:nvSpPr>
        <p:spPr/>
        <p:txBody>
          <a:bodyPr/>
          <a:lstStyle/>
          <a:p>
            <a:r>
              <a:rPr lang="en-US"/>
              <a:t>Data Pillar Specific Upskilling and Training</a:t>
            </a:r>
          </a:p>
        </p:txBody>
      </p:sp>
      <p:sp>
        <p:nvSpPr>
          <p:cNvPr id="6" name="Text Placeholder 5">
            <a:extLst>
              <a:ext uri="{FF2B5EF4-FFF2-40B4-BE49-F238E27FC236}">
                <a16:creationId xmlns:a16="http://schemas.microsoft.com/office/drawing/2014/main" id="{6616AB9C-DD68-4415-A1AD-55C45BE2E016}"/>
              </a:ext>
            </a:extLst>
          </p:cNvPr>
          <p:cNvSpPr>
            <a:spLocks noGrp="1"/>
          </p:cNvSpPr>
          <p:nvPr>
            <p:ph type="body" sz="quarter" idx="22"/>
          </p:nvPr>
        </p:nvSpPr>
        <p:spPr>
          <a:xfrm>
            <a:off x="436800" y="1108828"/>
            <a:ext cx="11304000" cy="246221"/>
          </a:xfrm>
        </p:spPr>
        <p:txBody>
          <a:bodyPr/>
          <a:lstStyle/>
          <a:p>
            <a:r>
              <a:rPr lang="en-US"/>
              <a:t>Jamie</a:t>
            </a:r>
          </a:p>
        </p:txBody>
      </p:sp>
      <p:sp>
        <p:nvSpPr>
          <p:cNvPr id="7" name="Title 6">
            <a:extLst>
              <a:ext uri="{FF2B5EF4-FFF2-40B4-BE49-F238E27FC236}">
                <a16:creationId xmlns:a16="http://schemas.microsoft.com/office/drawing/2014/main" id="{8CBFC024-72EB-4B0D-82CF-92BA533195D1}"/>
              </a:ext>
            </a:extLst>
          </p:cNvPr>
          <p:cNvSpPr>
            <a:spLocks noGrp="1"/>
          </p:cNvSpPr>
          <p:nvPr>
            <p:ph type="title"/>
          </p:nvPr>
        </p:nvSpPr>
        <p:spPr>
          <a:xfrm>
            <a:off x="441600" y="710401"/>
            <a:ext cx="11313600" cy="283539"/>
          </a:xfrm>
        </p:spPr>
        <p:txBody>
          <a:bodyPr>
            <a:normAutofit fontScale="90000"/>
          </a:bodyPr>
          <a:lstStyle/>
          <a:p>
            <a:r>
              <a:rPr lang="en-US"/>
              <a:t>Data Strategy Training Path</a:t>
            </a:r>
          </a:p>
        </p:txBody>
      </p:sp>
      <p:graphicFrame>
        <p:nvGraphicFramePr>
          <p:cNvPr id="8" name="Table 8">
            <a:extLst>
              <a:ext uri="{FF2B5EF4-FFF2-40B4-BE49-F238E27FC236}">
                <a16:creationId xmlns:a16="http://schemas.microsoft.com/office/drawing/2014/main" id="{BC43934B-554C-4804-A749-989891152791}"/>
              </a:ext>
            </a:extLst>
          </p:cNvPr>
          <p:cNvGraphicFramePr>
            <a:graphicFrameLocks noGrp="1"/>
          </p:cNvGraphicFramePr>
          <p:nvPr>
            <p:extLst>
              <p:ext uri="{D42A27DB-BD31-4B8C-83A1-F6EECF244321}">
                <p14:modId xmlns:p14="http://schemas.microsoft.com/office/powerpoint/2010/main" val="1545442360"/>
              </p:ext>
            </p:extLst>
          </p:nvPr>
        </p:nvGraphicFramePr>
        <p:xfrm>
          <a:off x="436800" y="1759658"/>
          <a:ext cx="11417344" cy="4754880"/>
        </p:xfrm>
        <a:graphic>
          <a:graphicData uri="http://schemas.openxmlformats.org/drawingml/2006/table">
            <a:tbl>
              <a:tblPr firstRow="1" bandRow="1">
                <a:tableStyleId>{5940675A-B579-460E-94D1-54222C63F5DA}</a:tableStyleId>
              </a:tblPr>
              <a:tblGrid>
                <a:gridCol w="2854336">
                  <a:extLst>
                    <a:ext uri="{9D8B030D-6E8A-4147-A177-3AD203B41FA5}">
                      <a16:colId xmlns:a16="http://schemas.microsoft.com/office/drawing/2014/main" val="82374215"/>
                    </a:ext>
                  </a:extLst>
                </a:gridCol>
                <a:gridCol w="2854336">
                  <a:extLst>
                    <a:ext uri="{9D8B030D-6E8A-4147-A177-3AD203B41FA5}">
                      <a16:colId xmlns:a16="http://schemas.microsoft.com/office/drawing/2014/main" val="367966811"/>
                    </a:ext>
                  </a:extLst>
                </a:gridCol>
                <a:gridCol w="2854336">
                  <a:extLst>
                    <a:ext uri="{9D8B030D-6E8A-4147-A177-3AD203B41FA5}">
                      <a16:colId xmlns:a16="http://schemas.microsoft.com/office/drawing/2014/main" val="2378525373"/>
                    </a:ext>
                  </a:extLst>
                </a:gridCol>
                <a:gridCol w="2854336">
                  <a:extLst>
                    <a:ext uri="{9D8B030D-6E8A-4147-A177-3AD203B41FA5}">
                      <a16:colId xmlns:a16="http://schemas.microsoft.com/office/drawing/2014/main" val="3578537926"/>
                    </a:ext>
                  </a:extLst>
                </a:gridCol>
              </a:tblGrid>
              <a:tr h="0">
                <a:tc>
                  <a:txBody>
                    <a:bodyPr/>
                    <a:lstStyle/>
                    <a:p>
                      <a:r>
                        <a:rPr lang="en-US" sz="800" b="1"/>
                        <a:t>Day 1 (May 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2 (May 12)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3 (May 13)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4 (May 16)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6142868"/>
                  </a:ext>
                </a:extLst>
              </a:tr>
              <a:tr h="1371600">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Remaining general Sanofi onboarding training (i.e., any iLearns that may be assigned or documents that will need to be signed)</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scavenger hunt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b="0">
                          <a:latin typeface="+mn-lt"/>
                          <a:ea typeface="Verdana"/>
                        </a:rPr>
                        <a:t>In office coffee chats</a:t>
                      </a:r>
                      <a:endParaRPr lang="en-US" sz="80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3"/>
                        </a:rPr>
                        <a:t>Agile NEXT Learning Path</a:t>
                      </a:r>
                      <a:r>
                        <a:rPr lang="en-US" sz="800"/>
                        <a:t> – Chapter 1 (estimated time: 3 hours)</a:t>
                      </a:r>
                      <a:endParaRPr lang="en-US" sz="800">
                        <a:hlinkClick r:id="rId3"/>
                      </a:endParaRP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3"/>
                        </a:rPr>
                        <a:t>Agile NEXT Learning Path</a:t>
                      </a:r>
                      <a:r>
                        <a:rPr lang="en-US" sz="800"/>
                        <a:t> – Chapter 2 (estimated time: 3 hours)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3"/>
                        </a:rPr>
                        <a:t>Agile NEXT Learning Path</a:t>
                      </a:r>
                      <a:r>
                        <a:rPr lang="en-US" sz="800"/>
                        <a:t> – Chapter 2 remaining (estimated time: 3.5 hours</a:t>
                      </a:r>
                    </a:p>
                    <a:p>
                      <a:pPr marL="228600" indent="-228600">
                        <a:buAutoNum type="arabicPeriod"/>
                      </a:pPr>
                      <a:r>
                        <a:rPr lang="en-US" sz="800"/>
                        <a:t>JIRA (requires </a:t>
                      </a:r>
                      <a:r>
                        <a:rPr lang="en-US" sz="800" b="0" i="0" u="sng" strike="noStrike">
                          <a:solidFill>
                            <a:srgbClr val="0563C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request</a:t>
                      </a:r>
                      <a:r>
                        <a:rPr lang="en-US" sz="800"/>
                        <a:t> for access) - https://sanofi.atlassian.net/jira/your-work </a:t>
                      </a:r>
                    </a:p>
                    <a:p>
                      <a:pPr marL="228600" indent="-228600">
                        <a:buAutoNum type="arabicPeriod"/>
                      </a:pPr>
                      <a:r>
                        <a:rPr lang="en-US" sz="800"/>
                        <a:t>Confluence (requires </a:t>
                      </a:r>
                      <a:r>
                        <a:rPr lang="en-US" sz="800" b="0" i="0" u="sng" strike="noStrike">
                          <a:solidFill>
                            <a:srgbClr val="0563C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request</a:t>
                      </a:r>
                      <a:r>
                        <a:rPr lang="en-US" sz="800"/>
                        <a:t> for access)  - https://sanofi.atlassian.net/wiki/home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2178828"/>
                  </a:ext>
                </a:extLst>
              </a:tr>
              <a:tr h="0">
                <a:tc>
                  <a:txBody>
                    <a:bodyPr/>
                    <a:lstStyle/>
                    <a:p>
                      <a:r>
                        <a:rPr lang="en-US" sz="800" b="1"/>
                        <a:t>Day 5 (May 17)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6 (May 18)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7 (May 19)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8 (May 20)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482835"/>
                  </a:ext>
                </a:extLst>
              </a:tr>
              <a:tr h="1371600">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3"/>
                        </a:rPr>
                        <a:t>Agile NEXT Learning Path</a:t>
                      </a:r>
                      <a:r>
                        <a:rPr lang="en-US" sz="800"/>
                        <a:t> – Chapter 3 (estimated time: 4 hours)</a:t>
                      </a:r>
                      <a:endParaRPr lang="en-US" sz="800">
                        <a:hlinkClick r:id="rId6"/>
                      </a:endParaRPr>
                    </a:p>
                    <a:p>
                      <a:pPr marL="228600" indent="-228600">
                        <a:buAutoNum type="arabicPeriod"/>
                      </a:pPr>
                      <a:r>
                        <a:rPr lang="en-US" sz="800">
                          <a:hlinkClick r:id="rId6"/>
                        </a:rPr>
                        <a:t>Data Strategy Course </a:t>
                      </a:r>
                      <a:r>
                        <a:rPr lang="en-US" sz="800"/>
                        <a:t>(total time: 4 hours, just start)</a:t>
                      </a:r>
                    </a:p>
                    <a:p>
                      <a:pPr marL="228600" indent="-228600">
                        <a:buAutoNum type="arabicPeriod"/>
                      </a:pPr>
                      <a:r>
                        <a:rPr lang="en-US" sz="800"/>
                        <a:t>In office coffee chats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indent="-228600">
                        <a:buAutoNum type="arabicPeriod"/>
                      </a:pPr>
                      <a:r>
                        <a:rPr lang="en-US" sz="800">
                          <a:hlinkClick r:id="rId6"/>
                        </a:rPr>
                        <a:t>Data Strategy Course </a:t>
                      </a:r>
                      <a:r>
                        <a:rPr lang="en-US" sz="800"/>
                        <a:t>(remaining)</a:t>
                      </a:r>
                    </a:p>
                    <a:p>
                      <a:pPr marL="228600" indent="-228600">
                        <a:buAutoNum type="arabicPeriod"/>
                      </a:pPr>
                      <a:r>
                        <a:rPr lang="en-US" sz="800"/>
                        <a:t>Virtual Coffee Chats</a:t>
                      </a:r>
                    </a:p>
                    <a:p>
                      <a:pPr marL="228600" indent="-228600">
                        <a:buAutoNum type="arabicPeriod"/>
                      </a:pPr>
                      <a:endParaRPr lang="en-US" sz="800">
                        <a:hlinkClick r:id="rId7"/>
                      </a:endParaRP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8"/>
                        </a:rPr>
                        <a:t>PowerBI Crash Course</a:t>
                      </a:r>
                      <a:r>
                        <a:rPr lang="en-US" sz="800"/>
                        <a:t> – (estimated time: 6 hours)</a:t>
                      </a:r>
                    </a:p>
                    <a:p>
                      <a:pPr marL="228600" indent="-228600">
                        <a:buAutoNum type="arabicPeriod"/>
                      </a:pPr>
                      <a:r>
                        <a:rPr lang="en-US" sz="800"/>
                        <a:t>In office coffee chats</a:t>
                      </a:r>
                    </a:p>
                    <a:p>
                      <a:pPr marL="228600" indent="-228600">
                        <a:buAutoNum type="arabicPeriod"/>
                      </a:pPr>
                      <a:r>
                        <a:rPr lang="en-US" sz="800"/>
                        <a:t>Lunch and Learn – Data Strategy </a:t>
                      </a:r>
                    </a:p>
                    <a:p>
                      <a:pPr marL="228600" indent="-228600">
                        <a:buAutoNum type="arabicPeriod"/>
                      </a:pPr>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hlinkClick r:id="rId8"/>
                        </a:rPr>
                        <a:t>PowerBI Crash Course</a:t>
                      </a:r>
                      <a:r>
                        <a:rPr lang="en-US" sz="800"/>
                        <a:t> – (estimated time: 6 hours)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0801443"/>
                  </a:ext>
                </a:extLst>
              </a:tr>
              <a:tr h="0">
                <a:tc>
                  <a:txBody>
                    <a:bodyPr/>
                    <a:lstStyle/>
                    <a:p>
                      <a:r>
                        <a:rPr lang="en-US" sz="800" b="1"/>
                        <a:t>Day 9 (May 24)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10 (May 25)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11 (May 26)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Day 12 (May 27)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855418"/>
                  </a:ext>
                </a:extLst>
              </a:tr>
              <a:tr h="1371600">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coffee chats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Optional: </a:t>
                      </a:r>
                      <a:r>
                        <a:rPr lang="en-US" sz="800">
                          <a:hlinkClick r:id="rId9"/>
                        </a:rPr>
                        <a:t>Guide to the Pharma Industry </a:t>
                      </a:r>
                      <a:r>
                        <a:rPr lang="en-US" sz="800"/>
                        <a:t>(Udemy - 1 hour)</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Remaining courses: ensure completion; seek other Agile courses if desired</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indent="-228600">
                        <a:buAutoNum type="arabicPeriod"/>
                      </a:pPr>
                      <a:r>
                        <a:rPr lang="en-US" sz="800"/>
                        <a:t>Optional Udemy course of choosing (e.g. </a:t>
                      </a:r>
                      <a:r>
                        <a:rPr lang="en-US" sz="800">
                          <a:hlinkClick r:id="rId10"/>
                        </a:rPr>
                        <a:t>SQL Training </a:t>
                      </a:r>
                      <a:r>
                        <a:rPr lang="en-US" sz="800"/>
                        <a:t>(estimated time: 5 hours)) </a:t>
                      </a: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Remaining courses – catch up</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a:t>In office </a:t>
                      </a:r>
                      <a:r>
                        <a:rPr lang="en-US" sz="800" b="0">
                          <a:latin typeface="+mn-lt"/>
                          <a:ea typeface="Verdana"/>
                        </a:rPr>
                        <a:t>μ-Project Hackathon Opening Ceremony (1 hour)</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US" sz="800" b="0">
                          <a:latin typeface="+mn-lt"/>
                          <a:ea typeface="Verdana"/>
                        </a:rPr>
                        <a:t>Lunch and Learn – Indication Pipeline Project</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endParaRPr lang="en-US" sz="800" b="0">
                        <a:latin typeface="+mn-lt"/>
                        <a:ea typeface="Verdana"/>
                      </a:endParaRPr>
                    </a:p>
                    <a:p>
                      <a:endParaRPr lang="en-US" sz="8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28600" indent="-228600">
                        <a:buAutoNum type="arabicPeriod"/>
                      </a:pPr>
                      <a:r>
                        <a:rPr lang="en-US" sz="800" b="0">
                          <a:latin typeface="+mn-lt"/>
                          <a:ea typeface="Verdana"/>
                        </a:rPr>
                        <a:t>μ</a:t>
                      </a:r>
                      <a:r>
                        <a:rPr lang="en-US" sz="800"/>
                        <a:t>–Project Hackathon Begins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6028451"/>
                  </a:ext>
                </a:extLst>
              </a:tr>
            </a:tbl>
          </a:graphicData>
        </a:graphic>
      </p:graphicFrame>
      <p:sp>
        <p:nvSpPr>
          <p:cNvPr id="10" name="Rectangle 9">
            <a:extLst>
              <a:ext uri="{FF2B5EF4-FFF2-40B4-BE49-F238E27FC236}">
                <a16:creationId xmlns:a16="http://schemas.microsoft.com/office/drawing/2014/main" id="{DEB7F814-947A-4A9B-AD2C-C02428CF614B}"/>
              </a:ext>
            </a:extLst>
          </p:cNvPr>
          <p:cNvSpPr/>
          <p:nvPr/>
        </p:nvSpPr>
        <p:spPr>
          <a:xfrm>
            <a:off x="8457801" y="642887"/>
            <a:ext cx="3396343" cy="826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a:t>Key Takeaways</a:t>
            </a:r>
          </a:p>
          <a:p>
            <a:pPr marL="285750" indent="-285750">
              <a:buFontTx/>
              <a:buChar char="-"/>
            </a:pPr>
            <a:r>
              <a:rPr lang="en-US" sz="800"/>
              <a:t>Agile Methodology and Tools</a:t>
            </a:r>
          </a:p>
          <a:p>
            <a:pPr marL="285750" indent="-285750">
              <a:buFontTx/>
              <a:buChar char="-"/>
            </a:pPr>
            <a:r>
              <a:rPr lang="en-US" sz="800" err="1"/>
              <a:t>PowerBI</a:t>
            </a:r>
            <a:endParaRPr lang="en-US" sz="800"/>
          </a:p>
          <a:p>
            <a:pPr marL="285750" indent="-285750">
              <a:buFontTx/>
              <a:buChar char="-"/>
            </a:pPr>
            <a:r>
              <a:rPr lang="en-US" sz="800"/>
              <a:t>Data Strategy</a:t>
            </a:r>
          </a:p>
          <a:p>
            <a:pPr marL="285750" indent="-285750">
              <a:buFontTx/>
              <a:buChar char="-"/>
            </a:pPr>
            <a:r>
              <a:rPr lang="en-US" sz="800"/>
              <a:t>Optional Material (Pharma Guide, SQL, etc.)</a:t>
            </a:r>
          </a:p>
        </p:txBody>
      </p:sp>
      <p:sp>
        <p:nvSpPr>
          <p:cNvPr id="12" name="TextBox 11">
            <a:extLst>
              <a:ext uri="{FF2B5EF4-FFF2-40B4-BE49-F238E27FC236}">
                <a16:creationId xmlns:a16="http://schemas.microsoft.com/office/drawing/2014/main" id="{449B9F64-2ACB-4519-A32C-845A56B4A3CF}"/>
              </a:ext>
            </a:extLst>
          </p:cNvPr>
          <p:cNvSpPr txBox="1"/>
          <p:nvPr/>
        </p:nvSpPr>
        <p:spPr>
          <a:xfrm>
            <a:off x="6701871" y="1522443"/>
            <a:ext cx="5287935" cy="215444"/>
          </a:xfrm>
          <a:prstGeom prst="rect">
            <a:avLst/>
          </a:prstGeom>
          <a:noFill/>
        </p:spPr>
        <p:txBody>
          <a:bodyPr wrap="square">
            <a:spAutoFit/>
          </a:bodyPr>
          <a:lstStyle/>
          <a:p>
            <a:r>
              <a:rPr lang="en-US" sz="800" i="1"/>
              <a:t>Note: training path schedule is recommended and may vary based on your schedule and priorities</a:t>
            </a:r>
          </a:p>
        </p:txBody>
      </p:sp>
    </p:spTree>
    <p:extLst>
      <p:ext uri="{BB962C8B-B14F-4D97-AF65-F5344CB8AC3E}">
        <p14:creationId xmlns:p14="http://schemas.microsoft.com/office/powerpoint/2010/main" val="2621149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A639CE-02E4-0144-B08A-19BF88AC7B62}"/>
              </a:ext>
            </a:extLst>
          </p:cNvPr>
          <p:cNvSpPr>
            <a:spLocks noGrp="1"/>
          </p:cNvSpPr>
          <p:nvPr>
            <p:ph type="ftr" sz="quarter" idx="15"/>
          </p:nvPr>
        </p:nvSpPr>
        <p:spPr/>
        <p:txBody>
          <a:bodyPr/>
          <a:lstStyle/>
          <a:p>
            <a:r>
              <a:rPr lang="en-US" noProof="0"/>
              <a:t>internal use</a:t>
            </a:r>
          </a:p>
        </p:txBody>
      </p:sp>
      <p:sp>
        <p:nvSpPr>
          <p:cNvPr id="3" name="Slide Number Placeholder 2">
            <a:extLst>
              <a:ext uri="{FF2B5EF4-FFF2-40B4-BE49-F238E27FC236}">
                <a16:creationId xmlns:a16="http://schemas.microsoft.com/office/drawing/2014/main" id="{E6D67FF2-1297-BF4B-8541-EB8D47FC8B4D}"/>
              </a:ext>
            </a:extLst>
          </p:cNvPr>
          <p:cNvSpPr>
            <a:spLocks noGrp="1"/>
          </p:cNvSpPr>
          <p:nvPr>
            <p:ph type="sldNum" sz="quarter" idx="16"/>
          </p:nvPr>
        </p:nvSpPr>
        <p:spPr/>
        <p:txBody>
          <a:bodyPr/>
          <a:lstStyle/>
          <a:p>
            <a:fld id="{6B54B0F7-55DD-40D6-B7F4-70B586885C0B}" type="slidenum">
              <a:rPr lang="en-US" noProof="0" smtClean="0"/>
              <a:pPr/>
              <a:t>8</a:t>
            </a:fld>
            <a:endParaRPr lang="en-US" noProof="0"/>
          </a:p>
        </p:txBody>
      </p:sp>
      <p:sp>
        <p:nvSpPr>
          <p:cNvPr id="12" name="Title 7">
            <a:extLst>
              <a:ext uri="{FF2B5EF4-FFF2-40B4-BE49-F238E27FC236}">
                <a16:creationId xmlns:a16="http://schemas.microsoft.com/office/drawing/2014/main" id="{8D06E98B-B0F2-AD48-8B53-6B5BFD40A794}"/>
              </a:ext>
            </a:extLst>
          </p:cNvPr>
          <p:cNvSpPr txBox="1">
            <a:spLocks/>
          </p:cNvSpPr>
          <p:nvPr/>
        </p:nvSpPr>
        <p:spPr>
          <a:xfrm>
            <a:off x="5082639" y="206498"/>
            <a:ext cx="6164314" cy="748247"/>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lang="fr-FR" sz="2933" b="0" i="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a:t>Next Steps</a:t>
            </a:r>
          </a:p>
        </p:txBody>
      </p:sp>
      <p:sp>
        <p:nvSpPr>
          <p:cNvPr id="5" name="Triangle 4">
            <a:extLst>
              <a:ext uri="{FF2B5EF4-FFF2-40B4-BE49-F238E27FC236}">
                <a16:creationId xmlns:a16="http://schemas.microsoft.com/office/drawing/2014/main" id="{40C973D8-11D9-A04D-8164-63FFA153C44D}"/>
              </a:ext>
            </a:extLst>
          </p:cNvPr>
          <p:cNvSpPr/>
          <p:nvPr/>
        </p:nvSpPr>
        <p:spPr>
          <a:xfrm rot="5400000">
            <a:off x="2330920" y="3126010"/>
            <a:ext cx="4672165" cy="83127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1E6B2A-BD91-BA43-B1AC-0EE9AF24863A}"/>
              </a:ext>
            </a:extLst>
          </p:cNvPr>
          <p:cNvSpPr txBox="1"/>
          <p:nvPr/>
        </p:nvSpPr>
        <p:spPr>
          <a:xfrm>
            <a:off x="5522026" y="1443841"/>
            <a:ext cx="5177640" cy="3970318"/>
          </a:xfrm>
          <a:prstGeom prst="rect">
            <a:avLst/>
          </a:prstGeom>
          <a:noFill/>
        </p:spPr>
        <p:txBody>
          <a:bodyPr wrap="square" rtlCol="0">
            <a:spAutoFit/>
          </a:bodyPr>
          <a:lstStyle/>
          <a:p>
            <a:pPr marL="342900" indent="-342900">
              <a:buAutoNum type="arabicPeriod"/>
            </a:pPr>
            <a:r>
              <a:rPr lang="en-US"/>
              <a:t>Engage all “buddies” in a brief kick-off (or email) to lay out buddy expectations and prepare the team for the students’ arrivals</a:t>
            </a:r>
            <a:br>
              <a:rPr lang="en-US"/>
            </a:br>
            <a:endParaRPr lang="en-US"/>
          </a:p>
          <a:p>
            <a:pPr marL="342900" indent="-342900">
              <a:buAutoNum type="arabicPeriod"/>
            </a:pPr>
            <a:r>
              <a:rPr lang="en-US"/>
              <a:t>Build and finalize the ”prep for Day 1”, “First month” and “Last month” checklists for the co-op students</a:t>
            </a:r>
            <a:br>
              <a:rPr lang="en-US"/>
            </a:br>
            <a:endParaRPr lang="en-US"/>
          </a:p>
          <a:p>
            <a:pPr marL="342900" indent="-342900">
              <a:buAutoNum type="arabicPeriod"/>
            </a:pPr>
            <a:r>
              <a:rPr lang="en-US"/>
              <a:t>Ensure all technology orders are ready for student arrival</a:t>
            </a:r>
            <a:br>
              <a:rPr lang="en-US"/>
            </a:br>
            <a:endParaRPr lang="en-US"/>
          </a:p>
          <a:p>
            <a:pPr marL="342900" indent="-342900">
              <a:buAutoNum type="arabicPeriod"/>
            </a:pPr>
            <a:r>
              <a:rPr lang="en-US"/>
              <a:t>Input relevant meetings / events into calendars</a:t>
            </a:r>
          </a:p>
        </p:txBody>
      </p:sp>
      <p:pic>
        <p:nvPicPr>
          <p:cNvPr id="1026" name="Picture 2">
            <a:extLst>
              <a:ext uri="{FF2B5EF4-FFF2-40B4-BE49-F238E27FC236}">
                <a16:creationId xmlns:a16="http://schemas.microsoft.com/office/drawing/2014/main" id="{04B050FD-A987-E540-9493-8B2348B11E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363" r="14450"/>
          <a:stretch/>
        </p:blipFill>
        <p:spPr bwMode="auto">
          <a:xfrm>
            <a:off x="0" y="0"/>
            <a:ext cx="4367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88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B75-823B-DF4D-96AF-5CDCF4B1CA49}"/>
              </a:ext>
            </a:extLst>
          </p:cNvPr>
          <p:cNvSpPr>
            <a:spLocks noGrp="1"/>
          </p:cNvSpPr>
          <p:nvPr>
            <p:ph type="ctrTitle"/>
          </p:nvPr>
        </p:nvSpPr>
        <p:spPr/>
        <p:txBody>
          <a:bodyPr/>
          <a:lstStyle/>
          <a:p>
            <a:r>
              <a:rPr lang="en-US"/>
              <a:t>Hackathon Planning</a:t>
            </a:r>
          </a:p>
        </p:txBody>
      </p:sp>
      <p:sp>
        <p:nvSpPr>
          <p:cNvPr id="3" name="SmartArt Placeholder 2">
            <a:extLst>
              <a:ext uri="{FF2B5EF4-FFF2-40B4-BE49-F238E27FC236}">
                <a16:creationId xmlns:a16="http://schemas.microsoft.com/office/drawing/2014/main" id="{31DD9F04-A3B6-D24E-99C0-12AA0BCD0CD8}"/>
              </a:ext>
            </a:extLst>
          </p:cNvPr>
          <p:cNvSpPr>
            <a:spLocks noGrp="1"/>
          </p:cNvSpPr>
          <p:nvPr>
            <p:ph type="dgm" sz="quarter" idx="13"/>
          </p:nvPr>
        </p:nvSpPr>
        <p:spPr/>
      </p:sp>
      <p:sp>
        <p:nvSpPr>
          <p:cNvPr id="4" name="SmartArt Placeholder 3">
            <a:extLst>
              <a:ext uri="{FF2B5EF4-FFF2-40B4-BE49-F238E27FC236}">
                <a16:creationId xmlns:a16="http://schemas.microsoft.com/office/drawing/2014/main" id="{0FED4A73-3C8A-034D-A881-74ECB6DB7D8E}"/>
              </a:ext>
            </a:extLst>
          </p:cNvPr>
          <p:cNvSpPr>
            <a:spLocks noGrp="1"/>
          </p:cNvSpPr>
          <p:nvPr>
            <p:ph type="dgm" sz="quarter" idx="14"/>
          </p:nvPr>
        </p:nvSpPr>
        <p:spPr/>
      </p:sp>
    </p:spTree>
    <p:extLst>
      <p:ext uri="{BB962C8B-B14F-4D97-AF65-F5344CB8AC3E}">
        <p14:creationId xmlns:p14="http://schemas.microsoft.com/office/powerpoint/2010/main" val="2270980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Sanofi">
  <a:themeElements>
    <a:clrScheme name="00. Sanofi">
      <a:dk1>
        <a:sysClr val="windowText" lastClr="000000"/>
      </a:dk1>
      <a:lt1>
        <a:sysClr val="window" lastClr="FFFFFF"/>
      </a:lt1>
      <a:dk2>
        <a:srgbClr val="F4F2F6"/>
      </a:dk2>
      <a:lt2>
        <a:srgbClr val="F5F5F5"/>
      </a:lt2>
      <a:accent1>
        <a:srgbClr val="23004C"/>
      </a:accent1>
      <a:accent2>
        <a:srgbClr val="7A00E6"/>
      </a:accent2>
      <a:accent3>
        <a:srgbClr val="ED6C4E"/>
      </a:accent3>
      <a:accent4>
        <a:srgbClr val="62D488"/>
      </a:accent4>
      <a:accent5>
        <a:srgbClr val="F6C243"/>
      </a:accent5>
      <a:accent6>
        <a:srgbClr val="CA99F5"/>
      </a:accent6>
      <a:hlink>
        <a:srgbClr val="62D488"/>
      </a:hlink>
      <a:folHlink>
        <a:srgbClr val="23004C"/>
      </a:folHlink>
    </a:clrScheme>
    <a:fontScheme name="00. Sanofi System">
      <a:majorFont>
        <a:latin typeface="Verdana"/>
        <a:ea typeface=""/>
        <a:cs typeface=""/>
      </a:majorFont>
      <a:minorFont>
        <a:latin typeface="Verdan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nofi Inspirational Presentation - v1.1.potx" id="{4CFEC47B-8BBC-4C05-8510-31BC64FCFB44}" vid="{BFB14AFE-52B0-4134-93B9-0F9EF24536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1_Sanofi</vt:lpstr>
      <vt:lpstr>PowerPoint Presentation</vt:lpstr>
      <vt:lpstr>PowerPoint Presentation</vt:lpstr>
      <vt:lpstr>PowerPoint Presentation</vt:lpstr>
      <vt:lpstr>May 2 - 31</vt:lpstr>
      <vt:lpstr>Data Analyst Training Path</vt:lpstr>
      <vt:lpstr>Data Engineer Training Path</vt:lpstr>
      <vt:lpstr>Data Strategy Training Path</vt:lpstr>
      <vt:lpstr>PowerPoint Presentation</vt:lpstr>
      <vt:lpstr>Hackathon Planning</vt:lpstr>
      <vt:lpstr>HACKATHON PLAN</vt:lpstr>
      <vt:lpstr>HACKATHON PLAN </vt:lpstr>
      <vt:lpstr>Pillar-Specific Training for Co-ops (Week #2 and 3)</vt:lpstr>
      <vt:lpstr>Product – Hackathon (2 weeks)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2022-03-21T20:52:32Z</dcterms:created>
  <dcterms:modified xsi:type="dcterms:W3CDTF">2022-05-11T22:01:29Z</dcterms:modified>
</cp:coreProperties>
</file>