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7" r:id="rId2"/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30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9040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437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96707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2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1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3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6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4192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8216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371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14" name="AutoShape 9"/>
          <p:cNvSpPr>
            <a:spLocks noChangeArrowheads="1"/>
          </p:cNvSpPr>
          <p:nvPr userDrawn="1"/>
        </p:nvSpPr>
        <p:spPr bwMode="gray">
          <a:xfrm>
            <a:off x="2181193" y="3009900"/>
            <a:ext cx="33715" cy="838200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gray">
          <a:xfrm>
            <a:off x="8302601" y="381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6" name="Text Box 12"/>
          <p:cNvSpPr txBox="1">
            <a:spLocks noChangeArrowheads="1"/>
          </p:cNvSpPr>
          <p:nvPr userDrawn="1"/>
        </p:nvSpPr>
        <p:spPr bwMode="gray">
          <a:xfrm>
            <a:off x="6276151" y="6629401"/>
            <a:ext cx="2526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  <p:pic>
        <p:nvPicPr>
          <p:cNvPr id="17" name="Picture 15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59" y="3248025"/>
            <a:ext cx="168866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3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6394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Line 9"/>
          <p:cNvSpPr>
            <a:spLocks noChangeShapeType="1"/>
          </p:cNvSpPr>
          <p:nvPr userDrawn="1"/>
        </p:nvSpPr>
        <p:spPr bwMode="gray">
          <a:xfrm>
            <a:off x="0" y="457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AutoShape 8"/>
          <p:cNvSpPr>
            <a:spLocks noChangeArrowheads="1"/>
          </p:cNvSpPr>
          <p:nvPr userDrawn="1"/>
        </p:nvSpPr>
        <p:spPr bwMode="gray">
          <a:xfrm>
            <a:off x="70362" y="82550"/>
            <a:ext cx="35181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gray">
          <a:xfrm>
            <a:off x="8302601" y="2667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804" y="57150"/>
            <a:ext cx="773971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3563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310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4761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5798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7546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9333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6261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81E7-9C08-2149-9165-A35BDE62CAE7}" type="datetimeFigureOut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5D53-84CB-B546-A48D-B4493DCA9917}" type="slidenum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2300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5948" y="3140969"/>
            <a:ext cx="6692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PHP Training: Mini Blog Wireframe</a:t>
            </a:r>
          </a:p>
        </p:txBody>
      </p:sp>
      <p:sp>
        <p:nvSpPr>
          <p:cNvPr id="5" name="サブタイトル 1"/>
          <p:cNvSpPr txBox="1">
            <a:spLocks/>
          </p:cNvSpPr>
          <p:nvPr/>
        </p:nvSpPr>
        <p:spPr>
          <a:xfrm>
            <a:off x="2321543" y="3657600"/>
            <a:ext cx="6823924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2014/12/08 Mulodo Inc</a:t>
            </a:r>
            <a:endParaRPr lang="ja-JP" altLang="en-US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3525" y="0"/>
            <a:ext cx="95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Sitemap</a:t>
            </a:r>
            <a:endParaRPr kumimoji="1" lang="ja-JP" alt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290286" y="52009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S-1-1</a:t>
            </a:r>
            <a:endParaRPr kumimoji="1" lang="ja-JP" alt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165886" y="886301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Homepage</a:t>
            </a:r>
            <a:endParaRPr kumimoji="1" lang="ja-JP" altLang="en-US" sz="140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97106" y="672496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/>
          <p:cNvSpPr/>
          <p:nvPr/>
        </p:nvSpPr>
        <p:spPr>
          <a:xfrm>
            <a:off x="1754890" y="53944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S-2-1</a:t>
            </a:r>
            <a:endParaRPr kumimoji="1" lang="ja-JP" altLang="en-US" sz="1400"/>
          </a:p>
        </p:txBody>
      </p:sp>
      <p:sp>
        <p:nvSpPr>
          <p:cNvPr id="18" name="TextBox 17"/>
          <p:cNvSpPr txBox="1"/>
          <p:nvPr/>
        </p:nvSpPr>
        <p:spPr>
          <a:xfrm>
            <a:off x="1751483" y="829734"/>
            <a:ext cx="574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Login</a:t>
            </a:r>
            <a:endParaRPr kumimoji="1" lang="ja-JP" altLang="en-US" sz="140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97106" y="129661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/>
          <p:cNvSpPr/>
          <p:nvPr/>
        </p:nvSpPr>
        <p:spPr>
          <a:xfrm>
            <a:off x="1754890" y="115147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S-3-1</a:t>
            </a:r>
            <a:endParaRPr kumimoji="1" lang="ja-JP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1751483" y="1441760"/>
            <a:ext cx="502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Blog</a:t>
            </a:r>
            <a:endParaRPr kumimoji="1" lang="ja-JP" altLang="en-US" sz="140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206520" y="222611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/>
          <p:cNvSpPr/>
          <p:nvPr/>
        </p:nvSpPr>
        <p:spPr>
          <a:xfrm>
            <a:off x="1764304" y="208096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S-4-1</a:t>
            </a:r>
            <a:endParaRPr kumimoji="1" lang="ja-JP" alt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1481901" y="2487909"/>
            <a:ext cx="1059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My Account</a:t>
            </a:r>
            <a:endParaRPr kumimoji="1" lang="ja-JP" altLang="en-US" sz="1400"/>
          </a:p>
        </p:txBody>
      </p:sp>
      <p:cxnSp>
        <p:nvCxnSpPr>
          <p:cNvPr id="30" name="Elbow Connector 29"/>
          <p:cNvCxnSpPr>
            <a:stCxn id="11" idx="3"/>
          </p:cNvCxnSpPr>
          <p:nvPr/>
        </p:nvCxnSpPr>
        <p:spPr>
          <a:xfrm>
            <a:off x="888932" y="665238"/>
            <a:ext cx="321967" cy="59145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206520" y="496984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/>
          <p:cNvSpPr/>
          <p:nvPr/>
        </p:nvSpPr>
        <p:spPr>
          <a:xfrm>
            <a:off x="1764304" y="482469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S-5-1</a:t>
            </a:r>
            <a:endParaRPr kumimoji="1" lang="ja-JP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1676232" y="5114983"/>
            <a:ext cx="1072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Search  user</a:t>
            </a:r>
            <a:endParaRPr kumimoji="1" lang="ja-JP" altLang="en-US" sz="140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193699" y="6127448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/>
          <p:cNvSpPr/>
          <p:nvPr/>
        </p:nvSpPr>
        <p:spPr>
          <a:xfrm>
            <a:off x="1751483" y="598230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S-6-1</a:t>
            </a:r>
            <a:endParaRPr kumimoji="1" lang="ja-JP" altLang="en-US" sz="1400"/>
          </a:p>
        </p:txBody>
      </p:sp>
      <p:sp>
        <p:nvSpPr>
          <p:cNvPr id="40" name="TextBox 39"/>
          <p:cNvSpPr txBox="1"/>
          <p:nvPr/>
        </p:nvSpPr>
        <p:spPr>
          <a:xfrm>
            <a:off x="1748076" y="6272591"/>
            <a:ext cx="781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Sitemap</a:t>
            </a:r>
            <a:endParaRPr kumimoji="1" lang="ja-JP" altLang="en-US" sz="140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62892" y="129661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/>
          <p:cNvSpPr/>
          <p:nvPr/>
        </p:nvSpPr>
        <p:spPr>
          <a:xfrm>
            <a:off x="2920676" y="115147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S-3-2</a:t>
            </a:r>
            <a:endParaRPr kumimoji="1" lang="ja-JP" altLang="en-US" sz="1400"/>
          </a:p>
        </p:txBody>
      </p:sp>
      <p:sp>
        <p:nvSpPr>
          <p:cNvPr id="43" name="TextBox 42"/>
          <p:cNvSpPr txBox="1"/>
          <p:nvPr/>
        </p:nvSpPr>
        <p:spPr>
          <a:xfrm>
            <a:off x="2917269" y="1441760"/>
            <a:ext cx="61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Detail</a:t>
            </a:r>
            <a:endParaRPr kumimoji="1" lang="ja-JP" altLang="en-US" sz="140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514554" y="1303874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/>
          <p:cNvSpPr/>
          <p:nvPr/>
        </p:nvSpPr>
        <p:spPr>
          <a:xfrm>
            <a:off x="4072338" y="115873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S-3-3</a:t>
            </a:r>
            <a:endParaRPr kumimoji="1" lang="ja-JP" altLang="en-US" sz="1400"/>
          </a:p>
        </p:txBody>
      </p:sp>
      <p:sp>
        <p:nvSpPr>
          <p:cNvPr id="46" name="TextBox 45"/>
          <p:cNvSpPr txBox="1"/>
          <p:nvPr/>
        </p:nvSpPr>
        <p:spPr>
          <a:xfrm>
            <a:off x="4068931" y="1449017"/>
            <a:ext cx="90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Comment</a:t>
            </a:r>
            <a:endParaRPr kumimoji="1" lang="ja-JP" altLang="en-US" sz="140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670984" y="1311131"/>
            <a:ext cx="8537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/>
          <p:cNvSpPr/>
          <p:nvPr/>
        </p:nvSpPr>
        <p:spPr>
          <a:xfrm>
            <a:off x="5524684" y="116598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S-3-4</a:t>
            </a:r>
            <a:endParaRPr kumimoji="1" lang="ja-JP" altLang="en-US" sz="1400"/>
          </a:p>
        </p:txBody>
      </p:sp>
      <p:sp>
        <p:nvSpPr>
          <p:cNvPr id="49" name="TextBox 48"/>
          <p:cNvSpPr txBox="1"/>
          <p:nvPr/>
        </p:nvSpPr>
        <p:spPr>
          <a:xfrm>
            <a:off x="5524684" y="1495184"/>
            <a:ext cx="467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Edit</a:t>
            </a:r>
          </a:p>
          <a:p>
            <a:endParaRPr kumimoji="1" lang="ja-JP" altLang="en-US" sz="1400"/>
          </a:p>
        </p:txBody>
      </p:sp>
      <p:cxnSp>
        <p:nvCxnSpPr>
          <p:cNvPr id="58" name="Straight Connector 57"/>
          <p:cNvCxnSpPr/>
          <p:nvPr/>
        </p:nvCxnSpPr>
        <p:spPr>
          <a:xfrm>
            <a:off x="4954153" y="1309270"/>
            <a:ext cx="20482" cy="67135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978995" y="196853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1" name="Rectangle 60"/>
          <p:cNvSpPr/>
          <p:nvPr/>
        </p:nvSpPr>
        <p:spPr>
          <a:xfrm>
            <a:off x="5536779" y="182339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S-3-5</a:t>
            </a:r>
            <a:endParaRPr kumimoji="1" lang="ja-JP" altLang="en-US" sz="1400"/>
          </a:p>
        </p:txBody>
      </p:sp>
      <p:sp>
        <p:nvSpPr>
          <p:cNvPr id="62" name="TextBox 61"/>
          <p:cNvSpPr txBox="1"/>
          <p:nvPr/>
        </p:nvSpPr>
        <p:spPr>
          <a:xfrm>
            <a:off x="5533372" y="2113680"/>
            <a:ext cx="664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Delete</a:t>
            </a:r>
            <a:endParaRPr kumimoji="1" lang="ja-JP" altLang="en-US" sz="1400"/>
          </a:p>
        </p:txBody>
      </p:sp>
      <p:cxnSp>
        <p:nvCxnSpPr>
          <p:cNvPr id="70" name="Straight Arrow Connector 69"/>
          <p:cNvCxnSpPr>
            <a:stCxn id="23" idx="3"/>
          </p:cNvCxnSpPr>
          <p:nvPr/>
        </p:nvCxnSpPr>
        <p:spPr>
          <a:xfrm>
            <a:off x="2362950" y="2226110"/>
            <a:ext cx="10358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1" name="Rectangle 70"/>
          <p:cNvSpPr/>
          <p:nvPr/>
        </p:nvSpPr>
        <p:spPr>
          <a:xfrm>
            <a:off x="3412719" y="208096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S-4-2</a:t>
            </a:r>
            <a:endParaRPr kumimoji="1" lang="ja-JP" altLang="en-US" sz="1400"/>
          </a:p>
        </p:txBody>
      </p:sp>
      <p:sp>
        <p:nvSpPr>
          <p:cNvPr id="72" name="TextBox 71"/>
          <p:cNvSpPr txBox="1"/>
          <p:nvPr/>
        </p:nvSpPr>
        <p:spPr>
          <a:xfrm>
            <a:off x="3409312" y="2371253"/>
            <a:ext cx="1634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Update Information</a:t>
            </a:r>
            <a:endParaRPr kumimoji="1" lang="ja-JP" altLang="en-US" sz="1400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2792009" y="2831251"/>
            <a:ext cx="60675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/>
          <p:cNvSpPr/>
          <p:nvPr/>
        </p:nvSpPr>
        <p:spPr>
          <a:xfrm>
            <a:off x="3412719" y="267903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S-4-3</a:t>
            </a:r>
            <a:endParaRPr kumimoji="1" lang="ja-JP" altLang="en-US" sz="1400"/>
          </a:p>
        </p:txBody>
      </p:sp>
      <p:sp>
        <p:nvSpPr>
          <p:cNvPr id="76" name="TextBox 75"/>
          <p:cNvSpPr txBox="1"/>
          <p:nvPr/>
        </p:nvSpPr>
        <p:spPr>
          <a:xfrm>
            <a:off x="3362124" y="2972855"/>
            <a:ext cx="146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Change Password</a:t>
            </a:r>
            <a:endParaRPr kumimoji="1" lang="ja-JP" altLang="en-US" sz="1400"/>
          </a:p>
        </p:txBody>
      </p:sp>
      <p:cxnSp>
        <p:nvCxnSpPr>
          <p:cNvPr id="79" name="Straight Connector 78"/>
          <p:cNvCxnSpPr/>
          <p:nvPr/>
        </p:nvCxnSpPr>
        <p:spPr>
          <a:xfrm>
            <a:off x="2792009" y="2241381"/>
            <a:ext cx="0" cy="213039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2792009" y="3446093"/>
            <a:ext cx="60675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8" name="Rectangle 87"/>
          <p:cNvSpPr/>
          <p:nvPr/>
        </p:nvSpPr>
        <p:spPr>
          <a:xfrm>
            <a:off x="3412719" y="329387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S-4-4</a:t>
            </a:r>
            <a:endParaRPr kumimoji="1" lang="ja-JP" altLang="en-US" sz="1400"/>
          </a:p>
        </p:txBody>
      </p:sp>
      <p:sp>
        <p:nvSpPr>
          <p:cNvPr id="89" name="TextBox 88"/>
          <p:cNvSpPr txBox="1"/>
          <p:nvPr/>
        </p:nvSpPr>
        <p:spPr>
          <a:xfrm>
            <a:off x="3357319" y="3587697"/>
            <a:ext cx="119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Manager Post</a:t>
            </a:r>
            <a:endParaRPr kumimoji="1" lang="ja-JP" altLang="en-US" sz="1400"/>
          </a:p>
        </p:txBody>
      </p:sp>
      <p:cxnSp>
        <p:nvCxnSpPr>
          <p:cNvPr id="90" name="Straight Arrow Connector 89"/>
          <p:cNvCxnSpPr>
            <a:endCxn id="91" idx="1"/>
          </p:cNvCxnSpPr>
          <p:nvPr/>
        </p:nvCxnSpPr>
        <p:spPr>
          <a:xfrm flipV="1">
            <a:off x="4034120" y="3419888"/>
            <a:ext cx="1359915" cy="7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1" name="Rectangle 90"/>
          <p:cNvSpPr/>
          <p:nvPr/>
        </p:nvSpPr>
        <p:spPr>
          <a:xfrm>
            <a:off x="5394035" y="327474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S-4-5</a:t>
            </a:r>
            <a:endParaRPr kumimoji="1" lang="ja-JP" altLang="en-US" sz="1400"/>
          </a:p>
        </p:txBody>
      </p:sp>
      <p:sp>
        <p:nvSpPr>
          <p:cNvPr id="92" name="TextBox 91"/>
          <p:cNvSpPr txBox="1"/>
          <p:nvPr/>
        </p:nvSpPr>
        <p:spPr>
          <a:xfrm>
            <a:off x="6135425" y="3254569"/>
            <a:ext cx="477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Add</a:t>
            </a:r>
            <a:endParaRPr kumimoji="1" lang="ja-JP" altLang="en-US" sz="1400"/>
          </a:p>
        </p:txBody>
      </p:sp>
      <p:cxnSp>
        <p:nvCxnSpPr>
          <p:cNvPr id="95" name="Straight Connector 94"/>
          <p:cNvCxnSpPr/>
          <p:nvPr/>
        </p:nvCxnSpPr>
        <p:spPr>
          <a:xfrm>
            <a:off x="4830720" y="3419888"/>
            <a:ext cx="0" cy="95188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98" idx="1"/>
          </p:cNvCxnSpPr>
          <p:nvPr/>
        </p:nvCxnSpPr>
        <p:spPr>
          <a:xfrm>
            <a:off x="4830720" y="3865640"/>
            <a:ext cx="573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8" name="Rectangle 97"/>
          <p:cNvSpPr/>
          <p:nvPr/>
        </p:nvSpPr>
        <p:spPr>
          <a:xfrm>
            <a:off x="5404656" y="372049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S-4-6</a:t>
            </a:r>
            <a:endParaRPr kumimoji="1" lang="ja-JP" altLang="en-US" sz="1400"/>
          </a:p>
        </p:txBody>
      </p:sp>
      <p:sp>
        <p:nvSpPr>
          <p:cNvPr id="99" name="TextBox 98"/>
          <p:cNvSpPr txBox="1"/>
          <p:nvPr/>
        </p:nvSpPr>
        <p:spPr>
          <a:xfrm>
            <a:off x="6170236" y="3700321"/>
            <a:ext cx="467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Edit</a:t>
            </a:r>
            <a:endParaRPr kumimoji="1" lang="ja-JP" altLang="en-US" sz="1400"/>
          </a:p>
        </p:txBody>
      </p:sp>
      <p:cxnSp>
        <p:nvCxnSpPr>
          <p:cNvPr id="107" name="Straight Arrow Connector 106"/>
          <p:cNvCxnSpPr>
            <a:endCxn id="108" idx="1"/>
          </p:cNvCxnSpPr>
          <p:nvPr/>
        </p:nvCxnSpPr>
        <p:spPr>
          <a:xfrm>
            <a:off x="4837980" y="4284130"/>
            <a:ext cx="573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08" name="Rectangle 107"/>
          <p:cNvSpPr/>
          <p:nvPr/>
        </p:nvSpPr>
        <p:spPr>
          <a:xfrm>
            <a:off x="5411916" y="413898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S-4-7</a:t>
            </a:r>
            <a:endParaRPr kumimoji="1" lang="ja-JP" altLang="en-US" sz="1400"/>
          </a:p>
        </p:txBody>
      </p:sp>
      <p:sp>
        <p:nvSpPr>
          <p:cNvPr id="109" name="TextBox 108"/>
          <p:cNvSpPr txBox="1"/>
          <p:nvPr/>
        </p:nvSpPr>
        <p:spPr>
          <a:xfrm>
            <a:off x="6177496" y="4118811"/>
            <a:ext cx="664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Delete</a:t>
            </a:r>
            <a:endParaRPr kumimoji="1" lang="ja-JP" altLang="en-US" sz="140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2892" y="496984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/>
          <p:cNvSpPr/>
          <p:nvPr/>
        </p:nvSpPr>
        <p:spPr>
          <a:xfrm>
            <a:off x="2920676" y="482469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S-5-2</a:t>
            </a:r>
            <a:endParaRPr kumimoji="1" lang="ja-JP" altLang="en-US" sz="1400"/>
          </a:p>
        </p:txBody>
      </p:sp>
      <p:sp>
        <p:nvSpPr>
          <p:cNvPr id="57" name="TextBox 56"/>
          <p:cNvSpPr txBox="1"/>
          <p:nvPr/>
        </p:nvSpPr>
        <p:spPr>
          <a:xfrm>
            <a:off x="2832604" y="5114983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View all Post’s User</a:t>
            </a:r>
            <a:endParaRPr kumimoji="1" lang="ja-JP" altLang="en-US" sz="140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2800697" y="4279700"/>
            <a:ext cx="60675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3" name="Rectangle 62"/>
          <p:cNvSpPr/>
          <p:nvPr/>
        </p:nvSpPr>
        <p:spPr>
          <a:xfrm>
            <a:off x="3421407" y="4127479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S-4-8</a:t>
            </a:r>
            <a:endParaRPr kumimoji="1" lang="ja-JP" altLang="en-US" sz="1400"/>
          </a:p>
        </p:txBody>
      </p:sp>
      <p:sp>
        <p:nvSpPr>
          <p:cNvPr id="64" name="TextBox 63"/>
          <p:cNvSpPr txBox="1"/>
          <p:nvPr/>
        </p:nvSpPr>
        <p:spPr>
          <a:xfrm>
            <a:off x="3370812" y="4421304"/>
            <a:ext cx="688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Logout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302855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21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S-2-1 Login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396723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  <a:endParaRPr lang="en-US" altLang="ja-JP" sz="2000" b="1" cap="none" spc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lastname,…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548467" y="983891"/>
            <a:ext cx="1600200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</a:t>
            </a:r>
            <a:r>
              <a:rPr kumimoji="1" lang="en-US" altLang="ja-JP" sz="1000"/>
              <a:t>Blog | Sitemap | </a:t>
            </a:r>
            <a:r>
              <a:rPr kumimoji="1" lang="en-US" altLang="ja-JP" sz="1000">
                <a:solidFill>
                  <a:srgbClr val="FF0000"/>
                </a:solidFill>
              </a:rPr>
              <a:t>Login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9196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/>
              <a:t> / Login</a:t>
            </a:r>
            <a:endParaRPr kumimoji="1" lang="ja-JP" altLang="en-US" sz="1050"/>
          </a:p>
        </p:txBody>
      </p:sp>
      <p:sp>
        <p:nvSpPr>
          <p:cNvPr id="77" name="Rectangle 76"/>
          <p:cNvSpPr/>
          <p:nvPr/>
        </p:nvSpPr>
        <p:spPr>
          <a:xfrm>
            <a:off x="2044722" y="2640005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044722" y="3122605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044722" y="3542845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Login</a:t>
            </a:r>
            <a:endParaRPr kumimoji="1" lang="ja-JP" alt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1260648" y="2589203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Username:</a:t>
            </a:r>
            <a:endParaRPr kumimoji="1" lang="ja-JP" altLang="en-US" sz="1000"/>
          </a:p>
        </p:txBody>
      </p:sp>
      <p:sp>
        <p:nvSpPr>
          <p:cNvPr id="81" name="TextBox 80"/>
          <p:cNvSpPr txBox="1"/>
          <p:nvPr/>
        </p:nvSpPr>
        <p:spPr>
          <a:xfrm>
            <a:off x="1260648" y="3122605"/>
            <a:ext cx="71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Passwrod:</a:t>
            </a:r>
            <a:endParaRPr kumimoji="1" lang="ja-JP" altLang="en-US" sz="100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877537"/>
              </p:ext>
            </p:extLst>
          </p:nvPr>
        </p:nvGraphicFramePr>
        <p:xfrm>
          <a:off x="4478866" y="876073"/>
          <a:ext cx="4461935" cy="163541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049866"/>
                <a:gridCol w="1220894"/>
                <a:gridCol w="125984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Button 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/>
                        <a:t>S-5-1</a:t>
                      </a:r>
                      <a:endParaRPr kumimoji="1" lang="ja-JP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3623734" y="26230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623734" y="307836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808083" y="354284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039533" y="14217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98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36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S-4-8 Logout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396723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  <a:endParaRPr lang="en-US" altLang="ja-JP" sz="2000" b="1" cap="none" spc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lastname,…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349010" y="983891"/>
            <a:ext cx="1799657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</a:t>
            </a:r>
            <a:r>
              <a:rPr kumimoji="1" lang="en-US" altLang="ja-JP" sz="1000"/>
              <a:t>Blog | Sitemap | </a:t>
            </a:r>
            <a:r>
              <a:rPr kumimoji="1" lang="en-US" altLang="ja-JP" sz="1000">
                <a:solidFill>
                  <a:srgbClr val="FF0000"/>
                </a:solidFill>
              </a:rPr>
              <a:t>My Account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9196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/>
              <a:t> / Login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096445"/>
              </p:ext>
            </p:extLst>
          </p:nvPr>
        </p:nvGraphicFramePr>
        <p:xfrm>
          <a:off x="4478866" y="876073"/>
          <a:ext cx="4461935" cy="196249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354666"/>
                <a:gridCol w="916094"/>
                <a:gridCol w="125984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Update info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/>
                        <a:t>S-4-2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Change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/>
                        <a:t>S-4-3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Manager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/>
                        <a:t>S-4-4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Logout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/>
                        <a:t>S-4-8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Arial"/>
                          <a:cs typeface="Arial"/>
                        </a:rPr>
                        <a:t>S-5-1</a:t>
                      </a:r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4078083" y="130828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77655" y="145864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78083" y="16371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13000" y="166642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4067393" y="1132244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6" name="Rectangle 5"/>
          <p:cNvSpPr/>
          <p:nvPr/>
        </p:nvSpPr>
        <p:spPr>
          <a:xfrm>
            <a:off x="3142559" y="1276183"/>
            <a:ext cx="1013151" cy="747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42560" y="1312479"/>
            <a:ext cx="1099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Update Info</a:t>
            </a:r>
          </a:p>
          <a:p>
            <a:r>
              <a:rPr kumimoji="1" lang="en-US" altLang="ja-JP" sz="1000"/>
              <a:t>Change password</a:t>
            </a:r>
          </a:p>
          <a:p>
            <a:r>
              <a:rPr kumimoji="1" lang="en-US" altLang="ja-JP" sz="1000"/>
              <a:t>Manager Post</a:t>
            </a:r>
          </a:p>
          <a:p>
            <a:r>
              <a:rPr kumimoji="1" lang="en-US" altLang="ja-JP" sz="1000">
                <a:solidFill>
                  <a:srgbClr val="FF0000"/>
                </a:solidFill>
              </a:rPr>
              <a:t>Logout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86544" y="17895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811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292</Words>
  <Application>Microsoft Macintosh PowerPoint</Application>
  <PresentationFormat>On-screen Show (4:3)</PresentationFormat>
  <Paragraphs>105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ホワイト</vt:lpstr>
      <vt:lpstr>PowerPoint Presentation</vt:lpstr>
      <vt:lpstr>PowerPoint Presentation</vt:lpstr>
      <vt:lpstr>PowerPoint Presentation</vt:lpstr>
      <vt:lpstr>PowerPoint Presentation</vt:lpstr>
    </vt:vector>
  </TitlesOfParts>
  <Company>Mulodo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Thom</dc:creator>
  <cp:lastModifiedBy>Van Thom</cp:lastModifiedBy>
  <cp:revision>13</cp:revision>
  <dcterms:created xsi:type="dcterms:W3CDTF">2014-12-08T01:47:50Z</dcterms:created>
  <dcterms:modified xsi:type="dcterms:W3CDTF">2014-12-08T06:34:53Z</dcterms:modified>
</cp:coreProperties>
</file>