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182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17/12/2014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5BE2-4F29-9F42-8592-F7ACB96438D2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3633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69277" y="533133"/>
            <a:ext cx="5048463" cy="4944801"/>
            <a:chOff x="235728" y="737671"/>
            <a:chExt cx="4402388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251068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1681" y="3183588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9521" y="321918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5859" y="321344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9871" y="354283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39862" y="1944896"/>
              <a:ext cx="1786699" cy="772166"/>
              <a:chOff x="2675815" y="1919408"/>
              <a:chExt cx="1786699" cy="7721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83249" y="2191201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86057" y="1919408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851310" y="2046156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83247" y="2428019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75815" y="1957283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93272" y="1916285"/>
              <a:ext cx="1755648" cy="743215"/>
              <a:chOff x="2611420" y="1923537"/>
              <a:chExt cx="1755648" cy="74321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67207" y="2191028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67208" y="1956277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851309" y="2046154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67205" y="2428019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11420" y="1957283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5728" y="3263242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947" y="27749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750365" y="2906577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7645" y="2995016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8" name="Rectangle 67"/>
          <p:cNvSpPr/>
          <p:nvPr/>
        </p:nvSpPr>
        <p:spPr>
          <a:xfrm>
            <a:off x="184173" y="284702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220" y="27749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3157638" y="2906577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44918" y="2995016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2591446" y="284702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8201" y="347093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4" name="TextBox 73"/>
          <p:cNvSpPr txBox="1"/>
          <p:nvPr/>
        </p:nvSpPr>
        <p:spPr>
          <a:xfrm>
            <a:off x="746619" y="360260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3899" y="369103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6" name="Rectangle 75"/>
          <p:cNvSpPr/>
          <p:nvPr/>
        </p:nvSpPr>
        <p:spPr>
          <a:xfrm>
            <a:off x="180427" y="354304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55474" y="347093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3153892" y="360260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1172" y="369103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0" name="Rectangle 79"/>
          <p:cNvSpPr/>
          <p:nvPr/>
        </p:nvSpPr>
        <p:spPr>
          <a:xfrm>
            <a:off x="2587700" y="354304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4455" y="41634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742873" y="42950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0153" y="43835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4" name="Rectangle 83"/>
          <p:cNvSpPr/>
          <p:nvPr/>
        </p:nvSpPr>
        <p:spPr>
          <a:xfrm>
            <a:off x="176681" y="42355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51728" y="41634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6" name="TextBox 85"/>
          <p:cNvSpPr txBox="1"/>
          <p:nvPr/>
        </p:nvSpPr>
        <p:spPr>
          <a:xfrm>
            <a:off x="3150146" y="42950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7426" y="43835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8" name="Rectangle 87"/>
          <p:cNvSpPr/>
          <p:nvPr/>
        </p:nvSpPr>
        <p:spPr>
          <a:xfrm>
            <a:off x="2583954" y="42355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S-4-4 Manage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32226"/>
              </p:ext>
            </p:extLst>
          </p:nvPr>
        </p:nvGraphicFramePr>
        <p:xfrm>
          <a:off x="4478866" y="758611"/>
          <a:ext cx="4461935" cy="44032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Create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Format d/m/Y</a:t>
                      </a:r>
                      <a:r>
                        <a:rPr kumimoji="1" lang="en-US" altLang="ja-JP" sz="1000" baseline="0"/>
                        <a:t> H:i:s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Edit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- Delete</a:t>
                      </a:r>
                      <a:r>
                        <a:rPr kumimoji="1" lang="en-US" altLang="ja-JP" sz="1000" baseline="0"/>
                        <a:t> post</a:t>
                      </a:r>
                    </a:p>
                    <a:p>
                      <a:r>
                        <a:rPr kumimoji="1" lang="en-US" altLang="ja-JP" sz="1000"/>
                        <a:t>- Delete comment of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95315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7101" y="46615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3102" y="2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992" y="28311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87967" y="28126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4537" y="280955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2900" y="2804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1090" y="279728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S-4-5 Add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065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733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Add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63964"/>
              </p:ext>
            </p:extLst>
          </p:nvPr>
        </p:nvGraphicFramePr>
        <p:xfrm>
          <a:off x="4478866" y="758611"/>
          <a:ext cx="4461935" cy="472885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Insert data to DB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Clear data all fields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add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30" y="469841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0268" y="3323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8075" y="44542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1934393" y="470045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4" name="Rectangle 43"/>
          <p:cNvSpPr/>
          <p:nvPr/>
        </p:nvSpPr>
        <p:spPr>
          <a:xfrm>
            <a:off x="2631978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47" name="TextBox 46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3440350" y="466597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S-4-6 Edit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996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66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Edit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5815"/>
              </p:ext>
            </p:extLst>
          </p:nvPr>
        </p:nvGraphicFramePr>
        <p:xfrm>
          <a:off x="4478866" y="758611"/>
          <a:ext cx="4461935" cy="501039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data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Reset data to default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edit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Blog 1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29" y="4698413"/>
            <a:ext cx="68356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Update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29706" y="32998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16785" y="445692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2051171" y="4693226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5" name="Rectangle 44"/>
          <p:cNvSpPr/>
          <p:nvPr/>
        </p:nvSpPr>
        <p:spPr>
          <a:xfrm>
            <a:off x="3250323" y="3151360"/>
            <a:ext cx="441292" cy="45386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Image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41" y="33290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22275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16" name="TextBox 15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533599" y="466706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S-4-7 Delete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3600"/>
              </p:ext>
            </p:extLst>
          </p:nvPr>
        </p:nvGraphicFramePr>
        <p:xfrm>
          <a:off x="4478866" y="758611"/>
          <a:ext cx="4461935" cy="28808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r>
                        <a:rPr kumimoji="1" lang="en-US" altLang="ja-JP" sz="1000" baseline="0"/>
                        <a:t>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3614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Delete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4543" y="2540000"/>
            <a:ext cx="1768559" cy="111335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0000">
                <a:schemeClr val="bg1"/>
              </a:gs>
            </a:gsLst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90275" y="280963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Are you sure delete post?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725784" y="3357022"/>
            <a:ext cx="431801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2318451" y="3357022"/>
            <a:ext cx="524934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781270" y="33510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7326" y="3372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S-3-3 Comment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99143"/>
            <a:ext cx="87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9882" y="542926"/>
            <a:ext cx="4190216" cy="5998120"/>
            <a:chOff x="387048" y="542926"/>
            <a:chExt cx="4007217" cy="5998120"/>
          </a:xfrm>
        </p:grpSpPr>
        <p:sp>
          <p:nvSpPr>
            <p:cNvPr id="7" name="TextBox 6"/>
            <p:cNvSpPr txBox="1"/>
            <p:nvPr/>
          </p:nvSpPr>
          <p:spPr>
            <a:xfrm>
              <a:off x="3568173" y="624802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sp useBgFill="1">
            <p:nvSpPr>
              <p:cNvPr id="10" name="Rectangle 9"/>
              <p:cNvSpPr/>
              <p:nvPr/>
            </p:nvSpPr>
            <p:spPr>
              <a:xfrm>
                <a:off x="387048" y="542926"/>
                <a:ext cx="3967238" cy="5998120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039" y="1646211"/>
                <a:ext cx="396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Blog 1</a:t>
                </a:r>
              </a:p>
              <a:p>
                <a:r>
                  <a:rPr kumimoji="1" lang="en-US" altLang="ja-JP" sz="1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Date: 08/12/2015 12:40</a:t>
                </a:r>
                <a:endParaRPr kumimoji="1" lang="ja-JP" altLang="en-US" sz="1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2218" y="2487887"/>
                <a:ext cx="37909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Cupcake ipsum dolor sit </a:t>
                </a:r>
                <a:r>
                  <a:rPr lang="en-US" sz="1000" dirty="0" err="1"/>
                  <a:t>amet</a:t>
                </a:r>
                <a:r>
                  <a:rPr lang="en-US" sz="1000" dirty="0"/>
                  <a:t> wafer. Jelly-o caramels </a:t>
                </a:r>
                <a:r>
                  <a:rPr lang="en-US" sz="1000" dirty="0" err="1"/>
                  <a:t>gummi</a:t>
                </a:r>
                <a:r>
                  <a:rPr lang="en-US" sz="1000" dirty="0"/>
                  <a:t> bears I love pie jelly beans wafer. Lollipop I love cake apple pie gingerbread soufflé jujubes. </a:t>
                </a:r>
                <a:endParaRPr lang="en-US" sz="1000" dirty="0" smtClean="0"/>
              </a:p>
              <a:p>
                <a:r>
                  <a:rPr lang="en-US" sz="1000" dirty="0" smtClean="0"/>
                  <a:t>Jujubes </a:t>
                </a:r>
                <a:r>
                  <a:rPr lang="en-US" sz="1000" dirty="0"/>
                  <a:t>I love caramels pie jelly-o apple pie </a:t>
                </a:r>
                <a:r>
                  <a:rPr lang="en-US" sz="1000" dirty="0" smtClean="0"/>
                  <a:t>banana.com </a:t>
                </a:r>
                <a:r>
                  <a:rPr lang="en-US" sz="1000" dirty="0" err="1"/>
                  <a:t>dragée</a:t>
                </a:r>
                <a:r>
                  <a:rPr lang="en-US" sz="1000" dirty="0"/>
                  <a:t>. Cupcake soufflé jelly-o. Donut I love sesame snaps cake powder halvah </a:t>
                </a:r>
                <a:r>
                  <a:rPr lang="en-US" sz="1000" dirty="0" err="1"/>
                  <a:t>halvah</a:t>
                </a:r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Lemon </a:t>
                </a:r>
                <a:r>
                  <a:rPr lang="en-US" sz="1000" dirty="0"/>
                  <a:t>drops lollipop cake carrot cake cheesecake marzipan. Lollipop caramels oat cake </a:t>
                </a:r>
                <a:r>
                  <a:rPr lang="en-US" sz="1000" dirty="0" err="1"/>
                  <a:t>danish</a:t>
                </a:r>
                <a:r>
                  <a:rPr lang="en-US" sz="1000" dirty="0"/>
                  <a:t> pie jujubes chocolate </a:t>
                </a:r>
                <a:r>
                  <a:rPr lang="en-US" sz="1000" dirty="0" smtClean="0"/>
                  <a:t>bar.</a:t>
                </a:r>
                <a:endParaRPr lang="en-US" sz="1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99336" y="2007358"/>
                <a:ext cx="3887562" cy="504825"/>
                <a:chOff x="466724" y="1304985"/>
                <a:chExt cx="3887562" cy="504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6725" y="1304985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24" y="1362805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09625" y="1438275"/>
                  <a:ext cx="35446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</a:t>
                  </a:r>
                  <a:endParaRPr lang="en-US" sz="1000" b="1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6725" y="1809810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482219" y="490813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9336" y="381132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99336" y="3858989"/>
                <a:ext cx="3790950" cy="829211"/>
                <a:chOff x="466724" y="3123663"/>
                <a:chExt cx="3790950" cy="82921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6724" y="3123663"/>
                  <a:ext cx="3790950" cy="82921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kumimoji="1" lang="en-GB" sz="1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Type your comment…</a:t>
                  </a:r>
                  <a:endParaRPr kumimoji="1" lang="en-US" sz="10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31786" y="3693811"/>
                  <a:ext cx="974885" cy="207234"/>
                </a:xfrm>
                <a:prstGeom prst="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bg1"/>
                      </a:solidFill>
                    </a:rPr>
                    <a:t>Create</a:t>
                  </a:r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85774" y="4922094"/>
                <a:ext cx="3868512" cy="553998"/>
                <a:chOff x="485774" y="4200882"/>
                <a:chExt cx="3839937" cy="553998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853199" y="4200882"/>
                  <a:ext cx="3472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 </a:t>
                  </a:r>
                  <a:r>
                    <a:rPr lang="en-US" sz="1000" dirty="0"/>
                    <a:t>Pudding gummies croissant cookie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I love gingerbread </a:t>
                  </a:r>
                  <a:r>
                    <a:rPr lang="en-US" sz="1000" dirty="0" err="1"/>
                    <a:t>chupa</a:t>
                  </a:r>
                  <a:r>
                    <a:rPr lang="en-US" sz="1000" dirty="0"/>
                    <a:t> </a:t>
                  </a:r>
                  <a:r>
                    <a:rPr lang="en-US" sz="1000" dirty="0" err="1" smtClean="0"/>
                    <a:t>chups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10:40 –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Edit</a:t>
                  </a:r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-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Delete</a:t>
                  </a:r>
                  <a:endParaRPr lang="en-US" sz="1000" b="1" u="sng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27027" y="4672814"/>
                <a:ext cx="3967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post has 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30</a:t>
                </a:r>
                <a:r>
                  <a:rPr kumimoji="1" lang="en-US" altLang="ja-JP" sz="1000" dirty="0" smtClean="0"/>
                  <a:t> comments:  </a:t>
                </a:r>
                <a:endParaRPr kumimoji="1" lang="ja-JP" altLang="en-US" sz="1000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99335" y="5530988"/>
                <a:ext cx="3868512" cy="707886"/>
                <a:chOff x="485774" y="4200882"/>
                <a:chExt cx="3839937" cy="70788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853199" y="4200882"/>
                  <a:ext cx="34725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Pham Tam </a:t>
                  </a:r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lemon drops I love pie marshmallow fruitcake muffin icing cookie. I love I love halvah. Brownie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I love soufflé pastry </a:t>
                  </a:r>
                  <a:r>
                    <a:rPr lang="en-US" sz="1000" dirty="0" err="1"/>
                    <a:t>liquorice</a:t>
                  </a:r>
                  <a:r>
                    <a:rPr lang="en-US" sz="1000" dirty="0"/>
                    <a:t> cake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10:45</a:t>
                  </a:r>
                  <a:endParaRPr lang="en-US" sz="1000" b="1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054" y="160243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7035" y="169513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8570" y="198291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44603" y="206994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63" y="384602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07000" y="443428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78448" y="4420251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(9)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5078" y="4985832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348" y="554982"/>
                <a:ext cx="119668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20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Mini Blog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1176" y="1099713"/>
                <a:ext cx="1871134" cy="192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Username, </a:t>
                </a:r>
                <a:r>
                  <a:rPr kumimoji="1" lang="en-US" altLang="ja-JP" sz="800" i="1" dirty="0" err="1">
                    <a:solidFill>
                      <a:schemeClr val="bg1">
                        <a:lumMod val="75000"/>
                      </a:schemeClr>
                    </a:solidFill>
                  </a:rPr>
                  <a:t>firstname</a:t>
                </a:r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kumimoji="1" lang="en-US" altLang="ja-JP" sz="800" i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lastname</a:t>
                </a:r>
                <a:endParaRPr kumimoji="1" lang="ja-JP" altLang="en-US" sz="8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46300" y="1099713"/>
                <a:ext cx="558800" cy="2093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Search</a:t>
                </a:r>
                <a:endParaRPr kumimoji="1" lang="ja-JP" altLang="en-US" sz="1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11176" y="1600843"/>
                <a:ext cx="376199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8039" y="1346927"/>
                <a:ext cx="12971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Home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</a:t>
                </a:r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u="sng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Blog</a:t>
                </a:r>
                <a:r>
                  <a:rPr kumimoji="1" lang="en-US" altLang="ja-JP" sz="105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kumimoji="1" lang="en-US" altLang="ja-JP" sz="1050" dirty="0" smtClean="0"/>
                  <a:t>Detail</a:t>
                </a:r>
                <a:endParaRPr kumimoji="1" lang="ja-JP" altLang="en-US" sz="10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0693" y="626089"/>
                <a:ext cx="1799657" cy="292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/>
                  <a:t>  Blog | My</a:t>
                </a:r>
                <a:r>
                  <a:rPr kumimoji="1" lang="en-US" altLang="ja-JP" sz="1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1000" dirty="0"/>
                  <a:t>Account</a:t>
                </a:r>
                <a:endParaRPr kumimoji="1" lang="ja-JP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03088" y="5304981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69259" y="5310177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51705" y="5314996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335" y="4390072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Smiley Face 38"/>
              <p:cNvSpPr/>
              <p:nvPr/>
            </p:nvSpPr>
            <p:spPr>
              <a:xfrm>
                <a:off x="3106787" y="4466535"/>
                <a:ext cx="135691" cy="1368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177" y="4421585"/>
                <a:ext cx="2582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creating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0391" y="4912644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1230" y="492555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72810" y="4413448"/>
                <a:ext cx="865226" cy="501038"/>
                <a:chOff x="2572810" y="4413448"/>
                <a:chExt cx="865226" cy="5010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572810" y="4413448"/>
                  <a:ext cx="865226" cy="501038"/>
                  <a:chOff x="2572810" y="4407098"/>
                  <a:chExt cx="865226" cy="501038"/>
                </a:xfrm>
              </p:grpSpPr>
              <p:sp>
                <p:nvSpPr>
                  <p:cNvPr id="55" name="Rectangular Callout 54"/>
                  <p:cNvSpPr/>
                  <p:nvPr/>
                </p:nvSpPr>
                <p:spPr>
                  <a:xfrm>
                    <a:off x="2572810" y="466647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88560" y="4407098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(8)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Smiley Face 51"/>
                <p:cNvSpPr/>
                <p:nvPr/>
              </p:nvSpPr>
              <p:spPr>
                <a:xfrm>
                  <a:off x="2659608" y="4702568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Smiley Face 52"/>
                <p:cNvSpPr/>
                <p:nvPr/>
              </p:nvSpPr>
              <p:spPr>
                <a:xfrm>
                  <a:off x="2917671" y="4702568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Smiley Face 53"/>
                <p:cNvSpPr/>
                <p:nvPr/>
              </p:nvSpPr>
              <p:spPr>
                <a:xfrm>
                  <a:off x="3175733" y="4702568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960"/>
              </p:ext>
            </p:extLst>
          </p:nvPr>
        </p:nvGraphicFramePr>
        <p:xfrm>
          <a:off x="4353965" y="458054"/>
          <a:ext cx="4709603" cy="625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6570"/>
                <a:gridCol w="821266"/>
                <a:gridCol w="685800"/>
                <a:gridCol w="2383881"/>
                <a:gridCol w="48208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22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can be text,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images, audio, video.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430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022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created a comment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created a comment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Create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create new comment &amp; 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 below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- Avatar of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who wrote comment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Name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Name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who wrote comment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8798" y="2745029"/>
            <a:ext cx="342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0900" y="620296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7488" y="619157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S-3-4 Edit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63242"/>
              </p:ext>
            </p:extLst>
          </p:nvPr>
        </p:nvGraphicFramePr>
        <p:xfrm>
          <a:off x="4786684" y="542926"/>
          <a:ext cx="4230316" cy="3557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5305"/>
                <a:gridCol w="995368"/>
                <a:gridCol w="741443"/>
                <a:gridCol w="1610516"/>
                <a:gridCol w="497684"/>
              </a:tblGrid>
              <a:tr h="578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97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Discard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changes of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1717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Content comment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Only text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385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 a comment unsuccessfully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6104" y="541028"/>
            <a:ext cx="4611672" cy="6176764"/>
            <a:chOff x="116104" y="541028"/>
            <a:chExt cx="4611672" cy="6176764"/>
          </a:xfrm>
        </p:grpSpPr>
        <p:grpSp>
          <p:nvGrpSpPr>
            <p:cNvPr id="5" name="Group 4"/>
            <p:cNvGrpSpPr/>
            <p:nvPr/>
          </p:nvGrpSpPr>
          <p:grpSpPr>
            <a:xfrm>
              <a:off x="116104" y="541028"/>
              <a:ext cx="4611672" cy="6176764"/>
              <a:chOff x="387048" y="541083"/>
              <a:chExt cx="4007213" cy="59999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7048" y="541083"/>
                <a:ext cx="4007213" cy="5999970"/>
                <a:chOff x="387048" y="541082"/>
                <a:chExt cx="4007217" cy="599996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87048" y="541082"/>
                  <a:ext cx="4007217" cy="5999964"/>
                  <a:chOff x="387048" y="541082"/>
                  <a:chExt cx="4007217" cy="5999964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7048" y="542926"/>
                    <a:ext cx="4007217" cy="5998120"/>
                    <a:chOff x="387048" y="542926"/>
                    <a:chExt cx="4007217" cy="5998120"/>
                  </a:xfrm>
                </p:grpSpPr>
                <p:sp useBgFill="1">
                  <p:nvSpPr>
                    <p:cNvPr id="30" name="Rectangle 29"/>
                    <p:cNvSpPr/>
                    <p:nvPr/>
                  </p:nvSpPr>
                  <p:spPr>
                    <a:xfrm>
                      <a:off x="387048" y="542926"/>
                      <a:ext cx="3967238" cy="5998120"/>
                    </a:xfrm>
                    <a:prstGeom prst="rect">
                      <a:avLst/>
                    </a:prstGeom>
                    <a:ln w="63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8039" y="1646211"/>
                      <a:ext cx="39672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 smtClean="0"/>
                        <a:t>Blog 1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Date: 08/12/2015 12:40</a:t>
                      </a:r>
                      <a:endParaRPr kumimoji="1" lang="ja-JP" altLang="en-US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218" y="2487887"/>
                      <a:ext cx="3790951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Cupcake ipsum dolor sit </a:t>
                      </a:r>
                      <a:r>
                        <a:rPr lang="en-US" sz="1000" dirty="0" err="1"/>
                        <a:t>amet</a:t>
                      </a:r>
                      <a:r>
                        <a:rPr lang="en-US" sz="1000" dirty="0"/>
                        <a:t> wafer. Jelly-o caramels </a:t>
                      </a:r>
                      <a:r>
                        <a:rPr lang="en-US" sz="1000" dirty="0" err="1"/>
                        <a:t>gummi</a:t>
                      </a:r>
                      <a:r>
                        <a:rPr lang="en-US" sz="1000" dirty="0"/>
                        <a:t> bears I love pie jelly beans wafer. Lollipop I love cake apple pie gingerbread soufflé jujubes.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Jujubes </a:t>
                      </a:r>
                      <a:r>
                        <a:rPr lang="en-US" sz="1000" dirty="0"/>
                        <a:t>I love caramels pie jelly-o apple pie </a:t>
                      </a:r>
                      <a:r>
                        <a:rPr lang="en-US" sz="1000" dirty="0" smtClean="0"/>
                        <a:t>banana.com </a:t>
                      </a:r>
                      <a:r>
                        <a:rPr lang="en-US" sz="1000" dirty="0" err="1"/>
                        <a:t>dragée</a:t>
                      </a:r>
                      <a:r>
                        <a:rPr lang="en-US" sz="1000" dirty="0"/>
                        <a:t>. Cupcake soufflé jelly-o. Donut I love sesame snaps cake powder halvah </a:t>
                      </a:r>
                      <a:r>
                        <a:rPr lang="en-US" sz="1000" dirty="0" err="1"/>
                        <a:t>halvah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lang="en-US" sz="1000" dirty="0" smtClean="0"/>
                        <a:t>Lemon </a:t>
                      </a:r>
                      <a:r>
                        <a:rPr lang="en-US" sz="1000" dirty="0"/>
                        <a:t>drops lollipop cake carrot cake cheesecake marzipan. Lollipop caramels oat cake </a:t>
                      </a:r>
                      <a:r>
                        <a:rPr lang="en-US" sz="1000" dirty="0" err="1"/>
                        <a:t>danish</a:t>
                      </a:r>
                      <a:r>
                        <a:rPr lang="en-US" sz="1000" dirty="0"/>
                        <a:t> pie jujubes chocolate </a:t>
                      </a:r>
                      <a:r>
                        <a:rPr lang="en-US" sz="1000" dirty="0" smtClean="0"/>
                        <a:t>bar.</a:t>
                      </a:r>
                      <a:endParaRPr lang="en-US" sz="1000" dirty="0"/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499336" y="2007358"/>
                      <a:ext cx="3887562" cy="504825"/>
                      <a:chOff x="466724" y="1304985"/>
                      <a:chExt cx="3887562" cy="504825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>
                        <a:off x="466725" y="1304985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66" name="Picture 6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6724" y="1362805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809625" y="1438275"/>
                        <a:ext cx="354466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</a:t>
                        </a:r>
                        <a:endParaRPr lang="en-US" sz="1000" b="1" dirty="0"/>
                      </a:p>
                    </p:txBody>
                  </p: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466725" y="1809810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82219" y="490813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99336" y="381132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499336" y="3858989"/>
                      <a:ext cx="3790950" cy="829211"/>
                      <a:chOff x="466724" y="3123663"/>
                      <a:chExt cx="3790950" cy="829211"/>
                    </a:xfrm>
                  </p:grpSpPr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466724" y="3123663"/>
                        <a:ext cx="3790950" cy="8292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/>
                      <a:p>
                        <a:r>
                          <a:rPr kumimoji="1" lang="en-GB" sz="10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Type your comment…</a:t>
                        </a:r>
                        <a:endParaRPr kumimoji="1" lang="en-US" sz="1000" i="1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231786" y="3693811"/>
                        <a:ext cx="974885" cy="207234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00" dirty="0" smtClean="0">
                            <a:solidFill>
                              <a:schemeClr val="bg1"/>
                            </a:solidFill>
                          </a:rPr>
                          <a:t>Create</a:t>
                        </a:r>
                        <a:endParaRPr kumimoji="1" lang="ja-JP" altLang="en-US" sz="1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485774" y="4922094"/>
                      <a:ext cx="3868512" cy="553998"/>
                      <a:chOff x="485774" y="4200882"/>
                      <a:chExt cx="3839937" cy="553998"/>
                    </a:xfrm>
                  </p:grpSpPr>
                  <p:pic>
                    <p:nvPicPr>
                      <p:cNvPr id="61" name="Picture 60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853199" y="4200882"/>
                        <a:ext cx="347251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 </a:t>
                        </a:r>
                        <a:r>
                          <a:rPr lang="en-US" sz="1000" dirty="0"/>
                          <a:t>Pudding gummies croissant cookie </a:t>
                        </a:r>
                        <a:r>
                          <a:rPr lang="en-US" sz="1000" dirty="0" err="1"/>
                          <a:t>dragée</a:t>
                        </a:r>
                        <a:r>
                          <a:rPr lang="en-US" sz="1000" dirty="0"/>
                          <a:t>. I love gingerbread </a:t>
                        </a:r>
                        <a:r>
                          <a:rPr lang="en-US" sz="1000" dirty="0" err="1"/>
                          <a:t>chupa</a:t>
                        </a:r>
                        <a:r>
                          <a:rPr lang="en-US" sz="1000" dirty="0"/>
                          <a:t> </a:t>
                        </a:r>
                        <a:r>
                          <a:rPr lang="en-US" sz="1000" dirty="0" err="1" smtClean="0"/>
                          <a:t>chups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10:40 –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Edit</a:t>
                        </a:r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-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Delete</a:t>
                        </a:r>
                        <a:endParaRPr lang="en-US" sz="1000" b="1" u="sng" dirty="0"/>
                      </a:p>
                    </p:txBody>
                  </p:sp>
                </p:grp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27027" y="4672814"/>
                      <a:ext cx="39672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dirty="0" smtClean="0"/>
                        <a:t>This post has </a:t>
                      </a: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kumimoji="1" lang="en-US" altLang="ja-JP" sz="1000" dirty="0" smtClean="0"/>
                        <a:t> comments:  </a:t>
                      </a:r>
                      <a:endParaRPr kumimoji="1" lang="ja-JP" altLang="en-US" sz="1000" dirty="0"/>
                    </a:p>
                  </p:txBody>
                </p: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499335" y="5530988"/>
                      <a:ext cx="3868512" cy="707886"/>
                      <a:chOff x="485774" y="4200882"/>
                      <a:chExt cx="3839937" cy="707886"/>
                    </a:xfrm>
                  </p:grpSpPr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53199" y="4200882"/>
                        <a:ext cx="3472512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Pham Tam </a:t>
                        </a:r>
                        <a:r>
                          <a:rPr lang="en-US" sz="1000" dirty="0" smtClean="0"/>
                          <a:t>Lemon </a:t>
                        </a:r>
                        <a:r>
                          <a:rPr lang="en-US" sz="1000" dirty="0"/>
                          <a:t>drops lemon drops I love pie marshmallow fruitcake muffin icing cookie. I love I love halvah. Brownie </a:t>
                        </a:r>
                        <a:r>
                          <a:rPr lang="en-US" sz="1000" dirty="0" err="1"/>
                          <a:t>danish</a:t>
                        </a:r>
                        <a:r>
                          <a:rPr lang="en-US" sz="1000" dirty="0"/>
                          <a:t> I love soufflé pastry </a:t>
                        </a:r>
                        <a:r>
                          <a:rPr lang="en-US" sz="1000" dirty="0" err="1"/>
                          <a:t>liquorice</a:t>
                        </a:r>
                        <a:r>
                          <a:rPr lang="en-US" sz="1000" dirty="0"/>
                          <a:t> cake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10:45</a:t>
                        </a:r>
                        <a:endParaRPr lang="en-US" sz="1000" b="1" dirty="0"/>
                      </a:p>
                    </p:txBody>
                  </p:sp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0348" y="554982"/>
                      <a:ext cx="119668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ja-JP" sz="20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Mini Blog</a:t>
                      </a: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176" y="1099713"/>
                      <a:ext cx="1871134" cy="19297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Username, </a:t>
                      </a:r>
                      <a:r>
                        <a:rPr kumimoji="1" lang="en-US" altLang="ja-JP" sz="8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firstname</a:t>
                      </a:r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kumimoji="1" lang="en-US" altLang="ja-JP" sz="800" i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lastname</a:t>
                      </a:r>
                      <a:endParaRPr kumimoji="1" lang="ja-JP" altLang="en-US" sz="8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446300" y="1099713"/>
                      <a:ext cx="558800" cy="209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511176" y="1600843"/>
                      <a:ext cx="3761993" cy="0"/>
                    </a:xfrm>
                    <a:prstGeom prst="line">
                      <a:avLst/>
                    </a:prstGeom>
                    <a:ln w="3175" cmpd="sng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18039" y="1346927"/>
                      <a:ext cx="129715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Home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u="sng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Blog</a:t>
                      </a:r>
                      <a:r>
                        <a:rPr kumimoji="1" lang="en-US" altLang="ja-JP" sz="105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 </a:t>
                      </a:r>
                      <a:r>
                        <a:rPr kumimoji="1" lang="en-US" altLang="ja-JP" sz="1050" dirty="0" smtClean="0"/>
                        <a:t>Detail</a:t>
                      </a:r>
                      <a:endParaRPr kumimoji="1" lang="ja-JP" altLang="en-US" sz="105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450693" y="626089"/>
                      <a:ext cx="1799657" cy="2922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kumimoji="1" lang="en-US" altLang="ja-JP" sz="1000" dirty="0"/>
                        <a:t>  Blog | My</a:t>
                      </a:r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00" dirty="0"/>
                        <a:t>Account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499335" y="4390072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Smiley Face 46"/>
                    <p:cNvSpPr/>
                    <p:nvPr/>
                  </p:nvSpPr>
                  <p:spPr>
                    <a:xfrm>
                      <a:off x="3106787" y="4466535"/>
                      <a:ext cx="135691" cy="136800"/>
                    </a:xfrm>
                    <a:prstGeom prst="smileyFac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11176" y="4421586"/>
                      <a:ext cx="239293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Message for creating a comment</a:t>
                      </a:r>
                      <a:endParaRPr kumimoji="1" lang="ja-JP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572810" y="4672822"/>
                      <a:ext cx="865226" cy="241664"/>
                      <a:chOff x="2572810" y="4672822"/>
                      <a:chExt cx="865226" cy="241664"/>
                    </a:xfrm>
                  </p:grpSpPr>
                  <p:sp>
                    <p:nvSpPr>
                      <p:cNvPr id="55" name="Rectangular Callout 54"/>
                      <p:cNvSpPr/>
                      <p:nvPr/>
                    </p:nvSpPr>
                    <p:spPr>
                      <a:xfrm>
                        <a:off x="2572810" y="4672822"/>
                        <a:ext cx="865226" cy="241664"/>
                      </a:xfrm>
                      <a:prstGeom prst="wedgeRectCallout">
                        <a:avLst>
                          <a:gd name="adj1" fmla="val 20266"/>
                          <a:gd name="adj2" fmla="val -68881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Smiley Face 55"/>
                      <p:cNvSpPr/>
                      <p:nvPr/>
                    </p:nvSpPr>
                    <p:spPr>
                      <a:xfrm>
                        <a:off x="2659608" y="4702568"/>
                        <a:ext cx="180000" cy="180000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Smiley Face 56"/>
                      <p:cNvSpPr/>
                      <p:nvPr/>
                    </p:nvSpPr>
                    <p:spPr>
                      <a:xfrm>
                        <a:off x="2917671" y="4702568"/>
                        <a:ext cx="180000" cy="180000"/>
                      </a:xfrm>
                      <a:prstGeom prst="smileyFace">
                        <a:avLst>
                          <a:gd name="adj" fmla="val -4653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Smiley Face 57"/>
                      <p:cNvSpPr/>
                      <p:nvPr/>
                    </p:nvSpPr>
                    <p:spPr>
                      <a:xfrm>
                        <a:off x="3175733" y="4702568"/>
                        <a:ext cx="180000" cy="180000"/>
                      </a:xfrm>
                      <a:prstGeom prst="smileyFace">
                        <a:avLst>
                          <a:gd name="adj" fmla="val 35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395090" y="541082"/>
                    <a:ext cx="3959196" cy="59999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29000"/>
                    </a:schemeClr>
                  </a:solidFill>
                  <a:ln w="6350" cmpd="sng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76970" y="2760666"/>
                  <a:ext cx="3787394" cy="1484399"/>
                  <a:chOff x="476970" y="3101866"/>
                  <a:chExt cx="3787394" cy="1484399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76970" y="3101866"/>
                    <a:ext cx="3787394" cy="1387088"/>
                    <a:chOff x="497615" y="2828436"/>
                    <a:chExt cx="3787394" cy="1387088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97615" y="2828436"/>
                      <a:ext cx="3787394" cy="1387088"/>
                    </a:xfrm>
                    <a:prstGeom prst="rect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353561" y="2861828"/>
                      <a:ext cx="19773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 this comment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09600" y="3120833"/>
                      <a:ext cx="3553097" cy="6709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Pudding gummies croissant cookie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dragée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I love gingerbread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chupa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chups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4323" y="3791940"/>
                      <a:ext cx="3553200" cy="2412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445268" y="3820849"/>
                      <a:ext cx="680925" cy="1843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 smtClean="0"/>
                        <a:t>Update</a:t>
                      </a:r>
                      <a:endParaRPr kumimoji="1" lang="ja-JP" altLang="en-US" sz="1000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699631" y="4084679"/>
                    <a:ext cx="865226" cy="501586"/>
                    <a:chOff x="2657874" y="4353385"/>
                    <a:chExt cx="865226" cy="501586"/>
                  </a:xfrm>
                </p:grpSpPr>
                <p:sp>
                  <p:nvSpPr>
                    <p:cNvPr id="21" name="Rectangular Callout 20"/>
                    <p:cNvSpPr/>
                    <p:nvPr/>
                  </p:nvSpPr>
                  <p:spPr>
                    <a:xfrm>
                      <a:off x="2657874" y="4613307"/>
                      <a:ext cx="865226" cy="241664"/>
                    </a:xfrm>
                    <a:prstGeom prst="wedgeRectCallout">
                      <a:avLst>
                        <a:gd name="adj1" fmla="val 20266"/>
                        <a:gd name="adj2" fmla="val -68881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942884" y="4353385"/>
                      <a:ext cx="3273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7" name="Smiley Face 16"/>
                  <p:cNvSpPr/>
                  <p:nvPr/>
                </p:nvSpPr>
                <p:spPr>
                  <a:xfrm>
                    <a:off x="2786429" y="4374347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Smiley Face 17"/>
                  <p:cNvSpPr/>
                  <p:nvPr/>
                </p:nvSpPr>
                <p:spPr>
                  <a:xfrm>
                    <a:off x="3044492" y="4374347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miley Face 18"/>
                  <p:cNvSpPr/>
                  <p:nvPr/>
                </p:nvSpPr>
                <p:spPr>
                  <a:xfrm>
                    <a:off x="3302554" y="4374347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Smiley Face 19"/>
                  <p:cNvSpPr/>
                  <p:nvPr/>
                </p:nvSpPr>
                <p:spPr>
                  <a:xfrm>
                    <a:off x="3216361" y="4091034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3883271" y="372099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44962" y="2672699"/>
                <a:ext cx="24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34995" y="3223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8388" y="3719711"/>
                <a:ext cx="258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updating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81831" y="2862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20394" y="3725200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56598" y="6348461"/>
              <a:ext cx="839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more</a:t>
              </a:r>
              <a:endParaRPr kumimoji="1" lang="ja-JP" alt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3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S-3-5 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304" y="542926"/>
            <a:ext cx="5010912" cy="5998120"/>
            <a:chOff x="387048" y="542926"/>
            <a:chExt cx="4007217" cy="5998120"/>
          </a:xfrm>
        </p:grpSpPr>
        <p:grpSp>
          <p:nvGrpSpPr>
            <p:cNvPr id="9" name="Group 8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sp useBgFill="1">
              <p:nvSpPr>
                <p:cNvPr id="19" name="Rectangle 18"/>
                <p:cNvSpPr/>
                <p:nvPr/>
              </p:nvSpPr>
              <p:spPr>
                <a:xfrm>
                  <a:off x="387048" y="542926"/>
                  <a:ext cx="3967238" cy="5998120"/>
                </a:xfrm>
                <a:prstGeom prst="rect">
                  <a:avLst/>
                </a:prstGeom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8039" y="1646211"/>
                  <a:ext cx="3967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smtClean="0"/>
                    <a:t>Blog 1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Date: 08/12/2015 12:40</a:t>
                  </a:r>
                  <a:endParaRPr kumimoji="1" lang="ja-JP" altLang="en-US" sz="1000" i="1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2218" y="2487887"/>
                  <a:ext cx="379095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Cupcake ipsum dolor sit </a:t>
                  </a:r>
                  <a:r>
                    <a:rPr lang="en-US" sz="1000" dirty="0" err="1"/>
                    <a:t>amet</a:t>
                  </a:r>
                  <a:r>
                    <a:rPr lang="en-US" sz="1000" dirty="0"/>
                    <a:t> wafer. Jelly-o caramels </a:t>
                  </a:r>
                  <a:r>
                    <a:rPr lang="en-US" sz="1000" dirty="0" err="1"/>
                    <a:t>gummi</a:t>
                  </a:r>
                  <a:r>
                    <a:rPr lang="en-US" sz="1000" dirty="0"/>
                    <a:t> bears I love pie jelly beans wafer. Lollipop I love cake apple pie gingerbread soufflé jujubes. </a:t>
                  </a:r>
                  <a:endParaRPr lang="en-US" sz="1000" dirty="0" smtClean="0"/>
                </a:p>
                <a:p>
                  <a:r>
                    <a:rPr lang="en-US" sz="1000" dirty="0" smtClean="0"/>
                    <a:t>Jujubes </a:t>
                  </a:r>
                  <a:r>
                    <a:rPr lang="en-US" sz="1000" dirty="0"/>
                    <a:t>I love caramels pie jelly-o apple pie </a:t>
                  </a:r>
                  <a:r>
                    <a:rPr lang="en-US" sz="1000" dirty="0" smtClean="0"/>
                    <a:t>banana.com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Cupcake soufflé jelly-o. Donut I love sesame snaps cake powder halvah </a:t>
                  </a:r>
                  <a:r>
                    <a:rPr lang="en-US" sz="1000" dirty="0" err="1"/>
                    <a:t>halvah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lollipop cake carrot cake cheesecake marzipan. Lollipop caramels oat cake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pie jujubes chocolate </a:t>
                  </a:r>
                  <a:r>
                    <a:rPr lang="en-US" sz="1000" dirty="0" smtClean="0"/>
                    <a:t>bar.</a:t>
                  </a:r>
                  <a:endParaRPr lang="en-US" sz="1000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99336" y="2007358"/>
                  <a:ext cx="3887562" cy="504825"/>
                  <a:chOff x="466724" y="1304985"/>
                  <a:chExt cx="3887562" cy="504825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6725" y="1304985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724" y="1362805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09625" y="1438275"/>
                    <a:ext cx="35446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</a:t>
                    </a:r>
                    <a:endParaRPr lang="en-US" sz="1000" b="1" dirty="0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66725" y="1809810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219" y="490813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9336" y="381132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499336" y="3858989"/>
                  <a:ext cx="3790950" cy="829211"/>
                  <a:chOff x="466724" y="3123663"/>
                  <a:chExt cx="3790950" cy="82921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66724" y="3123663"/>
                    <a:ext cx="3790950" cy="82921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kumimoji="1" lang="en-GB" sz="1000" i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Type your comment…</a:t>
                    </a:r>
                    <a:endParaRPr kumimoji="1" lang="en-US" sz="1000" i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31786" y="3693811"/>
                    <a:ext cx="974885" cy="207234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>
                        <a:solidFill>
                          <a:schemeClr val="bg1"/>
                        </a:solidFill>
                      </a:rPr>
                      <a:t>Create</a:t>
                    </a:r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5774" y="4922094"/>
                  <a:ext cx="3868512" cy="553998"/>
                  <a:chOff x="485774" y="4200882"/>
                  <a:chExt cx="3839937" cy="553998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53199" y="4200882"/>
                    <a:ext cx="347251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 </a:t>
                    </a:r>
                    <a:r>
                      <a:rPr lang="en-US" sz="1000" dirty="0"/>
                      <a:t>Pudding gummies croissant cookie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I love gingerbread </a:t>
                    </a:r>
                    <a:r>
                      <a:rPr lang="en-US" sz="1000" dirty="0" err="1"/>
                      <a:t>chupa</a:t>
                    </a:r>
                    <a:r>
                      <a:rPr lang="en-US" sz="1000" dirty="0"/>
                      <a:t> </a:t>
                    </a:r>
                    <a:r>
                      <a:rPr lang="en-US" sz="1000" dirty="0" err="1" smtClean="0"/>
                      <a:t>chups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10:40 –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Edit</a:t>
                    </a:r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-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Delete</a:t>
                    </a:r>
                    <a:endParaRPr lang="en-US" sz="1000" b="1" u="sng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27027" y="4672814"/>
                  <a:ext cx="39672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dirty="0" smtClean="0"/>
                    <a:t>This post has </a:t>
                  </a:r>
                  <a:r>
                    <a:rPr kumimoji="1" lang="en-US" altLang="ja-JP" sz="10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kumimoji="1" lang="en-US" altLang="ja-JP" sz="1000" dirty="0" smtClean="0"/>
                    <a:t> comments:  </a:t>
                  </a:r>
                  <a:endParaRPr kumimoji="1" lang="ja-JP" altLang="en-US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99335" y="5530988"/>
                  <a:ext cx="3868512" cy="707886"/>
                  <a:chOff x="485774" y="4200882"/>
                  <a:chExt cx="3839937" cy="707886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3199" y="4200882"/>
                    <a:ext cx="347251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Pham Tam </a:t>
                    </a:r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lemon drops I love pie marshmallow fruitcake muffin icing cookie. I love I love halvah. Brownie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I love soufflé pastry </a:t>
                    </a:r>
                    <a:r>
                      <a:rPr lang="en-US" sz="1000" dirty="0" err="1"/>
                      <a:t>liquorice</a:t>
                    </a:r>
                    <a:r>
                      <a:rPr lang="en-US" sz="1000" dirty="0"/>
                      <a:t> cake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10:45</a:t>
                    </a:r>
                    <a:endParaRPr lang="en-US" sz="1000" b="1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420348" y="554982"/>
                  <a:ext cx="119668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ja-JP" sz="2000" b="1" cap="none" spc="0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Mini Blog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1176" y="1099713"/>
                  <a:ext cx="1871134" cy="192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Username, </a:t>
                  </a:r>
                  <a:r>
                    <a:rPr kumimoji="1" lang="en-US" altLang="ja-JP" sz="800" i="1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firstname</a:t>
                  </a:r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, </a:t>
                  </a:r>
                  <a:r>
                    <a:rPr kumimoji="1" lang="en-US" altLang="ja-JP" sz="800" i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lastname</a:t>
                  </a:r>
                  <a:endParaRPr kumimoji="1" lang="ja-JP" altLang="en-US" sz="800" i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46300" y="1099713"/>
                  <a:ext cx="558800" cy="2093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Search</a:t>
                  </a:r>
                  <a:endParaRPr kumimoji="1" lang="ja-JP" altLang="en-US" sz="1000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1176" y="1600843"/>
                  <a:ext cx="3761993" cy="0"/>
                </a:xfrm>
                <a:prstGeom prst="line">
                  <a:avLst/>
                </a:prstGeom>
                <a:ln w="31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18039" y="1346927"/>
                  <a:ext cx="12971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Home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</a:t>
                  </a:r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u="sng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Blog</a:t>
                  </a:r>
                  <a:r>
                    <a:rPr kumimoji="1" lang="en-US" altLang="ja-JP" sz="1050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 </a:t>
                  </a:r>
                  <a:r>
                    <a:rPr kumimoji="1" lang="en-US" altLang="ja-JP" sz="1050" dirty="0" smtClean="0"/>
                    <a:t>Detail</a:t>
                  </a:r>
                  <a:endParaRPr kumimoji="1" lang="ja-JP" altLang="en-US" sz="105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50693" y="626089"/>
                  <a:ext cx="1799657" cy="2922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ja-JP" sz="1000" dirty="0"/>
                    <a:t>  Blog | My</a:t>
                  </a:r>
                  <a:r>
                    <a:rPr kumimoji="1" lang="en-US" altLang="ja-JP" sz="10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00" dirty="0"/>
                    <a:t>Account</a:t>
                  </a:r>
                  <a:endParaRPr kumimoji="1" lang="ja-JP" altLang="en-US" sz="10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99335" y="4390072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miley Face 35"/>
                <p:cNvSpPr/>
                <p:nvPr/>
              </p:nvSpPr>
              <p:spPr>
                <a:xfrm>
                  <a:off x="3106787" y="4466535"/>
                  <a:ext cx="135691" cy="136800"/>
                </a:xfrm>
                <a:prstGeom prst="smileyFac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1176" y="4421586"/>
                  <a:ext cx="23929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Message for creating a comment</a:t>
                  </a:r>
                  <a:endParaRPr kumimoji="1" lang="ja-JP" altLang="en-US" sz="10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72810" y="4672822"/>
                  <a:ext cx="865226" cy="241664"/>
                  <a:chOff x="2572810" y="4672822"/>
                  <a:chExt cx="865226" cy="241664"/>
                </a:xfrm>
              </p:grpSpPr>
              <p:sp>
                <p:nvSpPr>
                  <p:cNvPr id="44" name="Rectangular Callout 43"/>
                  <p:cNvSpPr/>
                  <p:nvPr/>
                </p:nvSpPr>
                <p:spPr>
                  <a:xfrm>
                    <a:off x="2572810" y="467282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Smiley Face 44"/>
                  <p:cNvSpPr/>
                  <p:nvPr/>
                </p:nvSpPr>
                <p:spPr>
                  <a:xfrm>
                    <a:off x="2659608" y="4702568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miley Face 45"/>
                  <p:cNvSpPr/>
                  <p:nvPr/>
                </p:nvSpPr>
                <p:spPr>
                  <a:xfrm>
                    <a:off x="2917671" y="4702568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75733" y="4702568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" name="Rectangle 17"/>
              <p:cNvSpPr/>
              <p:nvPr/>
            </p:nvSpPr>
            <p:spPr>
              <a:xfrm>
                <a:off x="387048" y="546515"/>
                <a:ext cx="3967238" cy="5994531"/>
              </a:xfrm>
              <a:prstGeom prst="rect">
                <a:avLst/>
              </a:prstGeom>
              <a:solidFill>
                <a:schemeClr val="accent1">
                  <a:lumMod val="50000"/>
                  <a:alpha val="29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6970" y="3101866"/>
              <a:ext cx="3787394" cy="1106106"/>
              <a:chOff x="497615" y="2828436"/>
              <a:chExt cx="3787394" cy="13870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7615" y="2828436"/>
                <a:ext cx="3787394" cy="1387088"/>
              </a:xfrm>
              <a:prstGeom prst="rect">
                <a:avLst/>
              </a:prstGeom>
              <a:solidFill>
                <a:schemeClr val="bg1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8969" y="2928499"/>
                <a:ext cx="19773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 this comment?</a:t>
                </a:r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4966" y="30138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1835" y="32041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7635" y="3605372"/>
              <a:ext cx="624293" cy="302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OK</a:t>
              </a:r>
              <a:endParaRPr kumimoji="1" lang="ja-JP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9272" y="3491207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9557"/>
              </p:ext>
            </p:extLst>
          </p:nvPr>
        </p:nvGraphicFramePr>
        <p:xfrm>
          <a:off x="5223933" y="551164"/>
          <a:ext cx="3852335" cy="10641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877"/>
                <a:gridCol w="906431"/>
                <a:gridCol w="656531"/>
                <a:gridCol w="1485280"/>
                <a:gridCol w="45321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Do not delete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OK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the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300617" y="616532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8031"/>
              </p:ext>
            </p:extLst>
          </p:nvPr>
        </p:nvGraphicFramePr>
        <p:xfrm>
          <a:off x="5173132" y="876073"/>
          <a:ext cx="3903137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7451" y="2220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4243" y="27959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01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9" name="Rectangle 48"/>
          <p:cNvSpPr/>
          <p:nvPr/>
        </p:nvSpPr>
        <p:spPr>
          <a:xfrm>
            <a:off x="195241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3" name="Rectangle 52"/>
          <p:cNvSpPr/>
          <p:nvPr/>
        </p:nvSpPr>
        <p:spPr>
          <a:xfrm>
            <a:off x="2602514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7" name="Rectangle 56"/>
          <p:cNvSpPr/>
          <p:nvPr/>
        </p:nvSpPr>
        <p:spPr>
          <a:xfrm>
            <a:off x="191495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1" name="Rectangle 60"/>
          <p:cNvSpPr/>
          <p:nvPr/>
        </p:nvSpPr>
        <p:spPr>
          <a:xfrm>
            <a:off x="2598768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93525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1" name="Rectangle 70"/>
          <p:cNvSpPr/>
          <p:nvPr/>
        </p:nvSpPr>
        <p:spPr>
          <a:xfrm>
            <a:off x="2600798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53820" y="767949"/>
            <a:ext cx="5144711" cy="439521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6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93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9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432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20978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19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5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39"/>
              </p:ext>
            </p:extLst>
          </p:nvPr>
        </p:nvGraphicFramePr>
        <p:xfrm>
          <a:off x="5342467" y="703620"/>
          <a:ext cx="3742268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852"/>
                <a:gridCol w="925324"/>
                <a:gridCol w="537498"/>
                <a:gridCol w="1430593"/>
                <a:gridCol w="50800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0085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6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292522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242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046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5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3020" y="23474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7046" y="2462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9492" y="26037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514" y="2482951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583" y="2364413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743468" y="2504543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5834" y="27640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720" y="2602167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1746" y="4249025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4421" y="4249019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071568" y="4249019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27181" y="4249019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63346" y="2926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08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0913" y="42851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1763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80722" y="250454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8791" y="238600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67" name="TextBox 66"/>
          <p:cNvSpPr txBox="1"/>
          <p:nvPr/>
        </p:nvSpPr>
        <p:spPr>
          <a:xfrm>
            <a:off x="2497209" y="252613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9928" y="262375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33500" y="2466665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1569" y="2348127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4149987" y="2488257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2706" y="258588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5028" y="3308565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3097" y="3190027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751515" y="3330157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234" y="342778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89129" y="326489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7198" y="314635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2505616" y="328648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18335" y="338410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45601" y="326489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63670" y="314635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83" name="TextBox 82"/>
          <p:cNvSpPr txBox="1"/>
          <p:nvPr/>
        </p:nvSpPr>
        <p:spPr>
          <a:xfrm>
            <a:off x="4162088" y="328648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74807" y="338410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09240" y="761999"/>
            <a:ext cx="4340073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70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16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53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366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7912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853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39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05793"/>
              </p:ext>
            </p:extLst>
          </p:nvPr>
        </p:nvGraphicFramePr>
        <p:xfrm>
          <a:off x="463811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7019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156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329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35" y="36372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0466" y="34714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4564" y="3589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055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870473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753" y="30247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2159084" y="38664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0941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165" y="2239859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64121" y="2198778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1381" y="2524907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64672" y="2183866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61622" y="2342905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61380" y="282206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56011" y="2483609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56012" y="2189048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56010" y="2780979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92607" y="282905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281" y="287680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82983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2981401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68681" y="30247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7" name="Rectangle 76"/>
          <p:cNvSpPr/>
          <p:nvPr/>
        </p:nvSpPr>
        <p:spPr>
          <a:xfrm>
            <a:off x="2415209" y="287680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2055" y="350519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870473" y="3636861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753" y="37253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1" name="Rectangle 80"/>
          <p:cNvSpPr/>
          <p:nvPr/>
        </p:nvSpPr>
        <p:spPr>
          <a:xfrm>
            <a:off x="304281" y="357730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82983" y="350519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3" name="TextBox 82"/>
          <p:cNvSpPr txBox="1"/>
          <p:nvPr/>
        </p:nvSpPr>
        <p:spPr>
          <a:xfrm>
            <a:off x="2981401" y="3636861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68681" y="37253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6" name="Rectangle 85"/>
          <p:cNvSpPr/>
          <p:nvPr/>
        </p:nvSpPr>
        <p:spPr>
          <a:xfrm>
            <a:off x="2415209" y="357730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7766" y="4202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866184" y="4333956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3464" y="4422395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90" name="Rectangle 89"/>
          <p:cNvSpPr/>
          <p:nvPr/>
        </p:nvSpPr>
        <p:spPr>
          <a:xfrm>
            <a:off x="299992" y="4274404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8694" y="4202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2977112" y="4333956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64392" y="4422395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94" name="Rectangle 93"/>
          <p:cNvSpPr/>
          <p:nvPr/>
        </p:nvSpPr>
        <p:spPr>
          <a:xfrm>
            <a:off x="2410920" y="4274404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4091</Words>
  <Application>Microsoft Macintosh PowerPoint</Application>
  <PresentationFormat>On-screen Show (4:3)</PresentationFormat>
  <Paragraphs>1207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Van Thom</cp:lastModifiedBy>
  <cp:revision>88</cp:revision>
  <dcterms:created xsi:type="dcterms:W3CDTF">2014-12-08T01:47:50Z</dcterms:created>
  <dcterms:modified xsi:type="dcterms:W3CDTF">2014-12-17T08:08:27Z</dcterms:modified>
  <cp:category/>
</cp:coreProperties>
</file>