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9"/>
  </p:notesMasterIdLst>
  <p:sldIdLst>
    <p:sldId id="257" r:id="rId2"/>
    <p:sldId id="256" r:id="rId3"/>
    <p:sldId id="258" r:id="rId4"/>
    <p:sldId id="262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53" autoAdjust="0"/>
  </p:normalViewPr>
  <p:slideViewPr>
    <p:cSldViewPr snapToGrid="0" snapToObjects="1">
      <p:cViewPr>
        <p:scale>
          <a:sx n="150" d="100"/>
          <a:sy n="150" d="100"/>
        </p:scale>
        <p:origin x="-182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11/12/2014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75BE2-4F29-9F42-8592-F7ACB96438D2}" type="slidenum"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34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11/12/2014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0000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95484"/>
              </p:ext>
            </p:extLst>
          </p:nvPr>
        </p:nvGraphicFramePr>
        <p:xfrm>
          <a:off x="5131965" y="548879"/>
          <a:ext cx="3868103" cy="451571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29035"/>
                <a:gridCol w="1041400"/>
                <a:gridCol w="651933"/>
                <a:gridCol w="1397000"/>
                <a:gridCol w="448735"/>
              </a:tblGrid>
              <a:tr h="2241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Newest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all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 by newest post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2758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latin typeface="Calibri" panose="020F0502020204030204" pitchFamily="34" charset="0"/>
                        </a:rPr>
                        <a:t>Most comment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 have most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comment.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92758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Name(A-Z)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name of </a:t>
                      </a:r>
                      <a:r>
                        <a:rPr kumimoji="1" lang="en-US" altLang="ja-JP" sz="1000" smtClean="0">
                          <a:latin typeface="Calibri" panose="020F0502020204030204" pitchFamily="34" charset="0"/>
                        </a:rPr>
                        <a:t>posts from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 A to Z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580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Change number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Number posts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76651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Image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It’s a thumbnail image that user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uploaded.</a:t>
                      </a:r>
                      <a:endParaRPr kumimoji="1" lang="en-US" altLang="ja-JP" sz="1000" dirty="0" smtClean="0">
                        <a:latin typeface="Calibri" panose="020F0502020204030204" pitchFamily="34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- Click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=&gt; go to detail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 panose="020F0502020204030204" pitchFamily="34" charset="0"/>
                        </a:rPr>
                        <a:t>S-3-2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Title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Click =&gt; go to detail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S-3-2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7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Date Post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5588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8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Author Post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Click =&gt; All user’s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9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Description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24188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10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Pagination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62468" y="533133"/>
            <a:ext cx="4726466" cy="4944800"/>
            <a:chOff x="384739" y="737671"/>
            <a:chExt cx="4261881" cy="4164952"/>
          </a:xfrm>
        </p:grpSpPr>
        <p:sp useBgFill="1">
          <p:nvSpPr>
            <p:cNvPr id="8" name="Rectangle 7"/>
            <p:cNvSpPr/>
            <p:nvPr/>
          </p:nvSpPr>
          <p:spPr>
            <a:xfrm>
              <a:off x="387048" y="762000"/>
              <a:ext cx="4071955" cy="4140623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7048" y="876073"/>
              <a:ext cx="119668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000" b="1" cap="none" spc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 Blog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506" y="737671"/>
              <a:ext cx="8372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ja-JP" sz="1000">
                  <a:solidFill>
                    <a:srgbClr val="FF0000"/>
                  </a:solidFill>
                </a:rPr>
                <a:t>Php Training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7876" y="1420804"/>
              <a:ext cx="1871134" cy="19297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>
                  <a:solidFill>
                    <a:schemeClr val="bg1">
                      <a:lumMod val="75000"/>
                    </a:schemeClr>
                  </a:solidFill>
                </a:rPr>
                <a:t>Username, firstname, lastname</a:t>
              </a:r>
              <a:endParaRPr kumimoji="1" lang="ja-JP" altLang="en-US" sz="800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13000" y="1420804"/>
              <a:ext cx="558800" cy="2093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Search</a:t>
              </a:r>
              <a:endParaRPr kumimoji="1" lang="ja-JP" alt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48467" y="983891"/>
              <a:ext cx="1600200" cy="29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dirty="0"/>
                <a:t>  </a:t>
              </a:r>
              <a:r>
                <a:rPr kumimoji="1" lang="en-US" altLang="ja-JP" sz="1000" dirty="0" smtClean="0"/>
                <a:t>Blog | </a:t>
              </a:r>
              <a:r>
                <a:rPr kumimoji="1" lang="en-US" altLang="ja-JP" sz="1000" dirty="0">
                  <a:solidFill>
                    <a:schemeClr val="bg1"/>
                  </a:solidFill>
                </a:rPr>
                <a:t>Login</a:t>
              </a:r>
              <a:endParaRPr kumimoji="1" lang="ja-JP" alt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77876" y="1921934"/>
              <a:ext cx="3747537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4739" y="1668018"/>
              <a:ext cx="8338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Home/</a:t>
              </a:r>
              <a:r>
                <a:rPr kumimoji="1" lang="en-US" altLang="ja-JP" sz="1050" dirty="0" smtClean="0"/>
                <a:t>Blog </a:t>
              </a:r>
              <a:endParaRPr kumimoji="1" lang="ja-JP" altLang="en-US" sz="105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1436" y="2769247"/>
              <a:ext cx="3274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>
                  <a:solidFill>
                    <a:srgbClr val="FF0000"/>
                  </a:solidFill>
                </a:rPr>
                <a:t>(6)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8128" y="3044741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(6)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83629" y="3108859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(7)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8848" y="3117393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(8)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8067" y="2491418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 smtClean="0">
                  <a:solidFill>
                    <a:schemeClr val="tx1"/>
                  </a:solidFill>
                </a:rPr>
                <a:t>Image</a:t>
              </a:r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76867" y="2406748"/>
              <a:ext cx="456110" cy="20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558ED5"/>
                  </a:solidFill>
                </a:rPr>
                <a:t>Blog 1</a:t>
              </a:r>
              <a:endParaRPr kumimoji="1" lang="ja-JP" altLang="en-US" sz="1000" dirty="0">
                <a:solidFill>
                  <a:srgbClr val="558ED5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00686" y="2538411"/>
              <a:ext cx="20966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Date: 08/12/2015 12:40 | Author: Tam Pham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96434" y="2686119"/>
              <a:ext cx="344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Lorem Ipsum is simply dummy text of the printing and typesetting industry. Lorem Ipsum has been the</a:t>
              </a:r>
              <a:endParaRPr kumimoji="1" lang="ja-JP" alt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1119" y="3052362"/>
              <a:ext cx="456110" cy="20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558ED5"/>
                  </a:solidFill>
                </a:rPr>
                <a:t>Blog 1</a:t>
              </a:r>
              <a:endParaRPr kumimoji="1" lang="ja-JP" altLang="en-US" sz="1000" dirty="0">
                <a:solidFill>
                  <a:srgbClr val="558ED5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46201" y="3270071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FF0000"/>
                  </a:solidFill>
                </a:rPr>
                <a:t>(9</a:t>
              </a:r>
              <a:r>
                <a:rPr kumimoji="1" lang="en-US" altLang="ja-JP" sz="1000" dirty="0" smtClean="0">
                  <a:solidFill>
                    <a:srgbClr val="FF0000"/>
                  </a:solidFill>
                </a:rPr>
                <a:t>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2319" y="3137032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>
                  <a:solidFill>
                    <a:schemeClr val="tx1"/>
                  </a:solidFill>
                </a:rPr>
                <a:t>Image</a:t>
              </a:r>
              <a:endParaRPr kumimoji="1" lang="ja-JP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04938" y="3184025"/>
              <a:ext cx="20966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 dirty="0">
                  <a:solidFill>
                    <a:schemeClr val="bg1">
                      <a:lumMod val="65000"/>
                    </a:schemeClr>
                  </a:solidFill>
                </a:rPr>
                <a:t>Date: 08/12/2015 12:40 | Author: Tam Pham</a:t>
              </a:r>
              <a:endParaRPr kumimoji="1" lang="ja-JP" altLang="en-US" sz="8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00686" y="3331733"/>
              <a:ext cx="344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Lorem Ipsum is simply dummy text of the printing and typesetting industry. Lorem Ipsum has been the</a:t>
              </a:r>
              <a:endParaRPr kumimoji="1" lang="ja-JP" altLang="en-US" sz="1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3815" y="3896856"/>
              <a:ext cx="557218" cy="53116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>
                  <a:solidFill>
                    <a:schemeClr val="tx1"/>
                  </a:solidFill>
                </a:rPr>
                <a:t>Image</a:t>
              </a:r>
              <a:endParaRPr kumimoji="1" lang="ja-JP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72615" y="3812186"/>
              <a:ext cx="456110" cy="207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>
                  <a:solidFill>
                    <a:srgbClr val="558ED5"/>
                  </a:solidFill>
                </a:rPr>
                <a:t>Blog 1</a:t>
              </a:r>
              <a:endParaRPr kumimoji="1" lang="ja-JP" altLang="en-US" sz="1000">
                <a:solidFill>
                  <a:srgbClr val="558ED5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96434" y="3943849"/>
              <a:ext cx="20966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i="1">
                  <a:solidFill>
                    <a:schemeClr val="bg1">
                      <a:lumMod val="65000"/>
                    </a:schemeClr>
                  </a:solidFill>
                </a:rPr>
                <a:t>Date: 08/12/2015 12:40 | Author: Tam Pham</a:t>
              </a:r>
              <a:endParaRPr kumimoji="1" lang="ja-JP" altLang="en-US" sz="800" i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92182" y="4091557"/>
              <a:ext cx="344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Lorem Ipsum is simply dummy text of the printing and typesetting industry. Lorem Ipsum has been the</a:t>
              </a:r>
              <a:endParaRPr kumimoji="1" lang="ja-JP" altLang="en-US" sz="10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116606" y="1945389"/>
              <a:ext cx="1709955" cy="771673"/>
              <a:chOff x="2752559" y="1919901"/>
              <a:chExt cx="1709955" cy="77167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159992" y="2191695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Most comment</a:t>
                </a:r>
                <a:endParaRPr lang="en-US" sz="1000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162800" y="1919901"/>
                <a:ext cx="998442" cy="271556"/>
              </a:xfrm>
              <a:prstGeom prst="rect">
                <a:avLst/>
              </a:prstGeom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Newest</a:t>
                </a:r>
                <a:endParaRPr lang="en-US" sz="1000" dirty="0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 rot="10800000">
                <a:off x="3928053" y="2046648"/>
                <a:ext cx="89746" cy="61550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159991" y="2428512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Name(A-Z)</a:t>
                </a:r>
                <a:endParaRPr lang="en-US" sz="1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752559" y="1957777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GB" altLang="ja-JP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Sort:</a:t>
                </a:r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28222" y="192353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135180" y="2201722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125681" y="2445353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770016" y="1916285"/>
              <a:ext cx="1678904" cy="743708"/>
              <a:chOff x="2688164" y="1923537"/>
              <a:chExt cx="1678904" cy="74370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143950" y="2191522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20</a:t>
                </a:r>
                <a:endParaRPr lang="en-US" sz="10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143951" y="1956771"/>
                <a:ext cx="999607" cy="236840"/>
              </a:xfrm>
              <a:prstGeom prst="rect">
                <a:avLst/>
              </a:prstGeom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10</a:t>
                </a:r>
                <a:endParaRPr lang="en-US" sz="1000" dirty="0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 rot="10800000">
                <a:off x="3928053" y="2046648"/>
                <a:ext cx="89746" cy="61550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143949" y="2428512"/>
                <a:ext cx="1001251" cy="2387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/>
                  <a:t>30</a:t>
                </a:r>
                <a:endParaRPr lang="en-US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688164" y="1957777"/>
                <a:ext cx="5148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GB" altLang="ja-JP" sz="1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Show:</a:t>
                </a:r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39734" y="1923537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898718" y="3088735"/>
              <a:ext cx="279357" cy="196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solidFill>
                    <a:srgbClr val="FF0000"/>
                  </a:solidFill>
                </a:rPr>
                <a:t>(5)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S-3-1 Blog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20203" y="507646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12878" y="507645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460025" y="507645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15638" y="507645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09436" y="508492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9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4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S-4-4 Manage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3349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3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/ </a:t>
            </a:r>
            <a:r>
              <a:rPr kumimoji="1" lang="en-US" altLang="ja-JP" sz="1050"/>
              <a:t>Manage Post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32226"/>
              </p:ext>
            </p:extLst>
          </p:nvPr>
        </p:nvGraphicFramePr>
        <p:xfrm>
          <a:off x="4478866" y="758611"/>
          <a:ext cx="4461935" cy="440329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4704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Create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S-4-5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Id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Format d/m/Y</a:t>
                      </a:r>
                      <a:r>
                        <a:rPr kumimoji="1" lang="en-US" altLang="ja-JP" sz="1000" baseline="0"/>
                        <a:t> H:i:s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Edit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- Delete</a:t>
                      </a:r>
                      <a:r>
                        <a:rPr kumimoji="1" lang="en-US" altLang="ja-JP" sz="1000" baseline="0"/>
                        <a:t> post</a:t>
                      </a:r>
                    </a:p>
                    <a:p>
                      <a:r>
                        <a:rPr kumimoji="1" lang="en-US" altLang="ja-JP" sz="1000"/>
                        <a:t>- Delete comment of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S-4-7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Pagination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4778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876" y="2145818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Title, description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3000" y="214581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27" name="Rectangle 26"/>
          <p:cNvSpPr/>
          <p:nvPr/>
        </p:nvSpPr>
        <p:spPr>
          <a:xfrm>
            <a:off x="3386667" y="2145818"/>
            <a:ext cx="855133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Create Post</a:t>
            </a:r>
            <a:endParaRPr kumimoji="1" lang="ja-JP" altLang="en-US" sz="100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95315"/>
              </p:ext>
            </p:extLst>
          </p:nvPr>
        </p:nvGraphicFramePr>
        <p:xfrm>
          <a:off x="477876" y="2476273"/>
          <a:ext cx="3763924" cy="197122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8535"/>
                <a:gridCol w="911589"/>
                <a:gridCol w="1363133"/>
                <a:gridCol w="1100667"/>
              </a:tblGrid>
              <a:tr h="33386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Action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717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1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4802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2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3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4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5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6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2861046"/>
            <a:ext cx="142494" cy="142494"/>
          </a:xfrm>
          <a:prstGeom prst="rect">
            <a:avLst/>
          </a:prstGeom>
        </p:spPr>
      </p:pic>
      <p:pic>
        <p:nvPicPr>
          <p:cNvPr id="11" name="Picture 1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2848769"/>
            <a:ext cx="146304" cy="146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67219" y="2792702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7303" y="2806434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Picture 29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3120999"/>
            <a:ext cx="142494" cy="142494"/>
          </a:xfrm>
          <a:prstGeom prst="rect">
            <a:avLst/>
          </a:prstGeom>
        </p:spPr>
      </p:pic>
      <p:pic>
        <p:nvPicPr>
          <p:cNvPr id="31" name="Picture 3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3108722"/>
            <a:ext cx="146304" cy="1463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67219" y="3052655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7303" y="3066387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" name="Picture 33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12" y="3381577"/>
            <a:ext cx="142494" cy="142494"/>
          </a:xfrm>
          <a:prstGeom prst="rect">
            <a:avLst/>
          </a:prstGeom>
        </p:spPr>
      </p:pic>
      <p:pic>
        <p:nvPicPr>
          <p:cNvPr id="35" name="Picture 34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36" y="3369300"/>
            <a:ext cx="146304" cy="14630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73180" y="3313233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3264" y="3326965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8" name="Picture 37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665632"/>
            <a:ext cx="142494" cy="142494"/>
          </a:xfrm>
          <a:prstGeom prst="rect">
            <a:avLst/>
          </a:prstGeom>
        </p:spPr>
      </p:pic>
      <p:pic>
        <p:nvPicPr>
          <p:cNvPr id="39" name="Picture 38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653355"/>
            <a:ext cx="146304" cy="14630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573315" y="3597288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399" y="3611020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Picture 41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925585"/>
            <a:ext cx="142494" cy="142494"/>
          </a:xfrm>
          <a:prstGeom prst="rect">
            <a:avLst/>
          </a:prstGeom>
        </p:spPr>
      </p:pic>
      <p:pic>
        <p:nvPicPr>
          <p:cNvPr id="43" name="Picture 42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913308"/>
            <a:ext cx="146304" cy="1463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573315" y="385724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399" y="3870973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6" name="Picture 45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4225984"/>
            <a:ext cx="142494" cy="142494"/>
          </a:xfrm>
          <a:prstGeom prst="rect">
            <a:avLst/>
          </a:prstGeom>
        </p:spPr>
      </p:pic>
      <p:pic>
        <p:nvPicPr>
          <p:cNvPr id="47" name="Picture 46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4213707"/>
            <a:ext cx="146304" cy="1463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567219" y="415764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7303" y="4171372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7868" y="465311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70543" y="465310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2" name="Rectangle 51"/>
          <p:cNvSpPr/>
          <p:nvPr/>
        </p:nvSpPr>
        <p:spPr>
          <a:xfrm>
            <a:off x="1417690" y="465310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73303" y="465310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67101" y="466157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4537" y="210898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93102" y="212888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3992" y="28311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87967" y="281269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34537" y="280955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32900" y="280422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81090" y="279728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4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S-4-5 Add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53533"/>
            <a:ext cx="3967238" cy="570653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6733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/>
              <a:t>/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Manage Post </a:t>
            </a:r>
            <a:r>
              <a:rPr kumimoji="1" lang="en-US" altLang="ja-JP" sz="1050"/>
              <a:t>/ Add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63964"/>
              </p:ext>
            </p:extLst>
          </p:nvPr>
        </p:nvGraphicFramePr>
        <p:xfrm>
          <a:off x="4478866" y="758611"/>
          <a:ext cx="4461935" cy="472885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63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Image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Enable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checked: visible post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uncheck: invisible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Insert data to DB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Reset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/>
                        <a:t>Clear data all fields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Auto selete date time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Preview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=&gt;&gt; appear after form add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5567" y="16787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71426" y="23751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50830" y="4698413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Add</a:t>
            </a:r>
            <a:endParaRPr kumimoji="1" lang="ja-JP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3299185" y="429496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56818" y="234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0268" y="27268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10268" y="33232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44135" y="372833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41963" y="43288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750" y="470045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58075" y="445423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262" y="2341237"/>
            <a:ext cx="412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Title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271420" y="2637576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40256" y="2603708"/>
            <a:ext cx="77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Description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1271426" y="3300398"/>
            <a:ext cx="114157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0262" y="3266530"/>
            <a:ext cx="505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Image</a:t>
            </a:r>
            <a:endParaRPr kumimoji="1" lang="ja-JP" altLang="en-US" sz="1000"/>
          </a:p>
        </p:txBody>
      </p:sp>
      <p:sp>
        <p:nvSpPr>
          <p:cNvPr id="69" name="Rectangle 68"/>
          <p:cNvSpPr/>
          <p:nvPr/>
        </p:nvSpPr>
        <p:spPr>
          <a:xfrm>
            <a:off x="2489200" y="3299809"/>
            <a:ext cx="653354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Browser</a:t>
            </a:r>
            <a:endParaRPr kumimoji="1" lang="ja-JP" altLang="en-US" sz="1000"/>
          </a:p>
        </p:txBody>
      </p:sp>
      <p:sp>
        <p:nvSpPr>
          <p:cNvPr id="70" name="Rectangle 69"/>
          <p:cNvSpPr/>
          <p:nvPr/>
        </p:nvSpPr>
        <p:spPr>
          <a:xfrm>
            <a:off x="1271426" y="3639089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0262" y="3605221"/>
            <a:ext cx="6051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Content</a:t>
            </a:r>
            <a:endParaRPr kumimoji="1" lang="ja-JP" altLang="en-US" sz="1000"/>
          </a:p>
        </p:txBody>
      </p:sp>
      <p:sp>
        <p:nvSpPr>
          <p:cNvPr id="72" name="Rectangle 71"/>
          <p:cNvSpPr/>
          <p:nvPr/>
        </p:nvSpPr>
        <p:spPr>
          <a:xfrm>
            <a:off x="1275429" y="4328833"/>
            <a:ext cx="21470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4265" y="4294965"/>
            <a:ext cx="53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Enable</a:t>
            </a:r>
            <a:endParaRPr kumimoji="1" lang="ja-JP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1219974" y="424631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Zapf Dingbats"/>
                <a:ea typeface="Zapf Dingbats"/>
                <a:cs typeface="Zapf Dingbats"/>
              </a:rPr>
              <a:t>✓</a:t>
            </a:r>
            <a:endParaRPr lang="ja-JP" altLang="en-US"/>
          </a:p>
        </p:txBody>
      </p:sp>
      <p:sp>
        <p:nvSpPr>
          <p:cNvPr id="74" name="Rectangle 73"/>
          <p:cNvSpPr/>
          <p:nvPr/>
        </p:nvSpPr>
        <p:spPr>
          <a:xfrm>
            <a:off x="1934393" y="4700451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Reset</a:t>
            </a:r>
            <a:endParaRPr kumimoji="1" lang="ja-JP" altLang="en-US" sz="1000"/>
          </a:p>
        </p:txBody>
      </p:sp>
      <p:sp>
        <p:nvSpPr>
          <p:cNvPr id="44" name="Rectangle 43"/>
          <p:cNvSpPr/>
          <p:nvPr/>
        </p:nvSpPr>
        <p:spPr>
          <a:xfrm>
            <a:off x="2631978" y="4700451"/>
            <a:ext cx="66439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Preview</a:t>
            </a:r>
            <a:endParaRPr kumimoji="1" lang="ja-JP" altLang="en-US" sz="100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82597" y="5063067"/>
            <a:ext cx="3781874" cy="254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76" y="51265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u="sng"/>
              <a:t>Preview</a:t>
            </a:r>
            <a:endParaRPr kumimoji="1" lang="ja-JP" altLang="en-US" sz="1000" u="sng"/>
          </a:p>
        </p:txBody>
      </p:sp>
      <p:sp>
        <p:nvSpPr>
          <p:cNvPr id="47" name="TextBox 46"/>
          <p:cNvSpPr txBox="1"/>
          <p:nvPr/>
        </p:nvSpPr>
        <p:spPr>
          <a:xfrm>
            <a:off x="481130" y="5372769"/>
            <a:ext cx="30395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Blog 1</a:t>
            </a:r>
          </a:p>
          <a:p>
            <a:r>
              <a:rPr kumimoji="1" lang="en-US" altLang="ja-JP" sz="1000" i="1">
                <a:solidFill>
                  <a:schemeClr val="bg1">
                    <a:lumMod val="75000"/>
                  </a:schemeClr>
                </a:solidFill>
              </a:rPr>
              <a:t>11/12/2014 15:20:00</a:t>
            </a:r>
          </a:p>
          <a:p>
            <a:endParaRPr kumimoji="1" lang="en-US" altLang="ja-JP" sz="1000"/>
          </a:p>
          <a:p>
            <a:r>
              <a:rPr kumimoji="1" lang="en-US" altLang="ja-JP" sz="1000" dirty="0"/>
              <a:t>Lorem Ipsum is simply dummy text of the printing and typesetting industry. Lorem Ipsum has been the</a:t>
            </a:r>
            <a:endParaRPr kumimoji="1" lang="ja-JP" altLang="en-US" sz="1000" dirty="0"/>
          </a:p>
          <a:p>
            <a:endParaRPr kumimoji="1" lang="en-US" altLang="ja-JP" sz="1000"/>
          </a:p>
          <a:p>
            <a:endParaRPr kumimoji="1" lang="ja-JP" altLang="en-US" sz="1000"/>
          </a:p>
        </p:txBody>
      </p:sp>
      <p:sp>
        <p:nvSpPr>
          <p:cNvPr id="48" name="TextBox 47"/>
          <p:cNvSpPr txBox="1"/>
          <p:nvPr/>
        </p:nvSpPr>
        <p:spPr>
          <a:xfrm>
            <a:off x="3440350" y="466597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4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S-4-6 Edit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53533"/>
            <a:ext cx="3967238" cy="57996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666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/>
              <a:t>/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Manage Post </a:t>
            </a:r>
            <a:r>
              <a:rPr kumimoji="1" lang="en-US" altLang="ja-JP" sz="1050"/>
              <a:t>/ Edit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35815"/>
              </p:ext>
            </p:extLst>
          </p:nvPr>
        </p:nvGraphicFramePr>
        <p:xfrm>
          <a:off x="4478866" y="758611"/>
          <a:ext cx="4461935" cy="501039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63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Image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Enable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checked: visible post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altLang="ja-JP" sz="1000" baseline="0"/>
                        <a:t>- uncheck: invisible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data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Reset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/>
                        <a:t>Reset data to default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r>
                        <a:rPr kumimoji="1" lang="en-US" altLang="ja-JP" sz="1000" baseline="0"/>
                        <a:t>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Auto selete date time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Image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Preview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=&gt;&gt; appear after form edit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5567" y="16787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71426" y="23751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Blog 1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50829" y="4698413"/>
            <a:ext cx="683563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Update</a:t>
            </a:r>
            <a:endParaRPr kumimoji="1" lang="ja-JP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3299185" y="429496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56818" y="23456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0268" y="272681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29706" y="329980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44135" y="372833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41963" y="43288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4750" y="4700451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16785" y="445692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262" y="2341237"/>
            <a:ext cx="412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Title</a:t>
            </a:r>
            <a:endParaRPr kumimoji="1" lang="ja-JP" altLang="en-US" sz="1000"/>
          </a:p>
        </p:txBody>
      </p:sp>
      <p:sp>
        <p:nvSpPr>
          <p:cNvPr id="63" name="Rectangle 62"/>
          <p:cNvSpPr/>
          <p:nvPr/>
        </p:nvSpPr>
        <p:spPr>
          <a:xfrm>
            <a:off x="1271420" y="2637576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/>
              <a:t>Lorem Ipsum is simply dummy text of the printing and typesetting industry. Lorem Ipsum has been the</a:t>
            </a:r>
            <a:endParaRPr kumimoji="1" lang="ja-JP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440256" y="2603708"/>
            <a:ext cx="77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Description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1271426" y="3300398"/>
            <a:ext cx="114157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0262" y="3266530"/>
            <a:ext cx="505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Image</a:t>
            </a:r>
            <a:endParaRPr kumimoji="1" lang="ja-JP" altLang="en-US" sz="1000"/>
          </a:p>
        </p:txBody>
      </p:sp>
      <p:sp>
        <p:nvSpPr>
          <p:cNvPr id="69" name="Rectangle 68"/>
          <p:cNvSpPr/>
          <p:nvPr/>
        </p:nvSpPr>
        <p:spPr>
          <a:xfrm>
            <a:off x="2489200" y="3299809"/>
            <a:ext cx="653354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Browser</a:t>
            </a:r>
            <a:endParaRPr kumimoji="1" lang="ja-JP" altLang="en-US" sz="1000"/>
          </a:p>
        </p:txBody>
      </p:sp>
      <p:sp>
        <p:nvSpPr>
          <p:cNvPr id="70" name="Rectangle 69"/>
          <p:cNvSpPr/>
          <p:nvPr/>
        </p:nvSpPr>
        <p:spPr>
          <a:xfrm>
            <a:off x="1271426" y="3639089"/>
            <a:ext cx="1871134" cy="5053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/>
              <a:t>Lorem Ipsum is simply dummy text of the printing and typesetting industry. Lorem Ipsum has been the</a:t>
            </a:r>
            <a:endParaRPr kumimoji="1" lang="ja-JP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440262" y="3605221"/>
            <a:ext cx="6051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Content</a:t>
            </a:r>
            <a:endParaRPr kumimoji="1" lang="ja-JP" altLang="en-US" sz="1000"/>
          </a:p>
        </p:txBody>
      </p:sp>
      <p:sp>
        <p:nvSpPr>
          <p:cNvPr id="72" name="Rectangle 71"/>
          <p:cNvSpPr/>
          <p:nvPr/>
        </p:nvSpPr>
        <p:spPr>
          <a:xfrm>
            <a:off x="1275429" y="4328833"/>
            <a:ext cx="214704" cy="21235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4265" y="4294965"/>
            <a:ext cx="53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Enable</a:t>
            </a:r>
            <a:endParaRPr kumimoji="1" lang="ja-JP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1219974" y="424631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Zapf Dingbats"/>
                <a:ea typeface="Zapf Dingbats"/>
                <a:cs typeface="Zapf Dingbats"/>
              </a:rPr>
              <a:t>✓</a:t>
            </a:r>
            <a:endParaRPr lang="ja-JP" altLang="en-US"/>
          </a:p>
        </p:txBody>
      </p:sp>
      <p:sp>
        <p:nvSpPr>
          <p:cNvPr id="74" name="Rectangle 73"/>
          <p:cNvSpPr/>
          <p:nvPr/>
        </p:nvSpPr>
        <p:spPr>
          <a:xfrm>
            <a:off x="2051171" y="4693226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Reset</a:t>
            </a:r>
            <a:endParaRPr kumimoji="1" lang="ja-JP" altLang="en-US" sz="1000"/>
          </a:p>
        </p:txBody>
      </p:sp>
      <p:sp>
        <p:nvSpPr>
          <p:cNvPr id="45" name="Rectangle 44"/>
          <p:cNvSpPr/>
          <p:nvPr/>
        </p:nvSpPr>
        <p:spPr>
          <a:xfrm>
            <a:off x="3250323" y="3151360"/>
            <a:ext cx="441292" cy="45386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Image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7941" y="332909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22275" y="4700451"/>
            <a:ext cx="664392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Preview</a:t>
            </a:r>
            <a:endParaRPr kumimoji="1" lang="ja-JP" altLang="en-US" sz="10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82597" y="5063067"/>
            <a:ext cx="3781874" cy="254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876" y="51265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u="sng"/>
              <a:t>Preview</a:t>
            </a:r>
            <a:endParaRPr kumimoji="1" lang="ja-JP" altLang="en-US" sz="1000" u="sng"/>
          </a:p>
        </p:txBody>
      </p:sp>
      <p:sp>
        <p:nvSpPr>
          <p:cNvPr id="16" name="TextBox 15"/>
          <p:cNvSpPr txBox="1"/>
          <p:nvPr/>
        </p:nvSpPr>
        <p:spPr>
          <a:xfrm>
            <a:off x="481130" y="5372769"/>
            <a:ext cx="30395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Blog 1</a:t>
            </a:r>
          </a:p>
          <a:p>
            <a:r>
              <a:rPr kumimoji="1" lang="en-US" altLang="ja-JP" sz="1000" i="1">
                <a:solidFill>
                  <a:schemeClr val="bg1">
                    <a:lumMod val="75000"/>
                  </a:schemeClr>
                </a:solidFill>
              </a:rPr>
              <a:t>11/12/2014 15:20:00</a:t>
            </a:r>
          </a:p>
          <a:p>
            <a:endParaRPr kumimoji="1" lang="en-US" altLang="ja-JP" sz="1000"/>
          </a:p>
          <a:p>
            <a:r>
              <a:rPr kumimoji="1" lang="en-US" altLang="ja-JP" sz="1000" dirty="0"/>
              <a:t>Lorem Ipsum is simply dummy text of the printing and typesetting industry. Lorem Ipsum has been the</a:t>
            </a:r>
            <a:endParaRPr kumimoji="1" lang="ja-JP" altLang="en-US" sz="1000" dirty="0"/>
          </a:p>
          <a:p>
            <a:endParaRPr kumimoji="1" lang="en-US" altLang="ja-JP" sz="1000"/>
          </a:p>
          <a:p>
            <a:endParaRPr kumimoji="1" lang="ja-JP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533599" y="4667069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8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S-4-7 Delete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3349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3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 / </a:t>
            </a:r>
            <a:r>
              <a:rPr kumimoji="1" lang="en-US" altLang="ja-JP" sz="1050"/>
              <a:t>Manage Post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03600"/>
              </p:ext>
            </p:extLst>
          </p:nvPr>
        </p:nvGraphicFramePr>
        <p:xfrm>
          <a:off x="4478866" y="758611"/>
          <a:ext cx="4461935" cy="28808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261533"/>
                <a:gridCol w="762000"/>
                <a:gridCol w="1507067"/>
                <a:gridCol w="524934"/>
              </a:tblGrid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4704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OK</a:t>
                      </a:r>
                      <a:r>
                        <a:rPr kumimoji="1" lang="en-US" altLang="ja-JP" sz="1000" baseline="0"/>
                        <a:t>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8153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Cancel button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Cancel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Manage Post</a:t>
            </a:r>
          </a:p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64778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876" y="2145818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Title, description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13000" y="2145818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27" name="Rectangle 26"/>
          <p:cNvSpPr/>
          <p:nvPr/>
        </p:nvSpPr>
        <p:spPr>
          <a:xfrm>
            <a:off x="3386667" y="2145818"/>
            <a:ext cx="855133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Create Post</a:t>
            </a:r>
            <a:endParaRPr kumimoji="1" lang="ja-JP" altLang="en-US" sz="100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53614"/>
              </p:ext>
            </p:extLst>
          </p:nvPr>
        </p:nvGraphicFramePr>
        <p:xfrm>
          <a:off x="477876" y="2476273"/>
          <a:ext cx="3763924" cy="197122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8535"/>
                <a:gridCol w="911589"/>
                <a:gridCol w="1363133"/>
                <a:gridCol w="1100667"/>
              </a:tblGrid>
              <a:tr h="33386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Action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717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1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4802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2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3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093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4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96333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5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rgbClr val="558ED5"/>
                          </a:solidFill>
                        </a:rPr>
                        <a:t>Blog 6</a:t>
                      </a:r>
                      <a:endParaRPr kumimoji="1" lang="ja-JP" altLang="en-US" sz="1000">
                        <a:solidFill>
                          <a:srgbClr val="558ED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10/12/2014</a:t>
                      </a:r>
                      <a:r>
                        <a:rPr kumimoji="1" lang="en-US" altLang="ja-JP" sz="1000" baseline="0"/>
                        <a:t> 10:10:20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2861046"/>
            <a:ext cx="142494" cy="142494"/>
          </a:xfrm>
          <a:prstGeom prst="rect">
            <a:avLst/>
          </a:prstGeom>
        </p:spPr>
      </p:pic>
      <p:pic>
        <p:nvPicPr>
          <p:cNvPr id="11" name="Picture 1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2848769"/>
            <a:ext cx="146304" cy="146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67219" y="2792702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7303" y="2806434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Picture 29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3120999"/>
            <a:ext cx="142494" cy="142494"/>
          </a:xfrm>
          <a:prstGeom prst="rect">
            <a:avLst/>
          </a:prstGeom>
        </p:spPr>
      </p:pic>
      <p:pic>
        <p:nvPicPr>
          <p:cNvPr id="31" name="Picture 30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3108722"/>
            <a:ext cx="146304" cy="1463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67219" y="3052655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7303" y="3066387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4" name="Picture 33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12" y="3381577"/>
            <a:ext cx="142494" cy="142494"/>
          </a:xfrm>
          <a:prstGeom prst="rect">
            <a:avLst/>
          </a:prstGeom>
        </p:spPr>
      </p:pic>
      <p:pic>
        <p:nvPicPr>
          <p:cNvPr id="35" name="Picture 34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36" y="3369300"/>
            <a:ext cx="146304" cy="14630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73180" y="3313233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Delete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43264" y="3326965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8" name="Picture 37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665632"/>
            <a:ext cx="142494" cy="142494"/>
          </a:xfrm>
          <a:prstGeom prst="rect">
            <a:avLst/>
          </a:prstGeom>
        </p:spPr>
      </p:pic>
      <p:pic>
        <p:nvPicPr>
          <p:cNvPr id="39" name="Picture 38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653355"/>
            <a:ext cx="146304" cy="14630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573315" y="3597288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399" y="3611020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Picture 41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7" y="3925585"/>
            <a:ext cx="142494" cy="142494"/>
          </a:xfrm>
          <a:prstGeom prst="rect">
            <a:avLst/>
          </a:prstGeom>
        </p:spPr>
      </p:pic>
      <p:pic>
        <p:nvPicPr>
          <p:cNvPr id="43" name="Picture 42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71" y="3913308"/>
            <a:ext cx="146304" cy="1463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573315" y="385724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399" y="3870973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6" name="Picture 45" descr="edi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1" y="4225984"/>
            <a:ext cx="142494" cy="142494"/>
          </a:xfrm>
          <a:prstGeom prst="rect">
            <a:avLst/>
          </a:prstGeom>
        </p:spPr>
      </p:pic>
      <p:pic>
        <p:nvPicPr>
          <p:cNvPr id="47" name="Picture 46" descr="dele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75" y="4213707"/>
            <a:ext cx="146304" cy="1463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567219" y="415764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Delete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7303" y="4171372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Edit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7868" y="465311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70543" y="465310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2" name="Rectangle 51"/>
          <p:cNvSpPr/>
          <p:nvPr/>
        </p:nvSpPr>
        <p:spPr>
          <a:xfrm>
            <a:off x="1417690" y="465310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73303" y="465310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4537" y="210898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24543" y="2540000"/>
            <a:ext cx="1768559" cy="1113355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0000">
                <a:schemeClr val="bg1"/>
              </a:gs>
            </a:gsLst>
          </a:gradFill>
          <a:ln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90275" y="2809635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Are you sure delete post?</a:t>
            </a:r>
            <a:endParaRPr kumimoji="1" lang="ja-JP" altLang="en-US" sz="1000"/>
          </a:p>
        </p:txBody>
      </p:sp>
      <p:sp>
        <p:nvSpPr>
          <p:cNvPr id="17" name="Rectangle 16"/>
          <p:cNvSpPr/>
          <p:nvPr/>
        </p:nvSpPr>
        <p:spPr>
          <a:xfrm>
            <a:off x="1725784" y="3357022"/>
            <a:ext cx="431801" cy="2709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OK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2318451" y="3357022"/>
            <a:ext cx="524934" cy="2709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Cancel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781270" y="335106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37326" y="33728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S-3-3 Comment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99143"/>
            <a:ext cx="87206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29882" y="542926"/>
            <a:ext cx="4190216" cy="5998120"/>
            <a:chOff x="387048" y="542926"/>
            <a:chExt cx="4007217" cy="5998120"/>
          </a:xfrm>
        </p:grpSpPr>
        <p:sp>
          <p:nvSpPr>
            <p:cNvPr id="7" name="TextBox 6"/>
            <p:cNvSpPr txBox="1"/>
            <p:nvPr/>
          </p:nvSpPr>
          <p:spPr>
            <a:xfrm>
              <a:off x="3568173" y="6248022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(17)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87048" y="542926"/>
              <a:ext cx="4007217" cy="5998120"/>
              <a:chOff x="387048" y="542926"/>
              <a:chExt cx="4007217" cy="5998120"/>
            </a:xfrm>
          </p:grpSpPr>
          <p:sp useBgFill="1">
            <p:nvSpPr>
              <p:cNvPr id="10" name="Rectangle 9"/>
              <p:cNvSpPr/>
              <p:nvPr/>
            </p:nvSpPr>
            <p:spPr>
              <a:xfrm>
                <a:off x="387048" y="542926"/>
                <a:ext cx="3967238" cy="5998120"/>
              </a:xfrm>
              <a:prstGeom prst="rect">
                <a:avLst/>
              </a:prstGeom>
              <a:ln w="63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8039" y="1646211"/>
                <a:ext cx="39672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 smtClean="0"/>
                  <a:t>Blog 1</a:t>
                </a:r>
              </a:p>
              <a:p>
                <a:r>
                  <a:rPr kumimoji="1" lang="en-US" altLang="ja-JP" sz="1000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Date: 08/12/2015 12:40</a:t>
                </a:r>
                <a:endParaRPr kumimoji="1" lang="ja-JP" altLang="en-US" sz="1000" i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2218" y="2487887"/>
                <a:ext cx="379095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Cupcake ipsum dolor sit </a:t>
                </a:r>
                <a:r>
                  <a:rPr lang="en-US" sz="1000" dirty="0" err="1"/>
                  <a:t>amet</a:t>
                </a:r>
                <a:r>
                  <a:rPr lang="en-US" sz="1000" dirty="0"/>
                  <a:t> wafer. Jelly-o caramels </a:t>
                </a:r>
                <a:r>
                  <a:rPr lang="en-US" sz="1000" dirty="0" err="1"/>
                  <a:t>gummi</a:t>
                </a:r>
                <a:r>
                  <a:rPr lang="en-US" sz="1000" dirty="0"/>
                  <a:t> bears I love pie jelly beans wafer. Lollipop I love cake apple pie gingerbread soufflé jujubes. </a:t>
                </a:r>
                <a:endParaRPr lang="en-US" sz="1000" dirty="0" smtClean="0"/>
              </a:p>
              <a:p>
                <a:r>
                  <a:rPr lang="en-US" sz="1000" dirty="0" smtClean="0"/>
                  <a:t>Jujubes </a:t>
                </a:r>
                <a:r>
                  <a:rPr lang="en-US" sz="1000" dirty="0"/>
                  <a:t>I love caramels pie jelly-o apple pie </a:t>
                </a:r>
                <a:r>
                  <a:rPr lang="en-US" sz="1000" dirty="0" smtClean="0"/>
                  <a:t>banana.com </a:t>
                </a:r>
                <a:r>
                  <a:rPr lang="en-US" sz="1000" dirty="0" err="1"/>
                  <a:t>dragée</a:t>
                </a:r>
                <a:r>
                  <a:rPr lang="en-US" sz="1000" dirty="0"/>
                  <a:t>. Cupcake soufflé jelly-o. Donut I love sesame snaps cake powder halvah </a:t>
                </a:r>
                <a:r>
                  <a:rPr lang="en-US" sz="1000" dirty="0" err="1"/>
                  <a:t>halvah</a:t>
                </a:r>
                <a:r>
                  <a:rPr lang="en-US" sz="1000" dirty="0" smtClean="0"/>
                  <a:t>.</a:t>
                </a:r>
              </a:p>
              <a:p>
                <a:r>
                  <a:rPr lang="en-US" sz="1000" dirty="0" smtClean="0"/>
                  <a:t>Lemon </a:t>
                </a:r>
                <a:r>
                  <a:rPr lang="en-US" sz="1000" dirty="0"/>
                  <a:t>drops lollipop cake carrot cake cheesecake marzipan. Lollipop caramels oat cake </a:t>
                </a:r>
                <a:r>
                  <a:rPr lang="en-US" sz="1000" dirty="0" err="1"/>
                  <a:t>danish</a:t>
                </a:r>
                <a:r>
                  <a:rPr lang="en-US" sz="1000" dirty="0"/>
                  <a:t> pie jujubes chocolate </a:t>
                </a:r>
                <a:r>
                  <a:rPr lang="en-US" sz="1000" dirty="0" smtClean="0"/>
                  <a:t>bar.</a:t>
                </a:r>
                <a:endParaRPr lang="en-US" sz="10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99336" y="2007358"/>
                <a:ext cx="3887562" cy="504825"/>
                <a:chOff x="466724" y="1304985"/>
                <a:chExt cx="3887562" cy="5048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66725" y="1304985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724" y="1362805"/>
                  <a:ext cx="396000" cy="395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809625" y="1438275"/>
                  <a:ext cx="35446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 smtClean="0"/>
                    <a:t>Hoang Anh</a:t>
                  </a:r>
                  <a:endParaRPr lang="en-US" sz="1000" b="1" dirty="0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66725" y="1809810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482219" y="4908136"/>
                <a:ext cx="37909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99336" y="3811326"/>
                <a:ext cx="37909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499336" y="3858989"/>
                <a:ext cx="3790950" cy="829211"/>
                <a:chOff x="466724" y="3123663"/>
                <a:chExt cx="3790950" cy="829211"/>
              </a:xfrm>
            </p:grpSpPr>
            <p:sp>
              <p:nvSpPr>
                <p:cNvPr id="61" name="Rectangle 60"/>
                <p:cNvSpPr/>
                <p:nvPr/>
              </p:nvSpPr>
              <p:spPr>
                <a:xfrm>
                  <a:off x="466724" y="3123663"/>
                  <a:ext cx="3790950" cy="82921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kumimoji="1" lang="en-GB" sz="1000" i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Type your comment…</a:t>
                  </a:r>
                  <a:endParaRPr kumimoji="1" lang="en-US" sz="1000" i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3231786" y="3693811"/>
                  <a:ext cx="974885" cy="207234"/>
                </a:xfrm>
                <a:prstGeom prst="rect">
                  <a:avLst/>
                </a:prstGeom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 smtClean="0">
                      <a:solidFill>
                        <a:schemeClr val="bg1"/>
                      </a:solidFill>
                    </a:rPr>
                    <a:t>Create</a:t>
                  </a:r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85774" y="4922094"/>
                <a:ext cx="3868512" cy="553998"/>
                <a:chOff x="485774" y="4200882"/>
                <a:chExt cx="3839937" cy="553998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774" y="4244590"/>
                  <a:ext cx="396000" cy="395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</p:pic>
            <p:sp>
              <p:nvSpPr>
                <p:cNvPr id="60" name="TextBox 59"/>
                <p:cNvSpPr txBox="1"/>
                <p:nvPr/>
              </p:nvSpPr>
              <p:spPr>
                <a:xfrm>
                  <a:off x="853199" y="4200882"/>
                  <a:ext cx="347251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 smtClean="0"/>
                    <a:t>Hoang Anh </a:t>
                  </a:r>
                  <a:r>
                    <a:rPr lang="en-US" sz="1000" dirty="0"/>
                    <a:t>Pudding gummies croissant cookie </a:t>
                  </a:r>
                  <a:r>
                    <a:rPr lang="en-US" sz="1000" dirty="0" err="1"/>
                    <a:t>dragée</a:t>
                  </a:r>
                  <a:r>
                    <a:rPr lang="en-US" sz="1000" dirty="0"/>
                    <a:t>. I love gingerbread </a:t>
                  </a:r>
                  <a:r>
                    <a:rPr lang="en-US" sz="1000" dirty="0" err="1"/>
                    <a:t>chupa</a:t>
                  </a:r>
                  <a:r>
                    <a:rPr lang="en-US" sz="1000" dirty="0"/>
                    <a:t> </a:t>
                  </a:r>
                  <a:r>
                    <a:rPr lang="en-US" sz="1000" dirty="0" err="1" smtClean="0"/>
                    <a:t>chups</a:t>
                  </a:r>
                  <a:r>
                    <a:rPr lang="en-US" sz="1000" dirty="0" smtClean="0"/>
                    <a:t>.</a:t>
                  </a:r>
                </a:p>
                <a:p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11/12/2015 10:40 – </a:t>
                  </a:r>
                  <a:r>
                    <a:rPr kumimoji="1" lang="en-US" altLang="ja-JP" sz="1000" i="1" u="sng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Edit</a:t>
                  </a:r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 - </a:t>
                  </a:r>
                  <a:r>
                    <a:rPr kumimoji="1" lang="en-US" altLang="ja-JP" sz="1000" i="1" u="sng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Delete</a:t>
                  </a:r>
                  <a:endParaRPr lang="en-US" sz="1000" b="1" u="sng" dirty="0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427027" y="4672814"/>
                <a:ext cx="39672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/>
                  <a:t>This post has </a:t>
                </a:r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30</a:t>
                </a:r>
                <a:r>
                  <a:rPr kumimoji="1" lang="en-US" altLang="ja-JP" sz="1000" dirty="0" smtClean="0"/>
                  <a:t> comments:  </a:t>
                </a:r>
                <a:endParaRPr kumimoji="1" lang="ja-JP" altLang="en-US" sz="1000" dirty="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499335" y="5530988"/>
                <a:ext cx="3868512" cy="707886"/>
                <a:chOff x="485774" y="4200882"/>
                <a:chExt cx="3839937" cy="707886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774" y="4244590"/>
                  <a:ext cx="396000" cy="395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</p:pic>
            <p:sp>
              <p:nvSpPr>
                <p:cNvPr id="58" name="TextBox 57"/>
                <p:cNvSpPr txBox="1"/>
                <p:nvPr/>
              </p:nvSpPr>
              <p:spPr>
                <a:xfrm>
                  <a:off x="853199" y="4200882"/>
                  <a:ext cx="34725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b="1" dirty="0" smtClean="0"/>
                    <a:t>Pham Tam </a:t>
                  </a:r>
                  <a:r>
                    <a:rPr lang="en-US" sz="1000" dirty="0" smtClean="0"/>
                    <a:t>Lemon </a:t>
                  </a:r>
                  <a:r>
                    <a:rPr lang="en-US" sz="1000" dirty="0"/>
                    <a:t>drops lemon drops I love pie marshmallow fruitcake muffin icing cookie. I love I love halvah. Brownie </a:t>
                  </a:r>
                  <a:r>
                    <a:rPr lang="en-US" sz="1000" dirty="0" err="1"/>
                    <a:t>danish</a:t>
                  </a:r>
                  <a:r>
                    <a:rPr lang="en-US" sz="1000" dirty="0"/>
                    <a:t> I love soufflé pastry </a:t>
                  </a:r>
                  <a:r>
                    <a:rPr lang="en-US" sz="1000" dirty="0" err="1"/>
                    <a:t>liquorice</a:t>
                  </a:r>
                  <a:r>
                    <a:rPr lang="en-US" sz="1000" dirty="0"/>
                    <a:t> cake</a:t>
                  </a:r>
                  <a:r>
                    <a:rPr lang="en-US" sz="1000" dirty="0" smtClean="0"/>
                    <a:t>.</a:t>
                  </a:r>
                </a:p>
                <a:p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11/12/2015 10:45</a:t>
                  </a:r>
                  <a:endParaRPr lang="en-US" sz="1000" b="1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054" y="1602435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617035" y="169513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78570" y="1982915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44603" y="206994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642463" y="3846026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07000" y="4434286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978448" y="4420251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(9)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15078" y="4985832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20348" y="554982"/>
                <a:ext cx="119668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ja-JP" sz="2000" b="1" cap="none" spc="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Mini Blog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1176" y="1099713"/>
                <a:ext cx="1871134" cy="1929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ja-JP" sz="800" i="1" dirty="0">
                    <a:solidFill>
                      <a:schemeClr val="bg1">
                        <a:lumMod val="75000"/>
                      </a:schemeClr>
                    </a:solidFill>
                  </a:rPr>
                  <a:t>Username, </a:t>
                </a:r>
                <a:r>
                  <a:rPr kumimoji="1" lang="en-US" altLang="ja-JP" sz="800" i="1" dirty="0" err="1">
                    <a:solidFill>
                      <a:schemeClr val="bg1">
                        <a:lumMod val="75000"/>
                      </a:schemeClr>
                    </a:solidFill>
                  </a:rPr>
                  <a:t>firstname</a:t>
                </a:r>
                <a:r>
                  <a:rPr kumimoji="1" lang="en-US" altLang="ja-JP" sz="800" i="1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kumimoji="1" lang="en-US" altLang="ja-JP" sz="800" i="1" dirty="0" err="1" smtClean="0">
                    <a:solidFill>
                      <a:schemeClr val="bg1">
                        <a:lumMod val="75000"/>
                      </a:schemeClr>
                    </a:solidFill>
                  </a:rPr>
                  <a:t>lastname</a:t>
                </a:r>
                <a:endParaRPr kumimoji="1" lang="ja-JP" altLang="en-US" sz="800" i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446300" y="1099713"/>
                <a:ext cx="558800" cy="2093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/>
                  <a:t>Search</a:t>
                </a:r>
                <a:endParaRPr kumimoji="1" lang="ja-JP" altLang="en-US" sz="1000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11176" y="1600843"/>
                <a:ext cx="3761993" cy="0"/>
              </a:xfrm>
              <a:prstGeom prst="line">
                <a:avLst/>
              </a:prstGeom>
              <a:ln w="3175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18039" y="1346927"/>
                <a:ext cx="129715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u="sng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Home </a:t>
                </a:r>
                <a:r>
                  <a:rPr kumimoji="1" lang="en-US" altLang="ja-JP" sz="105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/</a:t>
                </a:r>
                <a:r>
                  <a:rPr kumimoji="1" lang="en-US" altLang="ja-JP" sz="1050" u="sng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kumimoji="1" lang="en-US" altLang="ja-JP" sz="1050" u="sng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Blog</a:t>
                </a:r>
                <a:r>
                  <a:rPr kumimoji="1" lang="en-US" altLang="ja-JP" sz="1050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 </a:t>
                </a:r>
                <a:r>
                  <a:rPr kumimoji="1" lang="en-US" altLang="ja-JP" sz="1050" dirty="0"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/ </a:t>
                </a:r>
                <a:r>
                  <a:rPr kumimoji="1" lang="en-US" altLang="ja-JP" sz="1050" dirty="0" smtClean="0"/>
                  <a:t>Detail</a:t>
                </a:r>
                <a:endParaRPr kumimoji="1" lang="ja-JP" altLang="en-US" sz="105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0693" y="626089"/>
                <a:ext cx="1799657" cy="2922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/>
                  <a:t>  Blog | My</a:t>
                </a:r>
                <a:r>
                  <a:rPr kumimoji="1" lang="en-US" altLang="ja-JP" sz="1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sz="1000" dirty="0"/>
                  <a:t>Account</a:t>
                </a:r>
                <a:endParaRPr kumimoji="1" lang="ja-JP" altLang="en-US" sz="1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03088" y="5304981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69259" y="5310177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451705" y="5314996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499335" y="4390072"/>
                <a:ext cx="37909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Smiley Face 38"/>
              <p:cNvSpPr/>
              <p:nvPr/>
            </p:nvSpPr>
            <p:spPr>
              <a:xfrm>
                <a:off x="3106787" y="4466535"/>
                <a:ext cx="135691" cy="136800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1177" y="4421585"/>
                <a:ext cx="25820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Message for creating a comment</a:t>
                </a:r>
                <a:endParaRPr kumimoji="1" lang="ja-JP" altLang="en-US" sz="10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90391" y="4912644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961230" y="4925558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2572810" y="4413448"/>
                <a:ext cx="865226" cy="501038"/>
                <a:chOff x="2572810" y="4413448"/>
                <a:chExt cx="865226" cy="501038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2572810" y="4413448"/>
                  <a:ext cx="865226" cy="501038"/>
                  <a:chOff x="2572810" y="4407098"/>
                  <a:chExt cx="865226" cy="501038"/>
                </a:xfrm>
              </p:grpSpPr>
              <p:sp>
                <p:nvSpPr>
                  <p:cNvPr id="55" name="Rectangular Callout 54"/>
                  <p:cNvSpPr/>
                  <p:nvPr/>
                </p:nvSpPr>
                <p:spPr>
                  <a:xfrm>
                    <a:off x="2572810" y="4666472"/>
                    <a:ext cx="865226" cy="241664"/>
                  </a:xfrm>
                  <a:prstGeom prst="wedgeRectCallout">
                    <a:avLst>
                      <a:gd name="adj1" fmla="val 20266"/>
                      <a:gd name="adj2" fmla="val -68881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888560" y="4407098"/>
                    <a:ext cx="32733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1000" dirty="0" smtClean="0">
                        <a:solidFill>
                          <a:srgbClr val="FF0000"/>
                        </a:solidFill>
                      </a:rPr>
                      <a:t>(8)</a:t>
                    </a:r>
                    <a:endParaRPr kumimoji="1" lang="ja-JP" alt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52" name="Smiley Face 51"/>
                <p:cNvSpPr/>
                <p:nvPr/>
              </p:nvSpPr>
              <p:spPr>
                <a:xfrm>
                  <a:off x="2659608" y="4702568"/>
                  <a:ext cx="180000" cy="180000"/>
                </a:xfrm>
                <a:prstGeom prst="smileyFac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Smiley Face 52"/>
                <p:cNvSpPr/>
                <p:nvPr/>
              </p:nvSpPr>
              <p:spPr>
                <a:xfrm>
                  <a:off x="2917671" y="4702568"/>
                  <a:ext cx="180000" cy="180000"/>
                </a:xfrm>
                <a:prstGeom prst="smileyFace">
                  <a:avLst>
                    <a:gd name="adj" fmla="val -4653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Smiley Face 53"/>
                <p:cNvSpPr/>
                <p:nvPr/>
              </p:nvSpPr>
              <p:spPr>
                <a:xfrm>
                  <a:off x="3175733" y="4702568"/>
                  <a:ext cx="180000" cy="180000"/>
                </a:xfrm>
                <a:prstGeom prst="smileyFace">
                  <a:avLst>
                    <a:gd name="adj" fmla="val 352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60960"/>
              </p:ext>
            </p:extLst>
          </p:nvPr>
        </p:nvGraphicFramePr>
        <p:xfrm>
          <a:off x="4353965" y="458054"/>
          <a:ext cx="4709603" cy="62566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36570"/>
                <a:gridCol w="821266"/>
                <a:gridCol w="685800"/>
                <a:gridCol w="2383881"/>
                <a:gridCol w="482086"/>
              </a:tblGrid>
              <a:tr h="249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228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Avatar user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1842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Content post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Content can be text,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images, audio, video.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84309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 Content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must be from 10-150 character.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202267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7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Message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the message change to green with text: “You have created a comment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created a comment unsuccessfully”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8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Emotion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Add the emotions to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9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Create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create new comment &amp; display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 below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10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Avatar user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 - Avatar of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 who wrote comment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Name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Name user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who wrote comment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Click =&gt; </a:t>
                      </a:r>
                      <a:r>
                        <a:rPr kumimoji="1" lang="en-US" altLang="ja-JP" sz="1000" dirty="0" smtClean="0"/>
                        <a:t> All user’s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S-5-2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Content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Date comment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Edit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Edit comment that current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 wrote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Delete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Delete comment that current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user wrote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49451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16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Show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more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Display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more user’s comments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68798" y="2745029"/>
            <a:ext cx="342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30900" y="620296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27488" y="6191571"/>
            <a:ext cx="839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chemeClr val="accent1">
                    <a:lumMod val="75000"/>
                  </a:schemeClr>
                </a:solidFill>
              </a:rPr>
              <a:t>Show more</a:t>
            </a:r>
            <a:endParaRPr kumimoji="1" lang="ja-JP" alt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0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S-3-4 Edit</a:t>
            </a:r>
            <a:endParaRPr lang="en-US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63242"/>
              </p:ext>
            </p:extLst>
          </p:nvPr>
        </p:nvGraphicFramePr>
        <p:xfrm>
          <a:off x="4786684" y="542926"/>
          <a:ext cx="4230316" cy="355724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85305"/>
                <a:gridCol w="995368"/>
                <a:gridCol w="741443"/>
                <a:gridCol w="1610516"/>
                <a:gridCol w="497684"/>
              </a:tblGrid>
              <a:tr h="5780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19970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Discard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all changes of the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17179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Content comment</a:t>
                      </a:r>
                      <a:endParaRPr kumimoji="1" lang="ja-JP" altLang="en-US" sz="1000" dirty="0" smtClean="0"/>
                    </a:p>
                    <a:p>
                      <a:pPr algn="ctr"/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 Content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must be from 10-150 character. </a:t>
                      </a:r>
                    </a:p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-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Only text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103858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Message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update a comment unsuccessfully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Emotion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Add the emotions to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5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Update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Update comment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16104" y="541028"/>
            <a:ext cx="4611672" cy="6176764"/>
            <a:chOff x="116104" y="541028"/>
            <a:chExt cx="4611672" cy="6176764"/>
          </a:xfrm>
        </p:grpSpPr>
        <p:grpSp>
          <p:nvGrpSpPr>
            <p:cNvPr id="5" name="Group 4"/>
            <p:cNvGrpSpPr/>
            <p:nvPr/>
          </p:nvGrpSpPr>
          <p:grpSpPr>
            <a:xfrm>
              <a:off x="116104" y="541028"/>
              <a:ext cx="4611672" cy="6176764"/>
              <a:chOff x="387048" y="541083"/>
              <a:chExt cx="4007213" cy="59999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87048" y="541083"/>
                <a:ext cx="4007213" cy="5999970"/>
                <a:chOff x="387048" y="541082"/>
                <a:chExt cx="4007217" cy="5999964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87048" y="541082"/>
                  <a:ext cx="4007217" cy="5999964"/>
                  <a:chOff x="387048" y="541082"/>
                  <a:chExt cx="4007217" cy="5999964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87048" y="542926"/>
                    <a:ext cx="4007217" cy="5998120"/>
                    <a:chOff x="387048" y="542926"/>
                    <a:chExt cx="4007217" cy="5998120"/>
                  </a:xfrm>
                </p:grpSpPr>
                <p:sp useBgFill="1">
                  <p:nvSpPr>
                    <p:cNvPr id="30" name="Rectangle 29"/>
                    <p:cNvSpPr/>
                    <p:nvPr/>
                  </p:nvSpPr>
                  <p:spPr>
                    <a:xfrm>
                      <a:off x="387048" y="542926"/>
                      <a:ext cx="3967238" cy="5998120"/>
                    </a:xfrm>
                    <a:prstGeom prst="rect">
                      <a:avLst/>
                    </a:prstGeom>
                    <a:ln w="63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418039" y="1646211"/>
                      <a:ext cx="39672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dirty="0" smtClean="0"/>
                        <a:t>Blog 1</a:t>
                      </a:r>
                    </a:p>
                    <a:p>
                      <a:r>
                        <a:rPr kumimoji="1" lang="en-US" altLang="ja-JP" sz="10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Date: 08/12/2015 12:40</a:t>
                      </a:r>
                      <a:endParaRPr kumimoji="1" lang="ja-JP" altLang="en-US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82218" y="2487887"/>
                      <a:ext cx="3790951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dirty="0"/>
                        <a:t>Cupcake ipsum dolor sit </a:t>
                      </a:r>
                      <a:r>
                        <a:rPr lang="en-US" sz="1000" dirty="0" err="1"/>
                        <a:t>amet</a:t>
                      </a:r>
                      <a:r>
                        <a:rPr lang="en-US" sz="1000" dirty="0"/>
                        <a:t> wafer. Jelly-o caramels </a:t>
                      </a:r>
                      <a:r>
                        <a:rPr lang="en-US" sz="1000" dirty="0" err="1"/>
                        <a:t>gummi</a:t>
                      </a:r>
                      <a:r>
                        <a:rPr lang="en-US" sz="1000" dirty="0"/>
                        <a:t> bears I love pie jelly beans wafer. Lollipop I love cake apple pie gingerbread soufflé jujubes.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Jujubes </a:t>
                      </a:r>
                      <a:r>
                        <a:rPr lang="en-US" sz="1000" dirty="0"/>
                        <a:t>I love caramels pie jelly-o apple pie </a:t>
                      </a:r>
                      <a:r>
                        <a:rPr lang="en-US" sz="1000" dirty="0" smtClean="0"/>
                        <a:t>banana.com </a:t>
                      </a:r>
                      <a:r>
                        <a:rPr lang="en-US" sz="1000" dirty="0" err="1"/>
                        <a:t>dragée</a:t>
                      </a:r>
                      <a:r>
                        <a:rPr lang="en-US" sz="1000" dirty="0"/>
                        <a:t>. Cupcake soufflé jelly-o. Donut I love sesame snaps cake powder halvah </a:t>
                      </a:r>
                      <a:r>
                        <a:rPr lang="en-US" sz="1000" dirty="0" err="1"/>
                        <a:t>halvah</a:t>
                      </a:r>
                      <a:r>
                        <a:rPr lang="en-US" sz="1000" dirty="0" smtClean="0"/>
                        <a:t>.</a:t>
                      </a:r>
                    </a:p>
                    <a:p>
                      <a:r>
                        <a:rPr lang="en-US" sz="1000" dirty="0" smtClean="0"/>
                        <a:t>Lemon </a:t>
                      </a:r>
                      <a:r>
                        <a:rPr lang="en-US" sz="1000" dirty="0"/>
                        <a:t>drops lollipop cake carrot cake cheesecake marzipan. Lollipop caramels oat cake </a:t>
                      </a:r>
                      <a:r>
                        <a:rPr lang="en-US" sz="1000" dirty="0" err="1"/>
                        <a:t>danish</a:t>
                      </a:r>
                      <a:r>
                        <a:rPr lang="en-US" sz="1000" dirty="0"/>
                        <a:t> pie jujubes chocolate </a:t>
                      </a:r>
                      <a:r>
                        <a:rPr lang="en-US" sz="1000" dirty="0" smtClean="0"/>
                        <a:t>bar.</a:t>
                      </a:r>
                      <a:endParaRPr lang="en-US" sz="1000" dirty="0"/>
                    </a:p>
                  </p:txBody>
                </p:sp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499336" y="2007358"/>
                      <a:ext cx="3887562" cy="504825"/>
                      <a:chOff x="466724" y="1304985"/>
                      <a:chExt cx="3887562" cy="504825"/>
                    </a:xfrm>
                  </p:grpSpPr>
                  <p:cxnSp>
                    <p:nvCxnSpPr>
                      <p:cNvPr id="65" name="Straight Connector 64"/>
                      <p:cNvCxnSpPr/>
                      <p:nvPr/>
                    </p:nvCxnSpPr>
                    <p:spPr>
                      <a:xfrm>
                        <a:off x="466725" y="1304985"/>
                        <a:ext cx="379095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66" name="Picture 65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6724" y="1362805"/>
                        <a:ext cx="396000" cy="39528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809625" y="1438275"/>
                        <a:ext cx="354466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00" b="1" dirty="0" smtClean="0"/>
                          <a:t>Hoang Anh</a:t>
                        </a:r>
                        <a:endParaRPr lang="en-US" sz="1000" b="1" dirty="0"/>
                      </a:p>
                    </p:txBody>
                  </p:sp>
                  <p:cxnSp>
                    <p:nvCxnSpPr>
                      <p:cNvPr id="68" name="Straight Connector 67"/>
                      <p:cNvCxnSpPr/>
                      <p:nvPr/>
                    </p:nvCxnSpPr>
                    <p:spPr>
                      <a:xfrm>
                        <a:off x="466725" y="1809810"/>
                        <a:ext cx="379095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482219" y="4908136"/>
                      <a:ext cx="3790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499336" y="3811326"/>
                      <a:ext cx="3790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499336" y="3858989"/>
                      <a:ext cx="3790950" cy="829211"/>
                      <a:chOff x="466724" y="3123663"/>
                      <a:chExt cx="3790950" cy="829211"/>
                    </a:xfrm>
                  </p:grpSpPr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466724" y="3123663"/>
                        <a:ext cx="3790950" cy="829211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t"/>
                      <a:lstStyle/>
                      <a:p>
                        <a:r>
                          <a:rPr kumimoji="1" lang="en-GB" sz="1000" i="1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Type your comment…</a:t>
                        </a:r>
                        <a:endParaRPr kumimoji="1" lang="en-US" sz="1000" i="1" dirty="0">
                          <a:solidFill>
                            <a:schemeClr val="bg1">
                              <a:lumMod val="6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3231786" y="3693811"/>
                        <a:ext cx="974885" cy="207234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00" dirty="0" smtClean="0">
                            <a:solidFill>
                              <a:schemeClr val="bg1"/>
                            </a:solidFill>
                          </a:rPr>
                          <a:t>Create</a:t>
                        </a:r>
                        <a:endParaRPr kumimoji="1" lang="ja-JP" altLang="en-US" sz="10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7" name="Group 36"/>
                    <p:cNvGrpSpPr/>
                    <p:nvPr/>
                  </p:nvGrpSpPr>
                  <p:grpSpPr>
                    <a:xfrm>
                      <a:off x="485774" y="4922094"/>
                      <a:ext cx="3868512" cy="553998"/>
                      <a:chOff x="485774" y="4200882"/>
                      <a:chExt cx="3839937" cy="553998"/>
                    </a:xfrm>
                  </p:grpSpPr>
                  <p:pic>
                    <p:nvPicPr>
                      <p:cNvPr id="61" name="Picture 60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5774" y="4244590"/>
                        <a:ext cx="396000" cy="39528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853199" y="4200882"/>
                        <a:ext cx="3472512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00" b="1" dirty="0" smtClean="0"/>
                          <a:t>Hoang Anh </a:t>
                        </a:r>
                        <a:r>
                          <a:rPr lang="en-US" sz="1000" dirty="0"/>
                          <a:t>Pudding gummies croissant cookie </a:t>
                        </a:r>
                        <a:r>
                          <a:rPr lang="en-US" sz="1000" dirty="0" err="1"/>
                          <a:t>dragée</a:t>
                        </a:r>
                        <a:r>
                          <a:rPr lang="en-US" sz="1000" dirty="0"/>
                          <a:t>. I love gingerbread </a:t>
                        </a:r>
                        <a:r>
                          <a:rPr lang="en-US" sz="1000" dirty="0" err="1"/>
                          <a:t>chupa</a:t>
                        </a:r>
                        <a:r>
                          <a:rPr lang="en-US" sz="1000" dirty="0"/>
                          <a:t> </a:t>
                        </a:r>
                        <a:r>
                          <a:rPr lang="en-US" sz="1000" dirty="0" err="1" smtClean="0"/>
                          <a:t>chups</a:t>
                        </a:r>
                        <a:r>
                          <a:rPr lang="en-US" sz="1000" dirty="0" smtClean="0"/>
                          <a:t>.</a:t>
                        </a:r>
                      </a:p>
                      <a:p>
                        <a:r>
                          <a:rPr kumimoji="1" lang="en-US" altLang="ja-JP" sz="10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11/12/2015 10:40 – </a:t>
                        </a:r>
                        <a:r>
                          <a:rPr kumimoji="1" lang="en-US" altLang="ja-JP" sz="1000" i="1" u="sng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Edit</a:t>
                        </a:r>
                        <a:r>
                          <a:rPr kumimoji="1" lang="en-US" altLang="ja-JP" sz="10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- </a:t>
                        </a:r>
                        <a:r>
                          <a:rPr kumimoji="1" lang="en-US" altLang="ja-JP" sz="1000" i="1" u="sng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Delete</a:t>
                        </a:r>
                        <a:endParaRPr lang="en-US" sz="1000" b="1" u="sng" dirty="0"/>
                      </a:p>
                    </p:txBody>
                  </p:sp>
                </p:grpSp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427027" y="4672814"/>
                      <a:ext cx="396723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000" dirty="0" smtClean="0"/>
                        <a:t>This post has </a:t>
                      </a:r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kumimoji="1" lang="en-US" altLang="ja-JP" sz="1000" dirty="0" smtClean="0"/>
                        <a:t> comments:  </a:t>
                      </a:r>
                      <a:endParaRPr kumimoji="1" lang="ja-JP" altLang="en-US" sz="1000" dirty="0"/>
                    </a:p>
                  </p:txBody>
                </p: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499335" y="5530988"/>
                      <a:ext cx="3868512" cy="707886"/>
                      <a:chOff x="485774" y="4200882"/>
                      <a:chExt cx="3839937" cy="707886"/>
                    </a:xfrm>
                  </p:grpSpPr>
                  <p:pic>
                    <p:nvPicPr>
                      <p:cNvPr id="59" name="Picture 58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85774" y="4244590"/>
                        <a:ext cx="396000" cy="39528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853199" y="4200882"/>
                        <a:ext cx="3472512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00" b="1" dirty="0" smtClean="0"/>
                          <a:t>Pham Tam </a:t>
                        </a:r>
                        <a:r>
                          <a:rPr lang="en-US" sz="1000" dirty="0" smtClean="0"/>
                          <a:t>Lemon </a:t>
                        </a:r>
                        <a:r>
                          <a:rPr lang="en-US" sz="1000" dirty="0"/>
                          <a:t>drops lemon drops I love pie marshmallow fruitcake muffin icing cookie. I love I love halvah. Brownie </a:t>
                        </a:r>
                        <a:r>
                          <a:rPr lang="en-US" sz="1000" dirty="0" err="1"/>
                          <a:t>danish</a:t>
                        </a:r>
                        <a:r>
                          <a:rPr lang="en-US" sz="1000" dirty="0"/>
                          <a:t> I love soufflé pastry </a:t>
                        </a:r>
                        <a:r>
                          <a:rPr lang="en-US" sz="1000" dirty="0" err="1"/>
                          <a:t>liquorice</a:t>
                        </a:r>
                        <a:r>
                          <a:rPr lang="en-US" sz="1000" dirty="0"/>
                          <a:t> cake</a:t>
                        </a:r>
                        <a:r>
                          <a:rPr lang="en-US" sz="1000" dirty="0" smtClean="0"/>
                          <a:t>.</a:t>
                        </a:r>
                      </a:p>
                      <a:p>
                        <a:r>
                          <a:rPr kumimoji="1" lang="en-US" altLang="ja-JP" sz="10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11/12/2015 10:45</a:t>
                        </a:r>
                        <a:endParaRPr lang="en-US" sz="1000" b="1" dirty="0"/>
                      </a:p>
                    </p:txBody>
                  </p:sp>
                </p:grp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420348" y="554982"/>
                      <a:ext cx="119668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altLang="ja-JP" sz="2000" b="1" cap="none" spc="0" dirty="0">
                          <a:ln w="12700">
                            <a:solidFill>
                              <a:schemeClr val="tx2">
                                <a:satMod val="155000"/>
                              </a:schemeClr>
                            </a:solidFill>
                            <a:prstDash val="solid"/>
                          </a:ln>
                          <a:solidFill>
                            <a:schemeClr val="bg2">
                              <a:tint val="85000"/>
                              <a:satMod val="155000"/>
                            </a:schemeClr>
                          </a:solidFill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</a:rPr>
                        <a:t>Mini Blog</a:t>
                      </a:r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511176" y="1099713"/>
                      <a:ext cx="1871134" cy="192975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kumimoji="1" lang="en-US" altLang="ja-JP" sz="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Username, </a:t>
                      </a:r>
                      <a:r>
                        <a:rPr kumimoji="1" lang="en-US" altLang="ja-JP" sz="800" i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firstname</a:t>
                      </a:r>
                      <a:r>
                        <a:rPr kumimoji="1" lang="en-US" altLang="ja-JP" sz="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kumimoji="1" lang="en-US" altLang="ja-JP" sz="800" i="1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lastname</a:t>
                      </a:r>
                      <a:endParaRPr kumimoji="1" lang="ja-JP" altLang="en-US" sz="800" i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446300" y="1099713"/>
                      <a:ext cx="558800" cy="209383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511176" y="1600843"/>
                      <a:ext cx="3761993" cy="0"/>
                    </a:xfrm>
                    <a:prstGeom prst="line">
                      <a:avLst/>
                    </a:prstGeom>
                    <a:ln w="3175" cmpd="sng"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418039" y="1346927"/>
                      <a:ext cx="129715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050" u="sng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Home </a:t>
                      </a:r>
                      <a:r>
                        <a:rPr kumimoji="1" lang="en-US" altLang="ja-JP" sz="105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/</a:t>
                      </a:r>
                      <a:r>
                        <a:rPr kumimoji="1" lang="en-US" altLang="ja-JP" sz="1050" u="sng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050" u="sng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Blog</a:t>
                      </a:r>
                      <a:r>
                        <a:rPr kumimoji="1" lang="en-US" altLang="ja-JP" sz="105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ja-JP" sz="1050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/ </a:t>
                      </a:r>
                      <a:r>
                        <a:rPr kumimoji="1" lang="en-US" altLang="ja-JP" sz="1050" dirty="0" smtClean="0"/>
                        <a:t>Detail</a:t>
                      </a:r>
                      <a:endParaRPr kumimoji="1" lang="ja-JP" altLang="en-US" sz="1050" dirty="0"/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2450693" y="626089"/>
                      <a:ext cx="1799657" cy="292291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kumimoji="1" lang="en-US" altLang="ja-JP" sz="1000" dirty="0"/>
                        <a:t>  Blog | My</a:t>
                      </a:r>
                      <a:r>
                        <a:rPr kumimoji="1" lang="en-US" altLang="ja-JP" sz="1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ja-JP" sz="1000" dirty="0"/>
                        <a:t>Account</a:t>
                      </a:r>
                      <a:endParaRPr kumimoji="1" lang="ja-JP" altLang="en-US" sz="1000" dirty="0"/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499335" y="4390072"/>
                      <a:ext cx="379095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Smiley Face 46"/>
                    <p:cNvSpPr/>
                    <p:nvPr/>
                  </p:nvSpPr>
                  <p:spPr>
                    <a:xfrm>
                      <a:off x="3106787" y="4466535"/>
                      <a:ext cx="135691" cy="136800"/>
                    </a:xfrm>
                    <a:prstGeom prst="smileyFac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511176" y="4421586"/>
                      <a:ext cx="239293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0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Message for creating a comment</a:t>
                      </a:r>
                      <a:endParaRPr kumimoji="1" lang="ja-JP" altLang="en-US" sz="10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2572810" y="4672822"/>
                      <a:ext cx="865226" cy="241664"/>
                      <a:chOff x="2572810" y="4672822"/>
                      <a:chExt cx="865226" cy="241664"/>
                    </a:xfrm>
                  </p:grpSpPr>
                  <p:sp>
                    <p:nvSpPr>
                      <p:cNvPr id="55" name="Rectangular Callout 54"/>
                      <p:cNvSpPr/>
                      <p:nvPr/>
                    </p:nvSpPr>
                    <p:spPr>
                      <a:xfrm>
                        <a:off x="2572810" y="4672822"/>
                        <a:ext cx="865226" cy="241664"/>
                      </a:xfrm>
                      <a:prstGeom prst="wedgeRectCallout">
                        <a:avLst>
                          <a:gd name="adj1" fmla="val 20266"/>
                          <a:gd name="adj2" fmla="val -68881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Smiley Face 55"/>
                      <p:cNvSpPr/>
                      <p:nvPr/>
                    </p:nvSpPr>
                    <p:spPr>
                      <a:xfrm>
                        <a:off x="2659608" y="4702568"/>
                        <a:ext cx="180000" cy="180000"/>
                      </a:xfrm>
                      <a:prstGeom prst="smileyFac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Smiley Face 56"/>
                      <p:cNvSpPr/>
                      <p:nvPr/>
                    </p:nvSpPr>
                    <p:spPr>
                      <a:xfrm>
                        <a:off x="2917671" y="4702568"/>
                        <a:ext cx="180000" cy="180000"/>
                      </a:xfrm>
                      <a:prstGeom prst="smileyFace">
                        <a:avLst>
                          <a:gd name="adj" fmla="val -4653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Smiley Face 57"/>
                      <p:cNvSpPr/>
                      <p:nvPr/>
                    </p:nvSpPr>
                    <p:spPr>
                      <a:xfrm>
                        <a:off x="3175733" y="4702568"/>
                        <a:ext cx="180000" cy="180000"/>
                      </a:xfrm>
                      <a:prstGeom prst="smileyFace">
                        <a:avLst>
                          <a:gd name="adj" fmla="val 352"/>
                        </a:avLst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9" name="Rectangle 28"/>
                  <p:cNvSpPr/>
                  <p:nvPr/>
                </p:nvSpPr>
                <p:spPr>
                  <a:xfrm>
                    <a:off x="395090" y="541082"/>
                    <a:ext cx="3959196" cy="59999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  <a:alpha val="29000"/>
                    </a:schemeClr>
                  </a:solidFill>
                  <a:ln w="6350" cmpd="sng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76970" y="2760666"/>
                  <a:ext cx="3787394" cy="1484399"/>
                  <a:chOff x="476970" y="3101866"/>
                  <a:chExt cx="3787394" cy="1484399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476970" y="3101866"/>
                    <a:ext cx="3787394" cy="1387088"/>
                    <a:chOff x="497615" y="2828436"/>
                    <a:chExt cx="3787394" cy="1387088"/>
                  </a:xfrm>
                </p:grpSpPr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97615" y="2828436"/>
                      <a:ext cx="3787394" cy="1387088"/>
                    </a:xfrm>
                    <a:prstGeom prst="rect">
                      <a:avLst/>
                    </a:prstGeom>
                    <a:solidFill>
                      <a:schemeClr val="bg1">
                        <a:alpha val="87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1353561" y="2861828"/>
                      <a:ext cx="19773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Update this comment</a:t>
                      </a:r>
                      <a:endPara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609600" y="3120833"/>
                      <a:ext cx="3553097" cy="67096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Pudding gummies croissant cookie 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dragée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I love gingerbread 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chupa</a:t>
                      </a:r>
                      <a:r>
                        <a:rPr lang="en-US" sz="1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chups</a:t>
                      </a:r>
                      <a:r>
                        <a:rPr lang="en-US" sz="10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</a:t>
                      </a:r>
                      <a:endPara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604323" y="3791940"/>
                      <a:ext cx="3553200" cy="24128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3445268" y="3820849"/>
                      <a:ext cx="680925" cy="18439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00" dirty="0" smtClean="0"/>
                        <a:t>Update</a:t>
                      </a:r>
                      <a:endParaRPr kumimoji="1" lang="ja-JP" altLang="en-US" sz="1000" dirty="0"/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2699631" y="4084679"/>
                    <a:ext cx="865226" cy="501586"/>
                    <a:chOff x="2657874" y="4353385"/>
                    <a:chExt cx="865226" cy="501586"/>
                  </a:xfrm>
                </p:grpSpPr>
                <p:sp>
                  <p:nvSpPr>
                    <p:cNvPr id="21" name="Rectangular Callout 20"/>
                    <p:cNvSpPr/>
                    <p:nvPr/>
                  </p:nvSpPr>
                  <p:spPr>
                    <a:xfrm>
                      <a:off x="2657874" y="4613307"/>
                      <a:ext cx="865226" cy="241664"/>
                    </a:xfrm>
                    <a:prstGeom prst="wedgeRectCallout">
                      <a:avLst>
                        <a:gd name="adj1" fmla="val 20266"/>
                        <a:gd name="adj2" fmla="val -68881"/>
                      </a:avLst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942884" y="4353385"/>
                      <a:ext cx="32733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1000" dirty="0" smtClean="0">
                          <a:solidFill>
                            <a:srgbClr val="FF0000"/>
                          </a:solidFill>
                        </a:rPr>
                        <a:t>(4)</a:t>
                      </a:r>
                      <a:endParaRPr kumimoji="1" lang="ja-JP" altLang="en-US" sz="1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17" name="Smiley Face 16"/>
                  <p:cNvSpPr/>
                  <p:nvPr/>
                </p:nvSpPr>
                <p:spPr>
                  <a:xfrm>
                    <a:off x="2786429" y="4374347"/>
                    <a:ext cx="180000" cy="180000"/>
                  </a:xfrm>
                  <a:prstGeom prst="smileyFac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Smiley Face 17"/>
                  <p:cNvSpPr/>
                  <p:nvPr/>
                </p:nvSpPr>
                <p:spPr>
                  <a:xfrm>
                    <a:off x="3044492" y="4374347"/>
                    <a:ext cx="180000" cy="180000"/>
                  </a:xfrm>
                  <a:prstGeom prst="smileyFace">
                    <a:avLst>
                      <a:gd name="adj" fmla="val -4653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Smiley Face 18"/>
                  <p:cNvSpPr/>
                  <p:nvPr/>
                </p:nvSpPr>
                <p:spPr>
                  <a:xfrm>
                    <a:off x="3302554" y="4374347"/>
                    <a:ext cx="180000" cy="180000"/>
                  </a:xfrm>
                  <a:prstGeom prst="smileyFace">
                    <a:avLst>
                      <a:gd name="adj" fmla="val 352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Smiley Face 19"/>
                  <p:cNvSpPr/>
                  <p:nvPr/>
                </p:nvSpPr>
                <p:spPr>
                  <a:xfrm>
                    <a:off x="3216361" y="4091034"/>
                    <a:ext cx="180000" cy="180000"/>
                  </a:xfrm>
                  <a:prstGeom prst="smileyFac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" name="TextBox 6"/>
              <p:cNvSpPr txBox="1"/>
              <p:nvPr/>
            </p:nvSpPr>
            <p:spPr>
              <a:xfrm>
                <a:off x="3883271" y="3720996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944962" y="2672699"/>
                <a:ext cx="247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334995" y="322390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08388" y="3719711"/>
                <a:ext cx="25820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u="sng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Message for updating a comment</a:t>
                </a:r>
                <a:endParaRPr kumimoji="1" lang="ja-JP" altLang="en-US" sz="10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81831" y="2862909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20394" y="3725200"/>
                <a:ext cx="3273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856598" y="6348461"/>
              <a:ext cx="8392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u="sng" dirty="0" smtClean="0">
                  <a:solidFill>
                    <a:schemeClr val="accent1">
                      <a:lumMod val="75000"/>
                    </a:schemeClr>
                  </a:solidFill>
                </a:rPr>
                <a:t>Show more</a:t>
              </a:r>
              <a:endParaRPr kumimoji="1" lang="ja-JP" altLang="en-US" sz="1000" u="sng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32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S-3-5 Delete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6304" y="542926"/>
            <a:ext cx="5010912" cy="5998120"/>
            <a:chOff x="387048" y="542926"/>
            <a:chExt cx="4007217" cy="5998120"/>
          </a:xfrm>
        </p:grpSpPr>
        <p:grpSp>
          <p:nvGrpSpPr>
            <p:cNvPr id="9" name="Group 8"/>
            <p:cNvGrpSpPr/>
            <p:nvPr/>
          </p:nvGrpSpPr>
          <p:grpSpPr>
            <a:xfrm>
              <a:off x="387048" y="542926"/>
              <a:ext cx="4007217" cy="5998120"/>
              <a:chOff x="387048" y="542926"/>
              <a:chExt cx="4007217" cy="599812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87048" y="542926"/>
                <a:ext cx="4007217" cy="5998120"/>
                <a:chOff x="387048" y="542926"/>
                <a:chExt cx="4007217" cy="5998120"/>
              </a:xfrm>
            </p:grpSpPr>
            <p:sp useBgFill="1">
              <p:nvSpPr>
                <p:cNvPr id="19" name="Rectangle 18"/>
                <p:cNvSpPr/>
                <p:nvPr/>
              </p:nvSpPr>
              <p:spPr>
                <a:xfrm>
                  <a:off x="387048" y="542926"/>
                  <a:ext cx="3967238" cy="5998120"/>
                </a:xfrm>
                <a:prstGeom prst="rect">
                  <a:avLst/>
                </a:prstGeom>
                <a:ln w="63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8039" y="1646211"/>
                  <a:ext cx="39672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dirty="0" smtClean="0"/>
                    <a:t>Blog 1</a:t>
                  </a:r>
                </a:p>
                <a:p>
                  <a:r>
                    <a:rPr kumimoji="1" lang="en-US" altLang="ja-JP" sz="1000" i="1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Date: 08/12/2015 12:40</a:t>
                  </a:r>
                  <a:endParaRPr kumimoji="1" lang="ja-JP" altLang="en-US" sz="1000" i="1" dirty="0" smtClean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82218" y="2487887"/>
                  <a:ext cx="3790951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Cupcake ipsum dolor sit </a:t>
                  </a:r>
                  <a:r>
                    <a:rPr lang="en-US" sz="1000" dirty="0" err="1"/>
                    <a:t>amet</a:t>
                  </a:r>
                  <a:r>
                    <a:rPr lang="en-US" sz="1000" dirty="0"/>
                    <a:t> wafer. Jelly-o caramels </a:t>
                  </a:r>
                  <a:r>
                    <a:rPr lang="en-US" sz="1000" dirty="0" err="1"/>
                    <a:t>gummi</a:t>
                  </a:r>
                  <a:r>
                    <a:rPr lang="en-US" sz="1000" dirty="0"/>
                    <a:t> bears I love pie jelly beans wafer. Lollipop I love cake apple pie gingerbread soufflé jujubes. </a:t>
                  </a:r>
                  <a:endParaRPr lang="en-US" sz="1000" dirty="0" smtClean="0"/>
                </a:p>
                <a:p>
                  <a:r>
                    <a:rPr lang="en-US" sz="1000" dirty="0" smtClean="0"/>
                    <a:t>Jujubes </a:t>
                  </a:r>
                  <a:r>
                    <a:rPr lang="en-US" sz="1000" dirty="0"/>
                    <a:t>I love caramels pie jelly-o apple pie </a:t>
                  </a:r>
                  <a:r>
                    <a:rPr lang="en-US" sz="1000" dirty="0" smtClean="0"/>
                    <a:t>banana.com </a:t>
                  </a:r>
                  <a:r>
                    <a:rPr lang="en-US" sz="1000" dirty="0" err="1"/>
                    <a:t>dragée</a:t>
                  </a:r>
                  <a:r>
                    <a:rPr lang="en-US" sz="1000" dirty="0"/>
                    <a:t>. Cupcake soufflé jelly-o. Donut I love sesame snaps cake powder halvah </a:t>
                  </a:r>
                  <a:r>
                    <a:rPr lang="en-US" sz="1000" dirty="0" err="1"/>
                    <a:t>halvah</a:t>
                  </a:r>
                  <a:r>
                    <a:rPr lang="en-US" sz="1000" dirty="0" smtClean="0"/>
                    <a:t>.</a:t>
                  </a:r>
                </a:p>
                <a:p>
                  <a:r>
                    <a:rPr lang="en-US" sz="1000" dirty="0" smtClean="0"/>
                    <a:t>Lemon </a:t>
                  </a:r>
                  <a:r>
                    <a:rPr lang="en-US" sz="1000" dirty="0"/>
                    <a:t>drops lollipop cake carrot cake cheesecake marzipan. Lollipop caramels oat cake </a:t>
                  </a:r>
                  <a:r>
                    <a:rPr lang="en-US" sz="1000" dirty="0" err="1"/>
                    <a:t>danish</a:t>
                  </a:r>
                  <a:r>
                    <a:rPr lang="en-US" sz="1000" dirty="0"/>
                    <a:t> pie jujubes chocolate </a:t>
                  </a:r>
                  <a:r>
                    <a:rPr lang="en-US" sz="1000" dirty="0" smtClean="0"/>
                    <a:t>bar.</a:t>
                  </a:r>
                  <a:endParaRPr lang="en-US" sz="1000" dirty="0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499336" y="2007358"/>
                  <a:ext cx="3887562" cy="504825"/>
                  <a:chOff x="466724" y="1304985"/>
                  <a:chExt cx="3887562" cy="504825"/>
                </a:xfrm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466725" y="1304985"/>
                    <a:ext cx="379095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724" y="1362805"/>
                    <a:ext cx="396000" cy="39528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09625" y="1438275"/>
                    <a:ext cx="354466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b="1" dirty="0" smtClean="0"/>
                      <a:t>Hoang Anh</a:t>
                    </a:r>
                    <a:endParaRPr lang="en-US" sz="1000" b="1" dirty="0"/>
                  </a:p>
                </p:txBody>
              </p: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466725" y="1809810"/>
                    <a:ext cx="379095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82219" y="4908136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99336" y="3811326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/>
                <p:cNvGrpSpPr/>
                <p:nvPr/>
              </p:nvGrpSpPr>
              <p:grpSpPr>
                <a:xfrm>
                  <a:off x="499336" y="3858989"/>
                  <a:ext cx="3790950" cy="829211"/>
                  <a:chOff x="466724" y="3123663"/>
                  <a:chExt cx="3790950" cy="829211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466724" y="3123663"/>
                    <a:ext cx="3790950" cy="82921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r>
                      <a:rPr kumimoji="1" lang="en-GB" sz="1000" i="1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Type your comment…</a:t>
                    </a:r>
                    <a:endParaRPr kumimoji="1" lang="en-US" sz="1000" i="1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3231786" y="3693811"/>
                    <a:ext cx="974885" cy="207234"/>
                  </a:xfrm>
                  <a:prstGeom prst="rect">
                    <a:avLst/>
                  </a:prstGeom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00" dirty="0" smtClean="0">
                        <a:solidFill>
                          <a:schemeClr val="bg1"/>
                        </a:solidFill>
                      </a:rPr>
                      <a:t>Create</a:t>
                    </a:r>
                    <a:endParaRPr kumimoji="1" lang="ja-JP" altLang="en-US" sz="10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485774" y="4922094"/>
                  <a:ext cx="3868512" cy="553998"/>
                  <a:chOff x="485774" y="4200882"/>
                  <a:chExt cx="3839937" cy="553998"/>
                </a:xfrm>
              </p:grpSpPr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5774" y="4244590"/>
                    <a:ext cx="396000" cy="39528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</p:pic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53199" y="4200882"/>
                    <a:ext cx="347251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b="1" dirty="0" smtClean="0"/>
                      <a:t>Hoang Anh </a:t>
                    </a:r>
                    <a:r>
                      <a:rPr lang="en-US" sz="1000" dirty="0"/>
                      <a:t>Pudding gummies croissant cookie </a:t>
                    </a:r>
                    <a:r>
                      <a:rPr lang="en-US" sz="1000" dirty="0" err="1"/>
                      <a:t>dragée</a:t>
                    </a:r>
                    <a:r>
                      <a:rPr lang="en-US" sz="1000" dirty="0"/>
                      <a:t>. I love gingerbread </a:t>
                    </a:r>
                    <a:r>
                      <a:rPr lang="en-US" sz="1000" dirty="0" err="1"/>
                      <a:t>chupa</a:t>
                    </a:r>
                    <a:r>
                      <a:rPr lang="en-US" sz="1000" dirty="0"/>
                      <a:t> </a:t>
                    </a:r>
                    <a:r>
                      <a:rPr lang="en-US" sz="1000" dirty="0" err="1" smtClean="0"/>
                      <a:t>chups</a:t>
                    </a:r>
                    <a:r>
                      <a:rPr lang="en-US" sz="1000" dirty="0" smtClean="0"/>
                      <a:t>.</a:t>
                    </a:r>
                  </a:p>
                  <a:p>
                    <a:r>
                      <a:rPr kumimoji="1" lang="en-US" altLang="ja-JP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11/12/2015 10:40 – </a:t>
                    </a:r>
                    <a:r>
                      <a:rPr kumimoji="1" lang="en-US" altLang="ja-JP" sz="1000" i="1" u="sng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Edit</a:t>
                    </a:r>
                    <a:r>
                      <a:rPr kumimoji="1" lang="en-US" altLang="ja-JP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- </a:t>
                    </a:r>
                    <a:r>
                      <a:rPr kumimoji="1" lang="en-US" altLang="ja-JP" sz="1000" i="1" u="sng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Delete</a:t>
                    </a:r>
                    <a:endParaRPr lang="en-US" sz="1000" b="1" u="sng" dirty="0"/>
                  </a:p>
                </p:txBody>
              </p: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427027" y="4672814"/>
                  <a:ext cx="396723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000" dirty="0" smtClean="0"/>
                    <a:t>This post has </a:t>
                  </a:r>
                  <a:r>
                    <a:rPr kumimoji="1" lang="en-US" altLang="ja-JP" sz="1000" dirty="0" smtClean="0">
                      <a:solidFill>
                        <a:srgbClr val="FF0000"/>
                      </a:solidFill>
                    </a:rPr>
                    <a:t>30</a:t>
                  </a:r>
                  <a:r>
                    <a:rPr kumimoji="1" lang="en-US" altLang="ja-JP" sz="1000" dirty="0" smtClean="0"/>
                    <a:t> comments:  </a:t>
                  </a:r>
                  <a:endParaRPr kumimoji="1" lang="ja-JP" altLang="en-US" sz="10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499335" y="5530988"/>
                  <a:ext cx="3868512" cy="707886"/>
                  <a:chOff x="485774" y="4200882"/>
                  <a:chExt cx="3839937" cy="707886"/>
                </a:xfrm>
              </p:grpSpPr>
              <p:pic>
                <p:nvPicPr>
                  <p:cNvPr id="48" name="Picture 47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5774" y="4244590"/>
                    <a:ext cx="396000" cy="39528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/>
                </p:spPr>
              </p:pic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53199" y="4200882"/>
                    <a:ext cx="347251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b="1" dirty="0" smtClean="0"/>
                      <a:t>Pham Tam </a:t>
                    </a:r>
                    <a:r>
                      <a:rPr lang="en-US" sz="1000" dirty="0" smtClean="0"/>
                      <a:t>Lemon </a:t>
                    </a:r>
                    <a:r>
                      <a:rPr lang="en-US" sz="1000" dirty="0"/>
                      <a:t>drops lemon drops I love pie marshmallow fruitcake muffin icing cookie. I love I love halvah. Brownie </a:t>
                    </a:r>
                    <a:r>
                      <a:rPr lang="en-US" sz="1000" dirty="0" err="1"/>
                      <a:t>danish</a:t>
                    </a:r>
                    <a:r>
                      <a:rPr lang="en-US" sz="1000" dirty="0"/>
                      <a:t> I love soufflé pastry </a:t>
                    </a:r>
                    <a:r>
                      <a:rPr lang="en-US" sz="1000" dirty="0" err="1"/>
                      <a:t>liquorice</a:t>
                    </a:r>
                    <a:r>
                      <a:rPr lang="en-US" sz="1000" dirty="0"/>
                      <a:t> cake</a:t>
                    </a:r>
                    <a:r>
                      <a:rPr lang="en-US" sz="1000" dirty="0" smtClean="0"/>
                      <a:t>.</a:t>
                    </a:r>
                  </a:p>
                  <a:p>
                    <a:r>
                      <a:rPr kumimoji="1" lang="en-US" altLang="ja-JP" sz="1000" i="1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11/12/2015 10:45</a:t>
                    </a:r>
                    <a:endParaRPr lang="en-US" sz="1000" b="1" dirty="0"/>
                  </a:p>
                </p:txBody>
              </p:sp>
            </p:grpSp>
            <p:sp>
              <p:nvSpPr>
                <p:cNvPr id="29" name="Rectangle 28"/>
                <p:cNvSpPr/>
                <p:nvPr/>
              </p:nvSpPr>
              <p:spPr>
                <a:xfrm>
                  <a:off x="420348" y="554982"/>
                  <a:ext cx="1196687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ja-JP" sz="2000" b="1" cap="none" spc="0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rPr>
                    <a:t>Mini Blog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11176" y="1099713"/>
                  <a:ext cx="1871134" cy="1929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en-US" altLang="ja-JP" sz="800" i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Username, </a:t>
                  </a:r>
                  <a:r>
                    <a:rPr kumimoji="1" lang="en-US" altLang="ja-JP" sz="800" i="1" dirty="0" err="1">
                      <a:solidFill>
                        <a:schemeClr val="bg1">
                          <a:lumMod val="75000"/>
                        </a:schemeClr>
                      </a:solidFill>
                    </a:rPr>
                    <a:t>firstname</a:t>
                  </a:r>
                  <a:r>
                    <a:rPr kumimoji="1" lang="en-US" altLang="ja-JP" sz="800" i="1" dirty="0">
                      <a:solidFill>
                        <a:schemeClr val="bg1">
                          <a:lumMod val="75000"/>
                        </a:schemeClr>
                      </a:solidFill>
                    </a:rPr>
                    <a:t>, </a:t>
                  </a:r>
                  <a:r>
                    <a:rPr kumimoji="1" lang="en-US" altLang="ja-JP" sz="800" i="1" dirty="0" err="1" smtClean="0">
                      <a:solidFill>
                        <a:schemeClr val="bg1">
                          <a:lumMod val="75000"/>
                        </a:schemeClr>
                      </a:solidFill>
                    </a:rPr>
                    <a:t>lastname</a:t>
                  </a:r>
                  <a:endParaRPr kumimoji="1" lang="ja-JP" altLang="en-US" sz="800" i="1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446300" y="1099713"/>
                  <a:ext cx="558800" cy="20938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00" dirty="0"/>
                    <a:t>Search</a:t>
                  </a:r>
                  <a:endParaRPr kumimoji="1" lang="ja-JP" altLang="en-US" sz="1000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11176" y="1600843"/>
                  <a:ext cx="3761993" cy="0"/>
                </a:xfrm>
                <a:prstGeom prst="line">
                  <a:avLst/>
                </a:prstGeom>
                <a:ln w="3175" cmpd="sng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418039" y="1346927"/>
                  <a:ext cx="129715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050" u="sng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Home </a:t>
                  </a:r>
                  <a:r>
                    <a:rPr kumimoji="1" lang="en-US" altLang="ja-JP" sz="1050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/</a:t>
                  </a:r>
                  <a:r>
                    <a:rPr kumimoji="1" lang="en-US" altLang="ja-JP" sz="1050" u="sng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 </a:t>
                  </a:r>
                  <a:r>
                    <a:rPr kumimoji="1" lang="en-US" altLang="ja-JP" sz="1050" u="sng" dirty="0" smtClean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Blog</a:t>
                  </a:r>
                  <a:r>
                    <a:rPr kumimoji="1" lang="en-US" altLang="ja-JP" sz="1050" dirty="0" smtClean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 </a:t>
                  </a:r>
                  <a:r>
                    <a:rPr kumimoji="1" lang="en-US" altLang="ja-JP" sz="1050" dirty="0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rPr>
                    <a:t>/ </a:t>
                  </a:r>
                  <a:r>
                    <a:rPr kumimoji="1" lang="en-US" altLang="ja-JP" sz="1050" dirty="0" smtClean="0"/>
                    <a:t>Detail</a:t>
                  </a:r>
                  <a:endParaRPr kumimoji="1" lang="ja-JP" altLang="en-US" sz="1050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450693" y="626089"/>
                  <a:ext cx="1799657" cy="29229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kumimoji="1" lang="en-US" altLang="ja-JP" sz="1000" dirty="0"/>
                    <a:t>  Blog | My</a:t>
                  </a:r>
                  <a:r>
                    <a:rPr kumimoji="1" lang="en-US" altLang="ja-JP" sz="1000" dirty="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ja-JP" sz="1000" dirty="0"/>
                    <a:t>Account</a:t>
                  </a:r>
                  <a:endParaRPr kumimoji="1" lang="ja-JP" altLang="en-US" sz="1000" dirty="0"/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99335" y="4390072"/>
                  <a:ext cx="379095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Smiley Face 35"/>
                <p:cNvSpPr/>
                <p:nvPr/>
              </p:nvSpPr>
              <p:spPr>
                <a:xfrm>
                  <a:off x="3106787" y="4466535"/>
                  <a:ext cx="135691" cy="136800"/>
                </a:xfrm>
                <a:prstGeom prst="smileyFac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11176" y="4421586"/>
                  <a:ext cx="23929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000" u="sng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Message for creating a comment</a:t>
                  </a:r>
                  <a:endParaRPr kumimoji="1" lang="ja-JP" altLang="en-US" sz="1000" u="sng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2572810" y="4672822"/>
                  <a:ext cx="865226" cy="241664"/>
                  <a:chOff x="2572810" y="4672822"/>
                  <a:chExt cx="865226" cy="241664"/>
                </a:xfrm>
              </p:grpSpPr>
              <p:sp>
                <p:nvSpPr>
                  <p:cNvPr id="44" name="Rectangular Callout 43"/>
                  <p:cNvSpPr/>
                  <p:nvPr/>
                </p:nvSpPr>
                <p:spPr>
                  <a:xfrm>
                    <a:off x="2572810" y="4672822"/>
                    <a:ext cx="865226" cy="241664"/>
                  </a:xfrm>
                  <a:prstGeom prst="wedgeRectCallout">
                    <a:avLst>
                      <a:gd name="adj1" fmla="val 20266"/>
                      <a:gd name="adj2" fmla="val -68881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Smiley Face 44"/>
                  <p:cNvSpPr/>
                  <p:nvPr/>
                </p:nvSpPr>
                <p:spPr>
                  <a:xfrm>
                    <a:off x="2659608" y="4702568"/>
                    <a:ext cx="180000" cy="180000"/>
                  </a:xfrm>
                  <a:prstGeom prst="smileyFac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Smiley Face 45"/>
                  <p:cNvSpPr/>
                  <p:nvPr/>
                </p:nvSpPr>
                <p:spPr>
                  <a:xfrm>
                    <a:off x="2917671" y="4702568"/>
                    <a:ext cx="180000" cy="180000"/>
                  </a:xfrm>
                  <a:prstGeom prst="smileyFace">
                    <a:avLst>
                      <a:gd name="adj" fmla="val -4653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Smiley Face 46"/>
                  <p:cNvSpPr/>
                  <p:nvPr/>
                </p:nvSpPr>
                <p:spPr>
                  <a:xfrm>
                    <a:off x="3175733" y="4702568"/>
                    <a:ext cx="180000" cy="180000"/>
                  </a:xfrm>
                  <a:prstGeom prst="smileyFace">
                    <a:avLst>
                      <a:gd name="adj" fmla="val 352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8" name="Rectangle 17"/>
              <p:cNvSpPr/>
              <p:nvPr/>
            </p:nvSpPr>
            <p:spPr>
              <a:xfrm>
                <a:off x="387048" y="546515"/>
                <a:ext cx="3967238" cy="5994531"/>
              </a:xfrm>
              <a:prstGeom prst="rect">
                <a:avLst/>
              </a:prstGeom>
              <a:solidFill>
                <a:schemeClr val="accent1">
                  <a:lumMod val="50000"/>
                  <a:alpha val="29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76970" y="3101866"/>
              <a:ext cx="3787394" cy="1106106"/>
              <a:chOff x="497615" y="2828436"/>
              <a:chExt cx="3787394" cy="138708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97615" y="2828436"/>
                <a:ext cx="3787394" cy="1387088"/>
              </a:xfrm>
              <a:prstGeom prst="rect">
                <a:avLst/>
              </a:prstGeom>
              <a:solidFill>
                <a:schemeClr val="bg1">
                  <a:alpha val="8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98969" y="2928499"/>
                <a:ext cx="19773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Delete this comment?</a:t>
                </a:r>
                <a:endParaRPr lang="en-US" sz="1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944966" y="3013895"/>
              <a:ext cx="247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81835" y="3204104"/>
              <a:ext cx="327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27635" y="3605372"/>
              <a:ext cx="624293" cy="3023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OK</a:t>
              </a:r>
              <a:endParaRPr kumimoji="1" lang="ja-JP" alt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9272" y="3491207"/>
              <a:ext cx="327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49557"/>
              </p:ext>
            </p:extLst>
          </p:nvPr>
        </p:nvGraphicFramePr>
        <p:xfrm>
          <a:off x="5223933" y="551164"/>
          <a:ext cx="3852335" cy="106411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0877"/>
                <a:gridCol w="906431"/>
                <a:gridCol w="656531"/>
                <a:gridCol w="1485280"/>
                <a:gridCol w="453216"/>
              </a:tblGrid>
              <a:tr h="249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No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Content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Function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Detail/option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err="1">
                          <a:latin typeface="Calibri" panose="020F0502020204030204" pitchFamily="34" charset="0"/>
                        </a:rPr>
                        <a:t>Goto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02195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Cancel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Do not delete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the comment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18424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2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OK</a:t>
                      </a:r>
                      <a:endParaRPr kumimoji="1" lang="ja-JP" altLang="en-US" sz="1000" dirty="0" smtClean="0"/>
                    </a:p>
                    <a:p>
                      <a:pPr algn="ctr"/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Delete the comment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S-3-3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300617" y="6165321"/>
            <a:ext cx="839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u="sng" dirty="0" smtClean="0">
                <a:solidFill>
                  <a:schemeClr val="accent1">
                    <a:lumMod val="75000"/>
                  </a:schemeClr>
                </a:solidFill>
              </a:rPr>
              <a:t>Show more</a:t>
            </a:r>
            <a:endParaRPr kumimoji="1" lang="ja-JP" altLang="en-US" sz="1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5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S-3-1</a:t>
            </a:r>
            <a:endParaRPr kumimoji="1" lang="ja-JP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751483" y="1441760"/>
            <a:ext cx="411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</a:t>
            </a:r>
            <a:endParaRPr kumimoji="1" lang="ja-JP" altLang="en-US" sz="10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206520" y="255631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1764304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S-4-1</a:t>
            </a:r>
            <a:endParaRPr kumimoji="1" lang="ja-JP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1481901" y="2818109"/>
            <a:ext cx="809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My Account</a:t>
            </a:r>
            <a:endParaRPr kumimoji="1" lang="ja-JP" altLang="en-US" sz="100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06520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/>
          <p:nvPr/>
        </p:nvSpPr>
        <p:spPr>
          <a:xfrm>
            <a:off x="1764304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S-5-1</a:t>
            </a:r>
            <a:endParaRPr kumimoji="1" lang="ja-JP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1676232" y="544518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  user</a:t>
            </a:r>
            <a:endParaRPr kumimoji="1" lang="ja-JP" altLang="en-US" sz="10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917269" y="141636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Detail</a:t>
            </a:r>
            <a:endParaRPr kumimoji="1" lang="ja-JP" altLang="en-US" sz="10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14554" y="130387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072338" y="11587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S-3-3</a:t>
            </a:r>
            <a:endParaRPr kumimoji="1" lang="ja-JP" altLang="en-US" sz="1000"/>
          </a:p>
        </p:txBody>
      </p:sp>
      <p:sp>
        <p:nvSpPr>
          <p:cNvPr id="46" name="TextBox 45"/>
          <p:cNvSpPr txBox="1"/>
          <p:nvPr/>
        </p:nvSpPr>
        <p:spPr>
          <a:xfrm>
            <a:off x="4068931" y="1449017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Comment</a:t>
            </a:r>
            <a:endParaRPr kumimoji="1" lang="ja-JP" altLang="en-US" sz="10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70984" y="1311131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5524684" y="11659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S-3-4</a:t>
            </a:r>
            <a:endParaRPr kumimoji="1" lang="ja-JP" alt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5524684" y="1495184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</a:p>
          <a:p>
            <a:endParaRPr kumimoji="1" lang="ja-JP" altLang="en-US" sz="10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954153" y="1309270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78995" y="196853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5536779" y="1823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S-3-5</a:t>
            </a:r>
            <a:endParaRPr kumimoji="1" lang="ja-JP" altLang="en-US" sz="1000"/>
          </a:p>
        </p:txBody>
      </p:sp>
      <p:sp>
        <p:nvSpPr>
          <p:cNvPr id="62" name="TextBox 61"/>
          <p:cNvSpPr txBox="1"/>
          <p:nvPr/>
        </p:nvSpPr>
        <p:spPr>
          <a:xfrm>
            <a:off x="5533372" y="211368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70" name="Straight Arrow Connector 69"/>
          <p:cNvCxnSpPr>
            <a:stCxn id="23" idx="3"/>
          </p:cNvCxnSpPr>
          <p:nvPr/>
        </p:nvCxnSpPr>
        <p:spPr>
          <a:xfrm>
            <a:off x="2362950" y="2556310"/>
            <a:ext cx="1035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3412719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S-4-2</a:t>
            </a:r>
            <a:endParaRPr kumimoji="1" lang="ja-JP" alt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3409312" y="267605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Update Information</a:t>
            </a:r>
            <a:endParaRPr kumimoji="1" lang="ja-JP" altLang="en-US" sz="10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792009" y="3161451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3412719" y="30092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S-4-3</a:t>
            </a:r>
            <a:endParaRPr kumimoji="1" lang="ja-JP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3362124" y="3303055"/>
            <a:ext cx="1101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Change Password</a:t>
            </a:r>
            <a:endParaRPr kumimoji="1" lang="ja-JP" altLang="en-US" sz="100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792009" y="2571581"/>
            <a:ext cx="0" cy="213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792009" y="3776293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/>
          <p:cNvSpPr/>
          <p:nvPr/>
        </p:nvSpPr>
        <p:spPr>
          <a:xfrm>
            <a:off x="3412719" y="362407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S-4-4</a:t>
            </a:r>
            <a:endParaRPr kumimoji="1" lang="ja-JP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3357319" y="3917897"/>
            <a:ext cx="864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Manage Post</a:t>
            </a:r>
            <a:endParaRPr kumimoji="1" lang="ja-JP" altLang="en-US" sz="1000"/>
          </a:p>
        </p:txBody>
      </p:sp>
      <p:cxnSp>
        <p:nvCxnSpPr>
          <p:cNvPr id="90" name="Straight Arrow Connector 89"/>
          <p:cNvCxnSpPr>
            <a:endCxn id="91" idx="1"/>
          </p:cNvCxnSpPr>
          <p:nvPr/>
        </p:nvCxnSpPr>
        <p:spPr>
          <a:xfrm flipV="1">
            <a:off x="4034120" y="3750088"/>
            <a:ext cx="1359915" cy="7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/>
          <p:cNvSpPr/>
          <p:nvPr/>
        </p:nvSpPr>
        <p:spPr>
          <a:xfrm>
            <a:off x="5394035" y="360494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S-4-5</a:t>
            </a:r>
            <a:endParaRPr kumimoji="1" lang="ja-JP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6135425" y="3584769"/>
            <a:ext cx="393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Add</a:t>
            </a:r>
            <a:endParaRPr kumimoji="1" lang="ja-JP" altLang="en-US" sz="100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830720" y="3750088"/>
            <a:ext cx="0" cy="9518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830720" y="419584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/>
          <p:cNvSpPr/>
          <p:nvPr/>
        </p:nvSpPr>
        <p:spPr>
          <a:xfrm>
            <a:off x="5394035" y="40473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S-4-6</a:t>
            </a:r>
            <a:endParaRPr kumimoji="1" lang="ja-JP" altLang="en-US" sz="1000"/>
          </a:p>
        </p:txBody>
      </p:sp>
      <p:sp>
        <p:nvSpPr>
          <p:cNvPr id="99" name="TextBox 98"/>
          <p:cNvSpPr txBox="1"/>
          <p:nvPr/>
        </p:nvSpPr>
        <p:spPr>
          <a:xfrm>
            <a:off x="6170236" y="4030521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  <a:endParaRPr kumimoji="1" lang="ja-JP" altLang="en-US" sz="1000"/>
          </a:p>
        </p:txBody>
      </p:sp>
      <p:cxnSp>
        <p:nvCxnSpPr>
          <p:cNvPr id="107" name="Straight Arrow Connector 106"/>
          <p:cNvCxnSpPr>
            <a:endCxn id="108" idx="1"/>
          </p:cNvCxnSpPr>
          <p:nvPr/>
        </p:nvCxnSpPr>
        <p:spPr>
          <a:xfrm>
            <a:off x="4837980" y="461433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8" name="Rectangle 107"/>
          <p:cNvSpPr/>
          <p:nvPr/>
        </p:nvSpPr>
        <p:spPr>
          <a:xfrm>
            <a:off x="5411916" y="446918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S-4-7</a:t>
            </a:r>
            <a:endParaRPr kumimoji="1" lang="ja-JP" altLang="en-US" sz="1000"/>
          </a:p>
        </p:txBody>
      </p:sp>
      <p:sp>
        <p:nvSpPr>
          <p:cNvPr id="109" name="TextBox 108"/>
          <p:cNvSpPr txBox="1"/>
          <p:nvPr/>
        </p:nvSpPr>
        <p:spPr>
          <a:xfrm>
            <a:off x="6177496" y="444901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892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/>
          <p:cNvSpPr/>
          <p:nvPr/>
        </p:nvSpPr>
        <p:spPr>
          <a:xfrm>
            <a:off x="2920676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S-5-2</a:t>
            </a:r>
            <a:endParaRPr kumimoji="1" lang="ja-JP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2832604" y="5445183"/>
            <a:ext cx="1199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View all User’s Post</a:t>
            </a:r>
            <a:endParaRPr kumimoji="1" lang="ja-JP" altLang="en-US" sz="100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800697" y="4609900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/>
          <p:cNvSpPr/>
          <p:nvPr/>
        </p:nvSpPr>
        <p:spPr>
          <a:xfrm>
            <a:off x="3421407" y="44576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S-4-8</a:t>
            </a:r>
            <a:endParaRPr kumimoji="1" lang="ja-JP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3370812" y="4751504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9116" y="1303874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187419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17163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S-3-6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879055" y="2006637"/>
            <a:ext cx="535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1406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59550"/>
              </p:ext>
            </p:extLst>
          </p:nvPr>
        </p:nvGraphicFramePr>
        <p:xfrm>
          <a:off x="4478866" y="876073"/>
          <a:ext cx="4461935" cy="380537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34533"/>
                <a:gridCol w="1136227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 newest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Author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76" y="2184400"/>
            <a:ext cx="1138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 newest Post </a:t>
            </a:r>
            <a:endParaRPr kumimoji="1" lang="ja-JP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8197" y="21844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827" y="27184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93164" y="2406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4277" y="2406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3699" y="25384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067" y="2491418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6867" y="24067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Blog 1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0686" y="253841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434" y="2686119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3778899" y="284867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319" y="31370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1119" y="3052362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Blog 1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4938" y="318402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0686" y="3331733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43" name="Rectangle 42"/>
          <p:cNvSpPr/>
          <p:nvPr/>
        </p:nvSpPr>
        <p:spPr>
          <a:xfrm>
            <a:off x="613815" y="3896856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72615" y="3812186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Blog 1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96434" y="3943849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92182" y="4091557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898869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Login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44722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9898"/>
              </p:ext>
            </p:extLst>
          </p:nvPr>
        </p:nvGraphicFramePr>
        <p:xfrm>
          <a:off x="4478866" y="876073"/>
          <a:ext cx="4461935" cy="228957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8083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(show message)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0188" y="16561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S-4-8 Logout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84841"/>
              </p:ext>
            </p:extLst>
          </p:nvPr>
        </p:nvGraphicFramePr>
        <p:xfrm>
          <a:off x="4478866" y="876073"/>
          <a:ext cx="4461935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354666"/>
                <a:gridCol w="9160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/>
              <a:t>Manage Post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Logout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178" y="166754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S-4-2 </a:t>
            </a:r>
            <a:r>
              <a:rPr lang="en-US" altLang="ja-JP" b="1" dirty="0">
                <a:latin typeface="Calibri (Body)"/>
                <a:cs typeface="Calibri (Body)"/>
              </a:rPr>
              <a:t>Update user info</a:t>
            </a:r>
          </a:p>
          <a:p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116104" y="592660"/>
            <a:ext cx="3967238" cy="43942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04" y="69826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562" y="559864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932" y="1242997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056" y="124299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078066" y="806084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6932" y="174412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795" y="1490211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01695"/>
              </p:ext>
            </p:extLst>
          </p:nvPr>
        </p:nvGraphicFramePr>
        <p:xfrm>
          <a:off x="4190999" y="585265"/>
          <a:ext cx="4868334" cy="586543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7134"/>
                <a:gridCol w="1016000"/>
                <a:gridCol w="660400"/>
                <a:gridCol w="2260600"/>
                <a:gridCol w="58420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19245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First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s  current first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378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Last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s  current last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89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Gender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There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are 2 value: Male and Female.</a:t>
                      </a:r>
                    </a:p>
                    <a:p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Display user’s current gender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266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</a:t>
                      </a:r>
                      <a:r>
                        <a:rPr lang="en-GB" altLang="ja-JP" sz="1000" baseline="0" dirty="0" err="1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578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890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Change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</a:t>
                      </a: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Upload new Image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7048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Address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address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973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City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city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6825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Email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email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4441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Mobile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mobile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OK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</a:t>
                      </a:r>
                      <a:r>
                        <a:rPr kumimoji="1" lang="vi-VN" altLang="ja-JP" sz="1000"/>
                        <a:t>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Update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that user want to change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If something wrong, it will display error message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it 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will display success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304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Cancel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Set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of user to default.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>
                          <a:latin typeface="Calibri (Body)"/>
                          <a:cs typeface="Calibri (Body)"/>
                        </a:rPr>
                        <a:t>Message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the message change to green with text: “You have updated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updated unsuccessfully”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10800000">
            <a:off x="3796449" y="954437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1" name="Text Box 1"/>
          <p:cNvSpPr txBox="1"/>
          <p:nvPr/>
        </p:nvSpPr>
        <p:spPr>
          <a:xfrm>
            <a:off x="299965" y="2120849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First name</a:t>
            </a:r>
          </a:p>
        </p:txBody>
      </p:sp>
      <p:sp>
        <p:nvSpPr>
          <p:cNvPr id="23" name="Text Box 3"/>
          <p:cNvSpPr txBox="1"/>
          <p:nvPr/>
        </p:nvSpPr>
        <p:spPr>
          <a:xfrm>
            <a:off x="299965" y="235115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Last name</a:t>
            </a:r>
          </a:p>
        </p:txBody>
      </p:sp>
      <p:sp>
        <p:nvSpPr>
          <p:cNvPr id="24" name="Text Box 4"/>
          <p:cNvSpPr txBox="1"/>
          <p:nvPr/>
        </p:nvSpPr>
        <p:spPr>
          <a:xfrm>
            <a:off x="299965" y="260731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Gender</a:t>
            </a:r>
          </a:p>
        </p:txBody>
      </p:sp>
      <p:sp>
        <p:nvSpPr>
          <p:cNvPr id="27" name="Text Box 7"/>
          <p:cNvSpPr txBox="1"/>
          <p:nvPr/>
        </p:nvSpPr>
        <p:spPr>
          <a:xfrm>
            <a:off x="299965" y="288221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Birthday</a:t>
            </a:r>
          </a:p>
        </p:txBody>
      </p:sp>
      <p:sp>
        <p:nvSpPr>
          <p:cNvPr id="28" name="Text Box 61"/>
          <p:cNvSpPr txBox="1"/>
          <p:nvPr/>
        </p:nvSpPr>
        <p:spPr>
          <a:xfrm>
            <a:off x="331153" y="344358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Address</a:t>
            </a:r>
            <a:endParaRPr lang="en-US" sz="1000" dirty="0">
              <a:solidFill>
                <a:srgbClr val="000000"/>
              </a:solidFill>
              <a:latin typeface="Calibri (Body)"/>
              <a:ea typeface="Calibri" panose="020F0502020204030204" pitchFamily="34" charset="0"/>
              <a:cs typeface="Calibri (Body)"/>
            </a:endParaRPr>
          </a:p>
        </p:txBody>
      </p:sp>
      <p:sp>
        <p:nvSpPr>
          <p:cNvPr id="29" name="Text Box 63"/>
          <p:cNvSpPr txBox="1"/>
          <p:nvPr/>
        </p:nvSpPr>
        <p:spPr>
          <a:xfrm>
            <a:off x="324089" y="3732377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City</a:t>
            </a:r>
          </a:p>
        </p:txBody>
      </p:sp>
      <p:sp>
        <p:nvSpPr>
          <p:cNvPr id="30" name="Text Box 64"/>
          <p:cNvSpPr txBox="1"/>
          <p:nvPr/>
        </p:nvSpPr>
        <p:spPr>
          <a:xfrm>
            <a:off x="324472" y="3973052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Email</a:t>
            </a:r>
          </a:p>
        </p:txBody>
      </p:sp>
      <p:sp>
        <p:nvSpPr>
          <p:cNvPr id="31" name="Text Box 71"/>
          <p:cNvSpPr txBox="1"/>
          <p:nvPr/>
        </p:nvSpPr>
        <p:spPr>
          <a:xfrm>
            <a:off x="316898" y="4222336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Mobile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97073" y="213115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Ti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05539" y="238435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Nguyen Van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22473" y="346746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111/222 Tieu La street,…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22473" y="3730014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Ho Chi Minh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22473" y="398983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boss@mulodo.com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22473" y="4241283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090.xxxx.xxx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022" y="1786083"/>
            <a:ext cx="797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Basic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3538" y="3127733"/>
            <a:ext cx="9326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Contact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13" y="2245792"/>
            <a:ext cx="1004057" cy="8282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Rectangle 39"/>
          <p:cNvSpPr/>
          <p:nvPr/>
        </p:nvSpPr>
        <p:spPr>
          <a:xfrm>
            <a:off x="2743813" y="2882197"/>
            <a:ext cx="1012518" cy="199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Change avatar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05533" y="2621428"/>
            <a:ext cx="558806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Male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05539" y="2890790"/>
            <a:ext cx="384584" cy="19135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25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62738" y="2890790"/>
            <a:ext cx="359184" cy="19135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12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81840" y="2890790"/>
            <a:ext cx="507999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1999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05539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OK</a:t>
            </a:r>
            <a:endParaRPr kumimoji="1" lang="ja-JP" altLang="en-US" sz="1000"/>
          </a:p>
        </p:txBody>
      </p:sp>
      <p:sp>
        <p:nvSpPr>
          <p:cNvPr id="47" name="Rectangle 46"/>
          <p:cNvSpPr/>
          <p:nvPr/>
        </p:nvSpPr>
        <p:spPr>
          <a:xfrm>
            <a:off x="1798666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Cancel</a:t>
            </a: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1546579" y="270466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9234" y="1815606"/>
            <a:ext cx="1987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 smtClean="0">
                <a:solidFill>
                  <a:srgbClr val="0070C0"/>
                </a:solidFill>
                <a:latin typeface="Calibri (Body)"/>
                <a:cs typeface="Calibri (Body)"/>
              </a:rPr>
              <a:t>Message for updating</a:t>
            </a:r>
            <a:endParaRPr lang="en-US" sz="1000" u="sng" dirty="0">
              <a:solidFill>
                <a:srgbClr val="0070C0"/>
              </a:solidFill>
              <a:latin typeface="Calibri (Body)"/>
              <a:cs typeface="Calibri (Body)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99801" y="208028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0781" y="231537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13477" y="257344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02314" y="2839177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(4)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97560" y="224431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(5)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6906" y="2865709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(6)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9069" y="342506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(7)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9069" y="367965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(8)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54356" y="3956118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(9)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27716" y="4188468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(10)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4134" y="454190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81263" y="4526741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9629" y="180702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3" name="Isosceles Triangle 62"/>
          <p:cNvSpPr/>
          <p:nvPr/>
        </p:nvSpPr>
        <p:spPr>
          <a:xfrm rot="10800000">
            <a:off x="1386371" y="2964521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64" name="Isosceles Triangle 63"/>
          <p:cNvSpPr/>
          <p:nvPr/>
        </p:nvSpPr>
        <p:spPr>
          <a:xfrm rot="10800000">
            <a:off x="1816207" y="2974290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67" name="Isosceles Triangle 66"/>
          <p:cNvSpPr/>
          <p:nvPr/>
        </p:nvSpPr>
        <p:spPr>
          <a:xfrm rot="10800000">
            <a:off x="2353502" y="295475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8795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3525" y="0"/>
            <a:ext cx="18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S-5-1 Search User</a:t>
            </a:r>
            <a:endParaRPr kumimoji="1" lang="ja-JP" altLang="en-US"/>
          </a:p>
        </p:txBody>
      </p:sp>
      <p:sp useBgFill="1">
        <p:nvSpPr>
          <p:cNvPr id="4" name="Rectangle 3"/>
          <p:cNvSpPr/>
          <p:nvPr/>
        </p:nvSpPr>
        <p:spPr>
          <a:xfrm>
            <a:off x="387048" y="762000"/>
            <a:ext cx="3967238" cy="41406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phamduytam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739" y="1668018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u="sng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/ </a:t>
            </a:r>
            <a:r>
              <a:rPr kumimoji="1" lang="en-US" altLang="ja-JP" sz="1050"/>
              <a:t>Search User </a:t>
            </a:r>
            <a:endParaRPr kumimoji="1" lang="ja-JP" altLang="en-US" sz="10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08097"/>
              </p:ext>
            </p:extLst>
          </p:nvPr>
        </p:nvGraphicFramePr>
        <p:xfrm>
          <a:off x="4478866" y="740601"/>
          <a:ext cx="4461935" cy="439038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03271"/>
                <a:gridCol w="1167489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by firstname, lastname,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number result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join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Firstname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Lastname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View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Pagination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140" y="2150532"/>
            <a:ext cx="2351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Find </a:t>
            </a:r>
            <a:r>
              <a:rPr kumimoji="1" lang="en-US" altLang="ja-JP" sz="1000">
                <a:solidFill>
                  <a:srgbClr val="FF0000"/>
                </a:solidFill>
              </a:rPr>
              <a:t>6</a:t>
            </a:r>
            <a:r>
              <a:rPr kumimoji="1" lang="en-US" altLang="ja-JP" sz="1000"/>
              <a:t> results with keyword </a:t>
            </a:r>
            <a:r>
              <a:rPr kumimoji="1" lang="en-US" altLang="ja-JP" sz="1000">
                <a:solidFill>
                  <a:srgbClr val="FF0000"/>
                </a:solidFill>
              </a:rPr>
              <a:t>phamduytam</a:t>
            </a:r>
            <a:r>
              <a:rPr kumimoji="1" lang="en-US" altLang="ja-JP" sz="1000"/>
              <a:t>  </a:t>
            </a:r>
            <a:endParaRPr kumimoji="1" lang="ja-JP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9143" y="214766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36" y="27692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507" y="23982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6599" y="25552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5979" y="272228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930" y="2482950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5405" y="2406748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1302290" y="2572279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55387" y="28571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6542" y="2703771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09790" y="2482951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80265" y="2406749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3187150" y="2572280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91402" y="2703772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0760" y="3592083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91235" y="3515881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1298120" y="3681412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02372" y="3812904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13000" y="3578052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3475" y="3501850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190360" y="3667381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4612" y="3798873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7876" y="4541749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0551" y="4541743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5" name="Rectangle 54"/>
          <p:cNvSpPr/>
          <p:nvPr/>
        </p:nvSpPr>
        <p:spPr>
          <a:xfrm>
            <a:off x="1417698" y="4541743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3311" y="4541743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2899" y="301935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0760" y="297054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19593" y="4574922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56319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0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5144" y="0"/>
            <a:ext cx="237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Change password</a:t>
            </a:r>
            <a:endParaRPr kumimoji="1" lang="ja-JP" alt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0256"/>
              </p:ext>
            </p:extLst>
          </p:nvPr>
        </p:nvGraphicFramePr>
        <p:xfrm>
          <a:off x="4601307" y="766977"/>
          <a:ext cx="4288694" cy="424260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622"/>
                <a:gridCol w="1302069"/>
                <a:gridCol w="710540"/>
                <a:gridCol w="1380910"/>
                <a:gridCol w="50455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dirty="0" smtClean="0"/>
                        <a:t>- Show</a:t>
                      </a:r>
                      <a:r>
                        <a:rPr kumimoji="1" lang="en-GB" altLang="ja-JP" sz="1000" baseline="0" dirty="0" smtClean="0"/>
                        <a:t> message with green text “Your password changed” if everything is ok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baseline="0" dirty="0" smtClean="0"/>
                        <a:t>- </a:t>
                      </a:r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 with red text “You can’t change your password, please try again” if something is wrong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current password, it must be match to 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new password, it must have least 6 characters.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Retype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Retype</a:t>
                      </a:r>
                      <a:r>
                        <a:rPr kumimoji="1" lang="en-GB" altLang="ja-JP" sz="1000" baseline="0" dirty="0" smtClean="0"/>
                        <a:t> to confirm, it must be match to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/>
                        <a:cs typeface="Arial"/>
                      </a:endParaRPr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Discard</a:t>
                      </a:r>
                      <a:r>
                        <a:rPr kumimoji="1" lang="en-GB" altLang="ja-JP" sz="1000" baseline="0" dirty="0" smtClean="0"/>
                        <a:t> all changes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GB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40700" y="737670"/>
            <a:ext cx="4216377" cy="4293483"/>
            <a:chOff x="187600" y="737671"/>
            <a:chExt cx="4166686" cy="3741196"/>
          </a:xfrm>
        </p:grpSpPr>
        <p:sp useBgFill="1">
          <p:nvSpPr>
            <p:cNvPr id="30" name="Rectangle 29"/>
            <p:cNvSpPr/>
            <p:nvPr/>
          </p:nvSpPr>
          <p:spPr>
            <a:xfrm>
              <a:off x="387048" y="762000"/>
              <a:ext cx="3967238" cy="37168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7600" y="876073"/>
              <a:ext cx="159558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 Blog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1961" y="737671"/>
              <a:ext cx="11163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ja-JP" sz="1000">
                  <a:solidFill>
                    <a:srgbClr val="FF0000"/>
                  </a:solidFill>
                </a:rPr>
                <a:t>Php Training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7876" y="1420804"/>
              <a:ext cx="1871134" cy="19297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>
                  <a:solidFill>
                    <a:schemeClr val="bg1">
                      <a:lumMod val="75000"/>
                    </a:schemeClr>
                  </a:solidFill>
                </a:rPr>
                <a:t>Username, firstname, lastname</a:t>
              </a:r>
              <a:endParaRPr kumimoji="1" lang="ja-JP" altLang="en-US" sz="800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13000" y="1420804"/>
              <a:ext cx="558800" cy="2093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Search</a:t>
              </a:r>
              <a:endParaRPr kumimoji="1" lang="ja-JP" altLang="en-US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49010" y="983891"/>
              <a:ext cx="1799657" cy="29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/>
                <a:t>  Blog | </a:t>
              </a:r>
              <a:r>
                <a:rPr kumimoji="1" lang="en-US" altLang="ja-JP" sz="1000">
                  <a:solidFill>
                    <a:srgbClr val="FF0000"/>
                  </a:solidFill>
                </a:rPr>
                <a:t>My Account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38121" y="1921934"/>
              <a:ext cx="3876410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4739" y="1668018"/>
              <a:ext cx="2114053" cy="21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Home/My Account/</a:t>
              </a:r>
              <a:r>
                <a:rPr kumimoji="1" lang="en-US" altLang="ja-JP" sz="1000" dirty="0" smtClean="0"/>
                <a:t>Change Password </a:t>
              </a:r>
              <a:endParaRPr kumimoji="1" lang="ja-JP" altLang="en-US" sz="1000" dirty="0"/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4067393" y="1132244"/>
              <a:ext cx="89746" cy="61550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663352" y="2258171"/>
            <a:ext cx="3195493" cy="2362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379101" y="2494382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57372" y="2841289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2541" y="2814340"/>
            <a:ext cx="1147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Current password:</a:t>
            </a:r>
            <a:endParaRPr kumimoji="1" lang="ja-JP" altLang="en-US" sz="1000" dirty="0"/>
          </a:p>
        </p:txBody>
      </p:sp>
      <p:sp>
        <p:nvSpPr>
          <p:cNvPr id="56" name="Rectangle 55"/>
          <p:cNvSpPr/>
          <p:nvPr/>
        </p:nvSpPr>
        <p:spPr>
          <a:xfrm>
            <a:off x="1857372" y="3121471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541" y="3094522"/>
            <a:ext cx="986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password:</a:t>
            </a:r>
            <a:endParaRPr kumimoji="1" lang="ja-JP" alt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1857372" y="3439435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541" y="3412486"/>
            <a:ext cx="836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Retype new:</a:t>
            </a:r>
            <a:endParaRPr kumimoji="1" lang="ja-JP" alt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1857372" y="3757399"/>
            <a:ext cx="4191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2329214" y="3757399"/>
            <a:ext cx="566382" cy="2093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53756" y="24943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5596" y="281275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95596" y="30945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95596" y="34307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79935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35851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2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S-5-2 List all user’s post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1999"/>
            <a:ext cx="3967238" cy="48090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1208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/List all post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53365"/>
              </p:ext>
            </p:extLst>
          </p:nvPr>
        </p:nvGraphicFramePr>
        <p:xfrm>
          <a:off x="4478866" y="755449"/>
          <a:ext cx="4461935" cy="504454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34533"/>
                <a:gridCol w="651933"/>
                <a:gridCol w="1744134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No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Content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Function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Detail/option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Goto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1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Blog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Show all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2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Login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Go to page login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3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Search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Search</a:t>
                      </a:r>
                      <a:r>
                        <a:rPr kumimoji="1" lang="en-US" altLang="ja-JP" sz="1000" baseline="0">
                          <a:latin typeface="+mn-lt"/>
                        </a:rPr>
                        <a:t> all user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4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Message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5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Thumbnail Image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latin typeface="+mn-lt"/>
                        </a:rPr>
                        <a:t>Click =&gt; go to detail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6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Title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Click =&gt; go to detail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7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Date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8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Description Post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9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Pagination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10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+mn-lt"/>
                        </a:rPr>
                        <a:t>Breadcrumbs</a:t>
                      </a:r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+mn-lt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11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Newest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</a:t>
                      </a:r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all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 by newest post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12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>
                          <a:latin typeface="Calibri" panose="020F0502020204030204" pitchFamily="34" charset="0"/>
                        </a:rPr>
                        <a:t>Most comment</a:t>
                      </a:r>
                      <a:endParaRPr 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posts have most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comment.</a:t>
                      </a:r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 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 panose="020F0502020204030204" pitchFamily="34" charset="0"/>
                        </a:rPr>
                        <a:t>13</a:t>
                      </a:r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Name(A-Z)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 panose="020F0502020204030204" pitchFamily="34" charset="0"/>
                        </a:rPr>
                        <a:t>Sort all Post by the</a:t>
                      </a:r>
                      <a:r>
                        <a:rPr kumimoji="1" lang="en-US" altLang="ja-JP" sz="1000" baseline="0" dirty="0" smtClean="0">
                          <a:latin typeface="Calibri" panose="020F0502020204030204" pitchFamily="34" charset="0"/>
                        </a:rPr>
                        <a:t> name of </a:t>
                      </a:r>
                      <a:r>
                        <a:rPr kumimoji="1" lang="en-US" altLang="ja-JP" sz="1000" smtClean="0">
                          <a:latin typeface="Calibri" panose="020F0502020204030204" pitchFamily="34" charset="0"/>
                        </a:rPr>
                        <a:t>posts from</a:t>
                      </a:r>
                      <a:r>
                        <a:rPr kumimoji="1" lang="en-US" altLang="ja-JP" sz="1000" baseline="0" smtClean="0">
                          <a:latin typeface="Calibri" panose="020F0502020204030204" pitchFamily="34" charset="0"/>
                        </a:rPr>
                        <a:t> A to Z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14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latin typeface="Calibri" panose="020F0502020204030204" pitchFamily="34" charset="0"/>
                        </a:rPr>
                        <a:t>Change number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Number posts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per page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329" y="1911562"/>
            <a:ext cx="1786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List all post by: </a:t>
            </a:r>
            <a:r>
              <a:rPr kumimoji="1" lang="en-US" altLang="ja-JP" sz="1200">
                <a:solidFill>
                  <a:srgbClr val="FF0000"/>
                </a:solidFill>
              </a:rPr>
              <a:t>tam pham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90905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0996" y="192047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4886" y="367430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2875" y="3411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61710" y="353498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12100" y="511781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067" y="2889367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6867" y="2804697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1200686" y="2936360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434" y="3084068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3876349" y="392052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319" y="3534981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1119" y="345031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tx2">
                    <a:lumMod val="60000"/>
                    <a:lumOff val="40000"/>
                  </a:schemeClr>
                </a:solidFill>
              </a:rPr>
              <a:t>Blog 1</a:t>
            </a:r>
            <a:endParaRPr kumimoji="1" lang="ja-JP" altLang="en-US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4938" y="3581974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0686" y="3729682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43" name="Rectangle 42"/>
          <p:cNvSpPr/>
          <p:nvPr/>
        </p:nvSpPr>
        <p:spPr>
          <a:xfrm>
            <a:off x="613815" y="4294805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72615" y="421013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558ED5"/>
                </a:solidFill>
              </a:rPr>
              <a:t>Blog 1</a:t>
            </a:r>
            <a:endParaRPr kumimoji="1" lang="ja-JP" altLang="en-US" sz="1000">
              <a:solidFill>
                <a:srgbClr val="558ED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96434" y="4341798"/>
            <a:ext cx="1218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92182" y="4489506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2178757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4873" y="5076464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97548" y="5076458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48" name="Rectangle 47"/>
          <p:cNvSpPr/>
          <p:nvPr/>
        </p:nvSpPr>
        <p:spPr>
          <a:xfrm>
            <a:off x="1544695" y="5076458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00308" y="5076458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0663" y="2223082"/>
            <a:ext cx="515188" cy="308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b="1" dirty="0" smtClean="0">
                <a:solidFill>
                  <a:schemeClr val="accent1">
                    <a:lumMod val="75000"/>
                  </a:schemeClr>
                </a:solidFill>
              </a:rPr>
              <a:t>Sort:</a:t>
            </a:r>
            <a:endParaRPr kumimoji="1" lang="ja-JP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8619" y="2182001"/>
            <a:ext cx="603495" cy="308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b="1" dirty="0" smtClean="0">
                <a:solidFill>
                  <a:schemeClr val="accent1">
                    <a:lumMod val="75000"/>
                  </a:schemeClr>
                </a:solidFill>
              </a:rPr>
              <a:t>Show:</a:t>
            </a:r>
            <a:endParaRPr kumimoji="1" lang="ja-JP" alt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45879" y="2508130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Most comment</a:t>
            </a:r>
            <a:endParaRPr lang="en-US" sz="1000" dirty="0"/>
          </a:p>
        </p:txBody>
      </p:sp>
      <p:sp>
        <p:nvSpPr>
          <p:cNvPr id="59" name="Rectangle 58"/>
          <p:cNvSpPr/>
          <p:nvPr/>
        </p:nvSpPr>
        <p:spPr>
          <a:xfrm>
            <a:off x="949170" y="2167089"/>
            <a:ext cx="1170270" cy="340742"/>
          </a:xfrm>
          <a:prstGeom prst="rect">
            <a:avLst/>
          </a:prstGeom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Newest</a:t>
            </a:r>
            <a:endParaRPr lang="en-US" sz="1000" dirty="0"/>
          </a:p>
        </p:txBody>
      </p:sp>
      <p:sp>
        <p:nvSpPr>
          <p:cNvPr id="60" name="Isosceles Triangle 59"/>
          <p:cNvSpPr/>
          <p:nvPr/>
        </p:nvSpPr>
        <p:spPr>
          <a:xfrm rot="10800000">
            <a:off x="1846120" y="2326128"/>
            <a:ext cx="105191" cy="77232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1" name="Rectangle 60"/>
          <p:cNvSpPr/>
          <p:nvPr/>
        </p:nvSpPr>
        <p:spPr>
          <a:xfrm>
            <a:off x="945878" y="2805283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Name(A-Z)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2940509" y="2466832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</a:t>
            </a:r>
            <a:endParaRPr lang="en-US" sz="1000" dirty="0"/>
          </a:p>
        </p:txBody>
      </p:sp>
      <p:sp>
        <p:nvSpPr>
          <p:cNvPr id="63" name="Rectangle 62"/>
          <p:cNvSpPr/>
          <p:nvPr/>
        </p:nvSpPr>
        <p:spPr>
          <a:xfrm>
            <a:off x="2940510" y="2172271"/>
            <a:ext cx="1171636" cy="297182"/>
          </a:xfrm>
          <a:prstGeom prst="rect">
            <a:avLst/>
          </a:prstGeom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10</a:t>
            </a:r>
            <a:endParaRPr lang="en-US" sz="1000" dirty="0"/>
          </a:p>
        </p:txBody>
      </p:sp>
      <p:sp>
        <p:nvSpPr>
          <p:cNvPr id="64" name="Isosceles Triangle 63"/>
          <p:cNvSpPr/>
          <p:nvPr/>
        </p:nvSpPr>
        <p:spPr>
          <a:xfrm rot="10800000">
            <a:off x="3859553" y="2285047"/>
            <a:ext cx="105191" cy="77232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7" name="Rectangle 66"/>
          <p:cNvSpPr/>
          <p:nvPr/>
        </p:nvSpPr>
        <p:spPr>
          <a:xfrm>
            <a:off x="2940508" y="2764202"/>
            <a:ext cx="1173563" cy="2995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30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152795" y="2244733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11669" y="2532035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134942" y="277825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24013" y="2256350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3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</TotalTime>
  <Words>3891</Words>
  <Application>Microsoft Macintosh PowerPoint</Application>
  <PresentationFormat>On-screen Show (4:3)</PresentationFormat>
  <Paragraphs>1160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Van Thom</cp:lastModifiedBy>
  <cp:revision>82</cp:revision>
  <dcterms:created xsi:type="dcterms:W3CDTF">2014-12-08T01:47:50Z</dcterms:created>
  <dcterms:modified xsi:type="dcterms:W3CDTF">2014-12-11T08:24:46Z</dcterms:modified>
  <cp:category/>
</cp:coreProperties>
</file>