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3633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468" y="533133"/>
            <a:ext cx="4726466" cy="4944800"/>
            <a:chOff x="384739" y="737671"/>
            <a:chExt cx="4261881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071955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436" y="2769247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FF0000"/>
                  </a:solidFill>
                </a:rPr>
                <a:t>(6)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8128" y="304474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3629" y="310885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8848" y="3117393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067" y="24914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Image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867" y="2406748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0686" y="2538411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6434" y="2686119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19" y="3052362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6201" y="327007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319" y="313703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4938" y="3184025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00686" y="3331733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15" y="3896856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72615" y="3812186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558ED5"/>
                  </a:solidFill>
                </a:rPr>
                <a:t>Blog 1</a:t>
              </a:r>
              <a:endParaRPr kumimoji="1" lang="ja-JP" altLang="en-US" sz="1000">
                <a:solidFill>
                  <a:srgbClr val="558ED5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434" y="3943849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2182" y="4091557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16606" y="1945389"/>
              <a:ext cx="1709955" cy="771673"/>
              <a:chOff x="2752559" y="1919901"/>
              <a:chExt cx="1709955" cy="7716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159992" y="2191695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2800" y="1919901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9991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2559" y="1957777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70016" y="1916285"/>
              <a:ext cx="1678904" cy="743708"/>
              <a:chOff x="2688164" y="1923537"/>
              <a:chExt cx="1678904" cy="7437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43950" y="219152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43951" y="1956771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3949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88164" y="1957777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98718" y="3088735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9550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8097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1999"/>
            <a:ext cx="3967238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3365"/>
              </p:ext>
            </p:extLst>
          </p:nvPr>
        </p:nvGraphicFramePr>
        <p:xfrm>
          <a:off x="447886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886" y="367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875" y="3411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710" y="35349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889367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3084068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876349" y="392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53498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4503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581974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729682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429480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421013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4341798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489506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217875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663" y="2223082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8619" y="2182001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79" y="250813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49170" y="2167089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46120" y="2326128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45878" y="2805283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40509" y="246683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40510" y="2172271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40508" y="276420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4942" y="27782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1885</Words>
  <Application>Microsoft Macintosh PowerPoint</Application>
  <PresentationFormat>On-screen Show (4:3)</PresentationFormat>
  <Paragraphs>586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Van Thom</cp:lastModifiedBy>
  <cp:revision>67</cp:revision>
  <dcterms:created xsi:type="dcterms:W3CDTF">2014-12-08T01:47:50Z</dcterms:created>
  <dcterms:modified xsi:type="dcterms:W3CDTF">2014-12-10T07:55:22Z</dcterms:modified>
  <cp:category/>
</cp:coreProperties>
</file>