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6" r:id="rId3"/>
    <p:sldId id="258" r:id="rId4"/>
    <p:sldId id="262" r:id="rId5"/>
    <p:sldId id="259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92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S-3-1</a:t>
            </a:r>
            <a:endParaRPr kumimoji="1" lang="ja-JP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751483" y="1441760"/>
            <a:ext cx="411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</a:t>
            </a:r>
            <a:endParaRPr kumimoji="1" lang="ja-JP" altLang="en-US" sz="10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206520" y="255631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1764304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S-4-1</a:t>
            </a:r>
            <a:endParaRPr kumimoji="1" lang="ja-JP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1481901" y="2818109"/>
            <a:ext cx="809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My Account</a:t>
            </a:r>
            <a:endParaRPr kumimoji="1" lang="ja-JP" altLang="en-US" sz="100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06520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/>
          <p:nvPr/>
        </p:nvSpPr>
        <p:spPr>
          <a:xfrm>
            <a:off x="1764304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S-5-1</a:t>
            </a:r>
            <a:endParaRPr kumimoji="1" lang="ja-JP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1676232" y="544518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  user</a:t>
            </a:r>
            <a:endParaRPr kumimoji="1" lang="ja-JP" altLang="en-US" sz="10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193699" y="612744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/>
          <p:cNvSpPr/>
          <p:nvPr/>
        </p:nvSpPr>
        <p:spPr>
          <a:xfrm>
            <a:off x="1751483" y="598230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S-6-1</a:t>
            </a:r>
            <a:endParaRPr kumimoji="1" lang="ja-JP" altLang="en-US" sz="1000"/>
          </a:p>
        </p:txBody>
      </p:sp>
      <p:sp>
        <p:nvSpPr>
          <p:cNvPr id="40" name="TextBox 39"/>
          <p:cNvSpPr txBox="1"/>
          <p:nvPr/>
        </p:nvSpPr>
        <p:spPr>
          <a:xfrm>
            <a:off x="1748076" y="6272591"/>
            <a:ext cx="611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Sitemap</a:t>
            </a:r>
            <a:endParaRPr kumimoji="1" lang="ja-JP" altLang="en-US" sz="10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917269" y="141636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Detail</a:t>
            </a:r>
            <a:endParaRPr kumimoji="1" lang="ja-JP" altLang="en-US" sz="10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14554" y="130387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072338" y="11587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S-3-3</a:t>
            </a:r>
            <a:endParaRPr kumimoji="1" lang="ja-JP" altLang="en-US" sz="1000"/>
          </a:p>
        </p:txBody>
      </p:sp>
      <p:sp>
        <p:nvSpPr>
          <p:cNvPr id="46" name="TextBox 45"/>
          <p:cNvSpPr txBox="1"/>
          <p:nvPr/>
        </p:nvSpPr>
        <p:spPr>
          <a:xfrm>
            <a:off x="4068931" y="1449017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Comment</a:t>
            </a:r>
            <a:endParaRPr kumimoji="1" lang="ja-JP" altLang="en-US" sz="10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70984" y="1311131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5524684" y="11659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S-3-4</a:t>
            </a:r>
            <a:endParaRPr kumimoji="1" lang="ja-JP" alt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5524684" y="1495184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</a:p>
          <a:p>
            <a:endParaRPr kumimoji="1" lang="ja-JP" altLang="en-US" sz="10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954153" y="1309270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78995" y="196853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5536779" y="1823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S-3-5</a:t>
            </a:r>
            <a:endParaRPr kumimoji="1" lang="ja-JP" altLang="en-US" sz="1000"/>
          </a:p>
        </p:txBody>
      </p:sp>
      <p:sp>
        <p:nvSpPr>
          <p:cNvPr id="62" name="TextBox 61"/>
          <p:cNvSpPr txBox="1"/>
          <p:nvPr/>
        </p:nvSpPr>
        <p:spPr>
          <a:xfrm>
            <a:off x="5533372" y="211368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70" name="Straight Arrow Connector 69"/>
          <p:cNvCxnSpPr>
            <a:stCxn id="23" idx="3"/>
          </p:cNvCxnSpPr>
          <p:nvPr/>
        </p:nvCxnSpPr>
        <p:spPr>
          <a:xfrm>
            <a:off x="2362950" y="2556310"/>
            <a:ext cx="1035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3412719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S-4-2</a:t>
            </a:r>
            <a:endParaRPr kumimoji="1" lang="ja-JP" alt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3409312" y="267605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Update Information</a:t>
            </a:r>
            <a:endParaRPr kumimoji="1" lang="ja-JP" altLang="en-US" sz="10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792009" y="3161451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3412719" y="30092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S-4-3</a:t>
            </a:r>
            <a:endParaRPr kumimoji="1" lang="ja-JP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3362124" y="3303055"/>
            <a:ext cx="1101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Change Password</a:t>
            </a:r>
            <a:endParaRPr kumimoji="1" lang="ja-JP" altLang="en-US" sz="100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792009" y="2571581"/>
            <a:ext cx="0" cy="213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792009" y="3776293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/>
          <p:cNvSpPr/>
          <p:nvPr/>
        </p:nvSpPr>
        <p:spPr>
          <a:xfrm>
            <a:off x="3412719" y="362407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S-4-4</a:t>
            </a:r>
            <a:endParaRPr kumimoji="1" lang="ja-JP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3357319" y="3917897"/>
            <a:ext cx="864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Manage Post</a:t>
            </a:r>
            <a:endParaRPr kumimoji="1" lang="ja-JP" altLang="en-US" sz="1000"/>
          </a:p>
        </p:txBody>
      </p:sp>
      <p:cxnSp>
        <p:nvCxnSpPr>
          <p:cNvPr id="90" name="Straight Arrow Connector 89"/>
          <p:cNvCxnSpPr>
            <a:endCxn id="91" idx="1"/>
          </p:cNvCxnSpPr>
          <p:nvPr/>
        </p:nvCxnSpPr>
        <p:spPr>
          <a:xfrm flipV="1">
            <a:off x="4034120" y="3750088"/>
            <a:ext cx="1359915" cy="7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/>
          <p:cNvSpPr/>
          <p:nvPr/>
        </p:nvSpPr>
        <p:spPr>
          <a:xfrm>
            <a:off x="5394035" y="360494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S-4-5</a:t>
            </a:r>
            <a:endParaRPr kumimoji="1" lang="ja-JP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6135425" y="3584769"/>
            <a:ext cx="393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Add</a:t>
            </a:r>
            <a:endParaRPr kumimoji="1" lang="ja-JP" altLang="en-US" sz="100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830720" y="3750088"/>
            <a:ext cx="0" cy="9518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830720" y="419584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/>
          <p:cNvSpPr/>
          <p:nvPr/>
        </p:nvSpPr>
        <p:spPr>
          <a:xfrm>
            <a:off x="5394035" y="40473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S-4-6</a:t>
            </a:r>
            <a:endParaRPr kumimoji="1" lang="ja-JP" altLang="en-US" sz="1000"/>
          </a:p>
        </p:txBody>
      </p:sp>
      <p:sp>
        <p:nvSpPr>
          <p:cNvPr id="99" name="TextBox 98"/>
          <p:cNvSpPr txBox="1"/>
          <p:nvPr/>
        </p:nvSpPr>
        <p:spPr>
          <a:xfrm>
            <a:off x="6170236" y="4030521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  <a:endParaRPr kumimoji="1" lang="ja-JP" altLang="en-US" sz="1000"/>
          </a:p>
        </p:txBody>
      </p:sp>
      <p:cxnSp>
        <p:nvCxnSpPr>
          <p:cNvPr id="107" name="Straight Arrow Connector 106"/>
          <p:cNvCxnSpPr>
            <a:endCxn id="108" idx="1"/>
          </p:cNvCxnSpPr>
          <p:nvPr/>
        </p:nvCxnSpPr>
        <p:spPr>
          <a:xfrm>
            <a:off x="4837980" y="461433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8" name="Rectangle 107"/>
          <p:cNvSpPr/>
          <p:nvPr/>
        </p:nvSpPr>
        <p:spPr>
          <a:xfrm>
            <a:off x="5411916" y="446918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S-4-7</a:t>
            </a:r>
            <a:endParaRPr kumimoji="1" lang="ja-JP" altLang="en-US" sz="1000"/>
          </a:p>
        </p:txBody>
      </p:sp>
      <p:sp>
        <p:nvSpPr>
          <p:cNvPr id="109" name="TextBox 108"/>
          <p:cNvSpPr txBox="1"/>
          <p:nvPr/>
        </p:nvSpPr>
        <p:spPr>
          <a:xfrm>
            <a:off x="6177496" y="444901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892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/>
          <p:cNvSpPr/>
          <p:nvPr/>
        </p:nvSpPr>
        <p:spPr>
          <a:xfrm>
            <a:off x="2920676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S-5-2</a:t>
            </a:r>
            <a:endParaRPr kumimoji="1" lang="ja-JP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2832604" y="5445183"/>
            <a:ext cx="1199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View all User’s Post</a:t>
            </a:r>
            <a:endParaRPr kumimoji="1" lang="ja-JP" altLang="en-US" sz="100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800697" y="4609900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/>
          <p:cNvSpPr/>
          <p:nvPr/>
        </p:nvSpPr>
        <p:spPr>
          <a:xfrm>
            <a:off x="3421407" y="44576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S-4-8</a:t>
            </a:r>
            <a:endParaRPr kumimoji="1" lang="ja-JP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3370812" y="4751504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9116" y="1303874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187419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17163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S-3-6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879055" y="2006637"/>
            <a:ext cx="535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1406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Sitemap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9505"/>
              </p:ext>
            </p:extLst>
          </p:nvPr>
        </p:nvGraphicFramePr>
        <p:xfrm>
          <a:off x="4478866" y="876073"/>
          <a:ext cx="4461935" cy="413245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34533"/>
                <a:gridCol w="1136227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S-3-1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Sitemap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sitemap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S-6-1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S-2-1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 newest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S-3-2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S-3-2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Author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76" y="2184400"/>
            <a:ext cx="1138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 newest Post </a:t>
            </a:r>
            <a:endParaRPr kumimoji="1" lang="ja-JP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28363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8197" y="21844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827" y="27184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93164" y="2406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4277" y="2406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3699" y="25384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067" y="2491418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6867" y="24067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1200686" y="253841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434" y="2686119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3778899" y="284867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319" y="31370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1119" y="3052362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41" name="TextBox 40"/>
          <p:cNvSpPr txBox="1"/>
          <p:nvPr/>
        </p:nvSpPr>
        <p:spPr>
          <a:xfrm>
            <a:off x="1204938" y="318402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0686" y="3331733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43" name="Rectangle 42"/>
          <p:cNvSpPr/>
          <p:nvPr/>
        </p:nvSpPr>
        <p:spPr>
          <a:xfrm>
            <a:off x="613815" y="3896856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72615" y="3812186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1196434" y="3943849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92182" y="4091557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898869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Sitemap | </a:t>
            </a:r>
            <a:r>
              <a:rPr kumimoji="1" lang="en-US" altLang="ja-JP" sz="1000">
                <a:solidFill>
                  <a:srgbClr val="FF0000"/>
                </a:solidFill>
              </a:rPr>
              <a:t>Login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44722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86590"/>
              </p:ext>
            </p:extLst>
          </p:nvPr>
        </p:nvGraphicFramePr>
        <p:xfrm>
          <a:off x="4478866" y="876073"/>
          <a:ext cx="4461935" cy="228957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8083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(show message)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0188" y="16561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S-4-8 Logout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Sitemap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94326"/>
              </p:ext>
            </p:extLst>
          </p:nvPr>
        </p:nvGraphicFramePr>
        <p:xfrm>
          <a:off x="4478866" y="876073"/>
          <a:ext cx="4461935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354666"/>
                <a:gridCol w="9160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Arial"/>
                          <a:cs typeface="Arial"/>
                        </a:rPr>
                        <a:t>S-5-2</a:t>
                      </a:r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/>
              <a:t>Manage Post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Logout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178" y="166754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S-4-2 </a:t>
            </a:r>
            <a:r>
              <a:rPr lang="en-US" altLang="ja-JP" b="1" dirty="0">
                <a:latin typeface="Calibri (Body)"/>
                <a:cs typeface="Calibri (Body)"/>
              </a:rPr>
              <a:t>Update </a:t>
            </a:r>
            <a:r>
              <a:rPr lang="en-US" altLang="ja-JP" b="1" dirty="0">
                <a:latin typeface="Calibri (Body)"/>
                <a:cs typeface="Calibri (Body)"/>
              </a:rPr>
              <a:t>user info</a:t>
            </a:r>
            <a:endParaRPr lang="en-US" altLang="ja-JP" b="1" dirty="0">
              <a:latin typeface="Calibri (Body)"/>
              <a:cs typeface="Calibri (Body)"/>
            </a:endParaRPr>
          </a:p>
          <a:p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116104" y="592660"/>
            <a:ext cx="3967238" cy="43942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04" y="69826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562" y="559864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932" y="1242997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056" y="124299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078066" y="806084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Sitemap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6932" y="174412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795" y="1490211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29254"/>
              </p:ext>
            </p:extLst>
          </p:nvPr>
        </p:nvGraphicFramePr>
        <p:xfrm>
          <a:off x="4190999" y="585265"/>
          <a:ext cx="4868334" cy="586543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7134"/>
                <a:gridCol w="1016000"/>
                <a:gridCol w="660400"/>
                <a:gridCol w="2260600"/>
                <a:gridCol w="58420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19245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First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s  current first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378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Last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s  current last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89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Gender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There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are 2 value: Male and Female.</a:t>
                      </a:r>
                    </a:p>
                    <a:p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Display user’s current gender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266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</a:t>
                      </a:r>
                      <a:r>
                        <a:rPr lang="en-GB" altLang="ja-JP" sz="1000" baseline="0" dirty="0" err="1" smtClean="0">
                          <a:latin typeface="Calibri (Body)"/>
                          <a:cs typeface="Calibri (Body)"/>
                        </a:rPr>
                        <a:t>birth</a:t>
                      </a:r>
                      <a:r>
                        <a:rPr lang="en-GB" altLang="ja-JP" sz="1000" baseline="0" dirty="0" err="1" smtClean="0">
                          <a:latin typeface="Calibri (Body)"/>
                          <a:cs typeface="Calibri (Body)"/>
                        </a:rPr>
                        <a:t>d</a:t>
                      </a:r>
                      <a:r>
                        <a:rPr lang="en-GB" altLang="ja-JP" sz="1000" baseline="0" dirty="0" err="1" smtClean="0">
                          <a:latin typeface="Calibri (Body)"/>
                          <a:cs typeface="Calibri (Body)"/>
                        </a:rPr>
                        <a:t>ay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578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890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Change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</a:t>
                      </a: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Arial"/>
                          <a:cs typeface="Arial"/>
                        </a:rPr>
                        <a:t>Upload new Image</a:t>
                      </a:r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7048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Address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address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973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City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city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6825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Email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email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4441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Mobile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mobile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OK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</a:t>
                      </a:r>
                      <a:r>
                        <a:rPr kumimoji="1" lang="vi-VN" altLang="ja-JP" sz="1000"/>
                        <a:t>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Update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that user want to change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If something wrong, it will display error message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it 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will display success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304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Cancel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Set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of user to default.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>
                          <a:latin typeface="Calibri (Body)"/>
                          <a:cs typeface="Calibri (Body)"/>
                        </a:rPr>
                        <a:t>Message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the message change to green with text: “You have updated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updated unsuccessfully”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10800000">
            <a:off x="3796449" y="954437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1" name="Text Box 1"/>
          <p:cNvSpPr txBox="1"/>
          <p:nvPr/>
        </p:nvSpPr>
        <p:spPr>
          <a:xfrm>
            <a:off x="299965" y="2120849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First name</a:t>
            </a:r>
          </a:p>
        </p:txBody>
      </p:sp>
      <p:sp>
        <p:nvSpPr>
          <p:cNvPr id="23" name="Text Box 3"/>
          <p:cNvSpPr txBox="1"/>
          <p:nvPr/>
        </p:nvSpPr>
        <p:spPr>
          <a:xfrm>
            <a:off x="299965" y="235115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Last name</a:t>
            </a:r>
          </a:p>
        </p:txBody>
      </p:sp>
      <p:sp>
        <p:nvSpPr>
          <p:cNvPr id="24" name="Text Box 4"/>
          <p:cNvSpPr txBox="1"/>
          <p:nvPr/>
        </p:nvSpPr>
        <p:spPr>
          <a:xfrm>
            <a:off x="299965" y="260731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Gender</a:t>
            </a:r>
          </a:p>
        </p:txBody>
      </p:sp>
      <p:sp>
        <p:nvSpPr>
          <p:cNvPr id="27" name="Text Box 7"/>
          <p:cNvSpPr txBox="1"/>
          <p:nvPr/>
        </p:nvSpPr>
        <p:spPr>
          <a:xfrm>
            <a:off x="299965" y="288221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Birthday</a:t>
            </a:r>
          </a:p>
        </p:txBody>
      </p:sp>
      <p:sp>
        <p:nvSpPr>
          <p:cNvPr id="28" name="Text Box 61"/>
          <p:cNvSpPr txBox="1"/>
          <p:nvPr/>
        </p:nvSpPr>
        <p:spPr>
          <a:xfrm>
            <a:off x="331153" y="344358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Address</a:t>
            </a:r>
            <a:endParaRPr lang="en-US" sz="1000" dirty="0">
              <a:solidFill>
                <a:srgbClr val="000000"/>
              </a:solidFill>
              <a:latin typeface="Calibri (Body)"/>
              <a:ea typeface="Calibri" panose="020F0502020204030204" pitchFamily="34" charset="0"/>
              <a:cs typeface="Calibri (Body)"/>
            </a:endParaRPr>
          </a:p>
        </p:txBody>
      </p:sp>
      <p:sp>
        <p:nvSpPr>
          <p:cNvPr id="29" name="Text Box 63"/>
          <p:cNvSpPr txBox="1"/>
          <p:nvPr/>
        </p:nvSpPr>
        <p:spPr>
          <a:xfrm>
            <a:off x="324089" y="3732377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City</a:t>
            </a:r>
          </a:p>
        </p:txBody>
      </p:sp>
      <p:sp>
        <p:nvSpPr>
          <p:cNvPr id="30" name="Text Box 64"/>
          <p:cNvSpPr txBox="1"/>
          <p:nvPr/>
        </p:nvSpPr>
        <p:spPr>
          <a:xfrm>
            <a:off x="324472" y="3973052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Email</a:t>
            </a:r>
          </a:p>
        </p:txBody>
      </p:sp>
      <p:sp>
        <p:nvSpPr>
          <p:cNvPr id="31" name="Text Box 71"/>
          <p:cNvSpPr txBox="1"/>
          <p:nvPr/>
        </p:nvSpPr>
        <p:spPr>
          <a:xfrm>
            <a:off x="316898" y="4222336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Mobile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97073" y="213115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Ti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05539" y="238435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Nguyen Van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22473" y="346746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111/222 Tieu La street,…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22473" y="3730014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Ho Chi Minh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22473" y="398983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boss@mulodo.com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22473" y="4241283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090.</a:t>
            </a:r>
            <a:r>
              <a:rPr kumimoji="1" lang="en-US" altLang="ja-JP" sz="800" i="1">
                <a:solidFill>
                  <a:srgbClr val="000000"/>
                </a:solidFill>
              </a:rPr>
              <a:t>xxx.xxx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022" y="1786083"/>
            <a:ext cx="797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Basic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3538" y="3127733"/>
            <a:ext cx="9326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Contact </a:t>
            </a: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13" y="2245792"/>
            <a:ext cx="1004057" cy="8282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Rectangle 39"/>
          <p:cNvSpPr/>
          <p:nvPr/>
        </p:nvSpPr>
        <p:spPr>
          <a:xfrm>
            <a:off x="2743813" y="2882197"/>
            <a:ext cx="1012518" cy="199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Change avatar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05533" y="2621428"/>
            <a:ext cx="558806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Male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05539" y="2890790"/>
            <a:ext cx="384584" cy="19135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25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62738" y="2890790"/>
            <a:ext cx="359184" cy="19135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12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81840" y="2890790"/>
            <a:ext cx="507999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1999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05539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OK</a:t>
            </a:r>
            <a:endParaRPr kumimoji="1" lang="ja-JP" altLang="en-US" sz="1000"/>
          </a:p>
        </p:txBody>
      </p:sp>
      <p:sp>
        <p:nvSpPr>
          <p:cNvPr id="47" name="Rectangle 46"/>
          <p:cNvSpPr/>
          <p:nvPr/>
        </p:nvSpPr>
        <p:spPr>
          <a:xfrm>
            <a:off x="1798666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Cancel</a:t>
            </a: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1546579" y="270466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9234" y="1815606"/>
            <a:ext cx="1987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 smtClean="0">
                <a:solidFill>
                  <a:srgbClr val="0070C0"/>
                </a:solidFill>
                <a:latin typeface="Calibri (Body)"/>
                <a:cs typeface="Calibri (Body)"/>
              </a:rPr>
              <a:t>Message for updating</a:t>
            </a:r>
            <a:endParaRPr lang="en-US" sz="1000" u="sng" dirty="0">
              <a:solidFill>
                <a:srgbClr val="0070C0"/>
              </a:solidFill>
              <a:latin typeface="Calibri (Body)"/>
              <a:cs typeface="Calibri (Body)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99801" y="208028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0781" y="231537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13477" y="257344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02314" y="2839177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(4)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97560" y="224431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(5)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6906" y="2865709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(6)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9069" y="342506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(7)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9069" y="367965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(8)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54356" y="3956118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(9)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27716" y="4188468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(10)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4134" y="454190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81263" y="4526741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9629" y="180702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8795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3525" y="0"/>
            <a:ext cx="18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S-5-1 </a:t>
            </a:r>
            <a:r>
              <a:rPr kumimoji="1" lang="en-US" altLang="ja-JP"/>
              <a:t>Search User</a:t>
            </a:r>
            <a:endParaRPr kumimoji="1" lang="ja-JP" altLang="en-US"/>
          </a:p>
        </p:txBody>
      </p:sp>
      <p:sp useBgFill="1">
        <p:nvSpPr>
          <p:cNvPr id="4" name="Rectangle 3"/>
          <p:cNvSpPr/>
          <p:nvPr/>
        </p:nvSpPr>
        <p:spPr>
          <a:xfrm>
            <a:off x="387048" y="762000"/>
            <a:ext cx="3967238" cy="41406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phamduytam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Sitemap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739" y="1668018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u="sng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/ </a:t>
            </a:r>
            <a:r>
              <a:rPr kumimoji="1" lang="en-US" altLang="ja-JP" sz="1050"/>
              <a:t>Search User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75012"/>
              </p:ext>
            </p:extLst>
          </p:nvPr>
        </p:nvGraphicFramePr>
        <p:xfrm>
          <a:off x="4478866" y="740601"/>
          <a:ext cx="4461935" cy="471746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03271"/>
                <a:gridCol w="1167489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S-3-1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Sitemap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sitemap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S-6-1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S-2-1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by firstname, lastname,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number result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</a:t>
                      </a:r>
                      <a:r>
                        <a:rPr kumimoji="1" lang="en-US" altLang="ja-JP" sz="1000"/>
                        <a:t>join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Firstname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Lastname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View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Pagination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140" y="2150532"/>
            <a:ext cx="2351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Find </a:t>
            </a:r>
            <a:r>
              <a:rPr kumimoji="1" lang="en-US" altLang="ja-JP" sz="1000">
                <a:solidFill>
                  <a:srgbClr val="FF0000"/>
                </a:solidFill>
              </a:rPr>
              <a:t>6</a:t>
            </a:r>
            <a:r>
              <a:rPr kumimoji="1" lang="en-US" altLang="ja-JP" sz="1000"/>
              <a:t> results with keyword </a:t>
            </a:r>
            <a:r>
              <a:rPr kumimoji="1" lang="en-US" altLang="ja-JP" sz="1000">
                <a:solidFill>
                  <a:srgbClr val="FF0000"/>
                </a:solidFill>
              </a:rPr>
              <a:t>phamduytam</a:t>
            </a:r>
            <a:r>
              <a:rPr kumimoji="1" lang="en-US" altLang="ja-JP" sz="1000"/>
              <a:t>  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28363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9143" y="214766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36" y="27692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507" y="23982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6830" y="25552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5979" y="272228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930" y="2482950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5405" y="2406748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1302290" y="2572279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</a:t>
            </a:r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join</a:t>
            </a:r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96773" y="286695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6542" y="2703771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09790" y="2482951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80265" y="2406749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3187150" y="2572280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</a:t>
            </a:r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join</a:t>
            </a:r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91402" y="2703772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0760" y="3592083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91235" y="3515881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1298120" y="3681412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</a:t>
            </a:r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join</a:t>
            </a:r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02372" y="3812904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13000" y="3578052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3475" y="3501850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190360" y="3667381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</a:t>
            </a:r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join</a:t>
            </a:r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4612" y="3798873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7876" y="4541749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0551" y="4541743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5" name="Rectangle 54"/>
          <p:cNvSpPr/>
          <p:nvPr/>
        </p:nvSpPr>
        <p:spPr>
          <a:xfrm>
            <a:off x="1417698" y="4541743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3311" y="4541743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2899" y="301935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0760" y="297054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19593" y="4574922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56319" y="167571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(06)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0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5144" y="0"/>
            <a:ext cx="237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Change password</a:t>
            </a:r>
            <a:endParaRPr kumimoji="1" lang="ja-JP" alt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69116"/>
              </p:ext>
            </p:extLst>
          </p:nvPr>
        </p:nvGraphicFramePr>
        <p:xfrm>
          <a:off x="4601307" y="766977"/>
          <a:ext cx="4288694" cy="424260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622"/>
                <a:gridCol w="1302069"/>
                <a:gridCol w="710540"/>
                <a:gridCol w="1380910"/>
                <a:gridCol w="50455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dirty="0" smtClean="0"/>
                        <a:t>- Show</a:t>
                      </a:r>
                      <a:r>
                        <a:rPr kumimoji="1" lang="en-GB" altLang="ja-JP" sz="1000" baseline="0" dirty="0" smtClean="0"/>
                        <a:t> message with green text “Your password changed” if everything is ok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baseline="0" dirty="0" smtClean="0"/>
                        <a:t>- </a:t>
                      </a:r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 with red text “You can’t change your password, please try again” if something is wrong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current password, it must be match to 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new password, it must have least 6 characters.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Retype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Retype</a:t>
                      </a:r>
                      <a:r>
                        <a:rPr kumimoji="1" lang="en-GB" altLang="ja-JP" sz="1000" baseline="0" dirty="0" smtClean="0"/>
                        <a:t> to confirm, it must be match to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/>
                        <a:cs typeface="Arial"/>
                      </a:endParaRPr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Discard</a:t>
                      </a:r>
                      <a:r>
                        <a:rPr kumimoji="1" lang="en-GB" altLang="ja-JP" sz="1000" baseline="0" dirty="0" smtClean="0"/>
                        <a:t> all changes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GB" altLang="ja-JP" sz="1000" dirty="0" smtClean="0">
                          <a:latin typeface="Arial"/>
                          <a:cs typeface="Arial"/>
                        </a:rPr>
                        <a:t>S-4-1</a:t>
                      </a:r>
                      <a:endParaRPr kumimoji="1" lang="ja-JP" altLang="en-US" sz="1000" dirty="0">
                        <a:latin typeface="Arial"/>
                        <a:cs typeface="Arial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40700" y="737670"/>
            <a:ext cx="4216377" cy="4293483"/>
            <a:chOff x="187600" y="737671"/>
            <a:chExt cx="4166686" cy="3741196"/>
          </a:xfrm>
        </p:grpSpPr>
        <p:sp useBgFill="1">
          <p:nvSpPr>
            <p:cNvPr id="30" name="Rectangle 29"/>
            <p:cNvSpPr/>
            <p:nvPr/>
          </p:nvSpPr>
          <p:spPr>
            <a:xfrm>
              <a:off x="387048" y="762000"/>
              <a:ext cx="3967238" cy="37168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7600" y="876073"/>
              <a:ext cx="159558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 Blog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1961" y="737671"/>
              <a:ext cx="11163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ja-JP" sz="1000">
                  <a:solidFill>
                    <a:srgbClr val="FF0000"/>
                  </a:solidFill>
                </a:rPr>
                <a:t>Php Training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7876" y="1420804"/>
              <a:ext cx="1871134" cy="19297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>
                  <a:solidFill>
                    <a:schemeClr val="bg1">
                      <a:lumMod val="75000"/>
                    </a:schemeClr>
                  </a:solidFill>
                </a:rPr>
                <a:t>Username, firstname, lastname,…</a:t>
              </a:r>
              <a:endParaRPr kumimoji="1" lang="ja-JP" altLang="en-US" sz="800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13000" y="1420804"/>
              <a:ext cx="558800" cy="2093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Search</a:t>
              </a:r>
              <a:endParaRPr kumimoji="1" lang="ja-JP" altLang="en-US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49010" y="983891"/>
              <a:ext cx="1799657" cy="29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/>
                <a:t>  Blog | Sitemap | </a:t>
              </a:r>
              <a:r>
                <a:rPr kumimoji="1" lang="en-US" altLang="ja-JP" sz="1000">
                  <a:solidFill>
                    <a:srgbClr val="FF0000"/>
                  </a:solidFill>
                </a:rPr>
                <a:t>My Account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38121" y="1921934"/>
              <a:ext cx="3876410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4739" y="1668018"/>
              <a:ext cx="2114053" cy="21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Home/My Account/</a:t>
              </a:r>
              <a:r>
                <a:rPr kumimoji="1" lang="en-US" altLang="ja-JP" sz="1000" dirty="0" smtClean="0"/>
                <a:t>Change Password </a:t>
              </a:r>
              <a:endParaRPr kumimoji="1" lang="ja-JP" altLang="en-US" sz="1000" dirty="0"/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4067393" y="1132244"/>
              <a:ext cx="89746" cy="61550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663352" y="2258171"/>
            <a:ext cx="3195493" cy="2362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379101" y="2494382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57372" y="2841289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2541" y="2814340"/>
            <a:ext cx="1147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Current password:</a:t>
            </a:r>
            <a:endParaRPr kumimoji="1" lang="ja-JP" altLang="en-US" sz="1000" dirty="0"/>
          </a:p>
        </p:txBody>
      </p:sp>
      <p:sp>
        <p:nvSpPr>
          <p:cNvPr id="56" name="Rectangle 55"/>
          <p:cNvSpPr/>
          <p:nvPr/>
        </p:nvSpPr>
        <p:spPr>
          <a:xfrm>
            <a:off x="1857372" y="3121471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541" y="3094522"/>
            <a:ext cx="986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password:</a:t>
            </a:r>
            <a:endParaRPr kumimoji="1" lang="ja-JP" alt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1857372" y="3439435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541" y="3412486"/>
            <a:ext cx="836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Retype new:</a:t>
            </a:r>
            <a:endParaRPr kumimoji="1" lang="ja-JP" alt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1857372" y="3757399"/>
            <a:ext cx="4191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2329214" y="3757399"/>
            <a:ext cx="566382" cy="2093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53756" y="24943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5596" y="281275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95596" y="30945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95596" y="34307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79935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35851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2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1276</Words>
  <Application>Microsoft Macintosh PowerPoint</Application>
  <PresentationFormat>On-screen Show (4:3)</PresentationFormat>
  <Paragraphs>421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Mulodo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Thom</dc:creator>
  <cp:lastModifiedBy>Van Thom</cp:lastModifiedBy>
  <cp:revision>49</cp:revision>
  <dcterms:created xsi:type="dcterms:W3CDTF">2014-12-08T01:47:50Z</dcterms:created>
  <dcterms:modified xsi:type="dcterms:W3CDTF">2014-12-09T07:39:54Z</dcterms:modified>
</cp:coreProperties>
</file>