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400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S-1-1</a:t>
            </a:r>
            <a:endParaRPr kumimoji="1" lang="ja-JP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Homepage</a:t>
            </a:r>
            <a:endParaRPr kumimoji="1" lang="ja-JP" altLang="en-US" sz="14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S-2-1</a:t>
            </a:r>
            <a:endParaRPr kumimoji="1" lang="ja-JP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57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Login</a:t>
            </a:r>
            <a:endParaRPr kumimoji="1" lang="ja-JP" alt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S-3-1</a:t>
            </a:r>
            <a:endParaRPr kumimoji="1" lang="ja-JP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50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Blog</a:t>
            </a:r>
            <a:endParaRPr kumimoji="1" lang="ja-JP" alt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2261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0809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S-4-1</a:t>
            </a:r>
            <a:endParaRPr kumimoji="1" lang="ja-JP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487909"/>
            <a:ext cx="105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My Account</a:t>
            </a:r>
            <a:endParaRPr kumimoji="1" lang="ja-JP" altLang="en-US" sz="14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49698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48246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S-5-1</a:t>
            </a:r>
            <a:endParaRPr kumimoji="1" lang="ja-JP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114983"/>
            <a:ext cx="107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Search  user</a:t>
            </a:r>
            <a:endParaRPr kumimoji="1" lang="ja-JP" alt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93699" y="612744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/>
          <p:cNvSpPr/>
          <p:nvPr/>
        </p:nvSpPr>
        <p:spPr>
          <a:xfrm>
            <a:off x="1751483" y="59823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S-6-1</a:t>
            </a:r>
            <a:endParaRPr kumimoji="1" lang="ja-JP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1748076" y="6272591"/>
            <a:ext cx="781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Sitemap</a:t>
            </a:r>
            <a:endParaRPr kumimoji="1" lang="ja-JP" altLang="en-US" sz="1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S-3-2</a:t>
            </a:r>
            <a:endParaRPr kumimoji="1" lang="ja-JP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41760"/>
            <a:ext cx="61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Detail</a:t>
            </a:r>
            <a:endParaRPr kumimoji="1" lang="ja-JP" altLang="en-US" sz="14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S-3-3</a:t>
            </a:r>
            <a:endParaRPr kumimoji="1" lang="ja-JP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9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Comment</a:t>
            </a:r>
            <a:endParaRPr kumimoji="1" lang="ja-JP" alt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S-3-4</a:t>
            </a:r>
            <a:endParaRPr kumimoji="1" lang="ja-JP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46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</a:p>
          <a:p>
            <a:endParaRPr kumimoji="1" lang="ja-JP" altLang="en-US" sz="14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S-3-5</a:t>
            </a:r>
            <a:endParaRPr kumimoji="1" lang="ja-JP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2261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0809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S-4-2</a:t>
            </a:r>
            <a:endParaRPr kumimoji="1" lang="ja-JP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371253"/>
            <a:ext cx="1634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Update Information</a:t>
            </a:r>
            <a:endParaRPr kumimoji="1" lang="ja-JP" altLang="en-US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28312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26790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S-4-3</a:t>
            </a:r>
            <a:endParaRPr kumimoji="1" lang="ja-JP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3362124" y="2972855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Change Password</a:t>
            </a:r>
            <a:endParaRPr kumimoji="1" lang="ja-JP" altLang="en-US" sz="14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2413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4460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2938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S-4-4</a:t>
            </a:r>
            <a:endParaRPr kumimoji="1" lang="ja-JP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587697"/>
            <a:ext cx="119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Manager Post</a:t>
            </a:r>
            <a:endParaRPr kumimoji="1" lang="ja-JP" altLang="en-US" sz="14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4198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2747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S-4-5</a:t>
            </a:r>
            <a:endParaRPr kumimoji="1" lang="ja-JP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254569"/>
            <a:ext cx="47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Add</a:t>
            </a:r>
            <a:endParaRPr kumimoji="1" lang="ja-JP" altLang="en-US" sz="14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4198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8" idx="1"/>
          </p:cNvCxnSpPr>
          <p:nvPr/>
        </p:nvCxnSpPr>
        <p:spPr>
          <a:xfrm>
            <a:off x="4830720" y="38656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404656" y="372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S-4-6</a:t>
            </a:r>
            <a:endParaRPr kumimoji="1" lang="ja-JP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6170236" y="3700321"/>
            <a:ext cx="467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  <a:endParaRPr kumimoji="1" lang="ja-JP" altLang="en-US" sz="14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2841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1389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S-4-7</a:t>
            </a:r>
            <a:endParaRPr kumimoji="1" lang="ja-JP" alt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118811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49698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48246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S-5-2</a:t>
            </a:r>
            <a:endParaRPr kumimoji="1" lang="ja-JP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11498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View all Post’s User</a:t>
            </a:r>
            <a:endParaRPr kumimoji="1" lang="ja-JP" altLang="en-US" sz="14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2797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1274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S-4-8</a:t>
            </a:r>
            <a:endParaRPr kumimoji="1" lang="ja-JP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421304"/>
            <a:ext cx="68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Logout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34106"/>
              </p:ext>
            </p:extLst>
          </p:nvPr>
        </p:nvGraphicFramePr>
        <p:xfrm>
          <a:off x="4478866" y="876073"/>
          <a:ext cx="4461935" cy="19624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</a:t>
            </a:r>
            <a:r>
              <a:rPr kumimoji="1" lang="en-US" altLang="ja-JP" sz="1000">
                <a:solidFill>
                  <a:srgbClr val="FF0000"/>
                </a:solidFill>
              </a:rPr>
              <a:t>show message</a:t>
            </a:r>
            <a:r>
              <a:rPr kumimoji="1" lang="en-US" altLang="ja-JP" sz="1000">
                <a:solidFill>
                  <a:srgbClr val="FF0000"/>
                </a:solidFill>
              </a:rPr>
              <a:t>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47788"/>
              </p:ext>
            </p:extLst>
          </p:nvPr>
        </p:nvGraphicFramePr>
        <p:xfrm>
          <a:off x="4478866" y="876073"/>
          <a:ext cx="4461935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Arial"/>
                          <a:cs typeface="Arial"/>
                        </a:rPr>
                        <a:t>S-5-2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13000" y="16664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Manager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2878"/>
            <a:ext cx="8775700" cy="386366"/>
            <a:chOff x="0" y="12878"/>
            <a:chExt cx="12192000" cy="386366"/>
          </a:xfrm>
        </p:grpSpPr>
        <p:sp>
          <p:nvSpPr>
            <p:cNvPr id="5" name="TextBox 4"/>
            <p:cNvSpPr txBox="1"/>
            <p:nvPr/>
          </p:nvSpPr>
          <p:spPr>
            <a:xfrm>
              <a:off x="0" y="12878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S-4-2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info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399244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38144" y="429159"/>
            <a:ext cx="6411057" cy="6103068"/>
            <a:chOff x="20607" y="429158"/>
            <a:chExt cx="6411057" cy="6441721"/>
          </a:xfrm>
        </p:grpSpPr>
        <p:grpSp>
          <p:nvGrpSpPr>
            <p:cNvPr id="9" name="Group 8"/>
            <p:cNvGrpSpPr/>
            <p:nvPr/>
          </p:nvGrpSpPr>
          <p:grpSpPr>
            <a:xfrm>
              <a:off x="20607" y="429158"/>
              <a:ext cx="6346709" cy="6441721"/>
              <a:chOff x="0" y="0"/>
              <a:chExt cx="6632575" cy="783907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6632575" cy="7839075"/>
                <a:chOff x="0" y="0"/>
                <a:chExt cx="6632575" cy="783907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6632575" cy="7839075"/>
                  <a:chOff x="0" y="0"/>
                  <a:chExt cx="6632575" cy="7839075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0" y="1"/>
                    <a:ext cx="6632575" cy="7839074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0" y="0"/>
                    <a:ext cx="6632575" cy="412115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800" kern="1200">
                        <a:solidFill>
                          <a:srgbClr val="FEFEFE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Header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0" y="7426960"/>
                    <a:ext cx="6632575" cy="412115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800" kern="1200">
                        <a:solidFill>
                          <a:srgbClr val="FEFEFE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Footer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33350" y="503265"/>
                  <a:ext cx="6374765" cy="2800348"/>
                  <a:chOff x="19050" y="-125385"/>
                  <a:chExt cx="6374765" cy="2800348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9050" y="-125385"/>
                    <a:ext cx="6374765" cy="2800348"/>
                    <a:chOff x="19050" y="-125385"/>
                    <a:chExt cx="6374765" cy="2800348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19050" y="-125385"/>
                      <a:ext cx="6374765" cy="2800348"/>
                      <a:chOff x="131536" y="694699"/>
                      <a:chExt cx="5228823" cy="2800523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131536" y="694699"/>
                        <a:ext cx="1510549" cy="46364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800" kern="1200">
                            <a:solidFill>
                              <a:srgbClr val="FEFEFE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Basic info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31536" y="1158339"/>
                        <a:ext cx="5228823" cy="233688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95250" y="895350"/>
                      <a:ext cx="6153150" cy="1509395"/>
                      <a:chOff x="0" y="0"/>
                      <a:chExt cx="6153150" cy="1509395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0" y="0"/>
                        <a:ext cx="4657725" cy="1509395"/>
                        <a:chOff x="0" y="0"/>
                        <a:chExt cx="4657725" cy="1509395"/>
                      </a:xfrm>
                    </p:grpSpPr>
                    <p:grpSp>
                      <p:nvGrpSpPr>
                        <p:cNvPr id="56" name="Group 55"/>
                        <p:cNvGrpSpPr/>
                        <p:nvPr/>
                      </p:nvGrpSpPr>
                      <p:grpSpPr>
                        <a:xfrm>
                          <a:off x="1152525" y="0"/>
                          <a:ext cx="3505200" cy="307340"/>
                          <a:chOff x="1083970" y="1537810"/>
                          <a:chExt cx="4456090" cy="307777"/>
                        </a:xfrm>
                      </p:grpSpPr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1083971" y="1537810"/>
                            <a:ext cx="4456089" cy="307777"/>
                          </a:xfrm>
                          <a:prstGeom prst="rect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7" name="TextBox 16"/>
                          <p:cNvSpPr txBox="1"/>
                          <p:nvPr/>
                        </p:nvSpPr>
                        <p:spPr>
                          <a:xfrm>
                            <a:off x="1083970" y="1537810"/>
                            <a:ext cx="4456090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GB" sz="1200" kern="1200" dirty="0" err="1">
                                <a:solidFill>
                                  <a:srgbClr val="2E75B6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Ti</a:t>
                            </a:r>
                            <a:endPara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1152525" y="400050"/>
                          <a:ext cx="3505200" cy="307340"/>
                          <a:chOff x="1083971" y="1930975"/>
                          <a:chExt cx="4456089" cy="307777"/>
                        </a:xfrm>
                      </p:grpSpPr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1083971" y="1930975"/>
                            <a:ext cx="4456089" cy="307777"/>
                          </a:xfrm>
                          <a:prstGeom prst="rect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5" name="TextBox 21"/>
                          <p:cNvSpPr txBox="1"/>
                          <p:nvPr/>
                        </p:nvSpPr>
                        <p:spPr>
                          <a:xfrm>
                            <a:off x="1083971" y="1930975"/>
                            <a:ext cx="4456089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GB" sz="1200" dirty="0">
                                <a:solidFill>
                                  <a:srgbClr val="2E75B6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Nguyen</a:t>
                            </a:r>
                            <a:r>
                              <a:rPr lang="en-GB" sz="1200" kern="1200" dirty="0">
                                <a:solidFill>
                                  <a:srgbClr val="2E75B6"/>
                                </a:solidFill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Van</a:t>
                            </a:r>
                            <a:endParaRPr lang="en-US" sz="12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1147890" y="790575"/>
                          <a:ext cx="1410744" cy="309245"/>
                          <a:chOff x="1079329" y="2324140"/>
                          <a:chExt cx="1411096" cy="309600"/>
                        </a:xfrm>
                      </p:grpSpPr>
                      <p:sp>
                        <p:nvSpPr>
                          <p:cNvPr id="72" name="Rectangle 71"/>
                          <p:cNvSpPr/>
                          <p:nvPr/>
                        </p:nvSpPr>
                        <p:spPr>
                          <a:xfrm>
                            <a:off x="1079329" y="2324140"/>
                            <a:ext cx="1411096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>
                                <a:solidFill>
                                  <a:srgbClr val="2E75B6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Male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3" name="Isosceles Triangle 72"/>
                          <p:cNvSpPr/>
                          <p:nvPr/>
                        </p:nvSpPr>
                        <p:spPr>
                          <a:xfrm rot="10800000">
                            <a:off x="2254071" y="2442116"/>
                            <a:ext cx="115534" cy="86740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1152525" y="1200150"/>
                          <a:ext cx="796290" cy="309245"/>
                          <a:chOff x="1081733" y="2734115"/>
                          <a:chExt cx="1878169" cy="309600"/>
                        </a:xfrm>
                      </p:grpSpPr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1081733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25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1" name="Isosceles Triangle 70"/>
                          <p:cNvSpPr/>
                          <p:nvPr/>
                        </p:nvSpPr>
                        <p:spPr>
                          <a:xfrm rot="10800000">
                            <a:off x="2632857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2009775" y="1200150"/>
                          <a:ext cx="963295" cy="309245"/>
                          <a:chOff x="1940082" y="2734115"/>
                          <a:chExt cx="1878169" cy="309600"/>
                        </a:xfrm>
                      </p:grpSpPr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940082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December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9" name="Isosceles Triangle 68"/>
                          <p:cNvSpPr/>
                          <p:nvPr/>
                        </p:nvSpPr>
                        <p:spPr>
                          <a:xfrm rot="10800000">
                            <a:off x="3569930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3028950" y="1200150"/>
                          <a:ext cx="796290" cy="309245"/>
                          <a:chOff x="2960085" y="2734115"/>
                          <a:chExt cx="1878169" cy="309600"/>
                        </a:xfrm>
                      </p:grpSpPr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960085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1999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7" name="Isosceles Triangle 66"/>
                          <p:cNvSpPr/>
                          <p:nvPr/>
                        </p:nvSpPr>
                        <p:spPr>
                          <a:xfrm rot="10800000">
                            <a:off x="4511209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2" name="Text Box 1"/>
                        <p:cNvSpPr txBox="1"/>
                        <p:nvPr/>
                      </p:nvSpPr>
                      <p:spPr>
                        <a:xfrm>
                          <a:off x="0" y="9525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First name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3" name="Text Box 3"/>
                        <p:cNvSpPr txBox="1"/>
                        <p:nvPr/>
                      </p:nvSpPr>
                      <p:spPr>
                        <a:xfrm>
                          <a:off x="0" y="390525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Last name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4" name="Text Box 4"/>
                        <p:cNvSpPr txBox="1"/>
                        <p:nvPr/>
                      </p:nvSpPr>
                      <p:spPr>
                        <a:xfrm>
                          <a:off x="0" y="781050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rgbClr val="2E75B6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Gender</a:t>
                          </a:r>
                        </a:p>
                      </p:txBody>
                    </p:sp>
                    <p:sp>
                      <p:nvSpPr>
                        <p:cNvPr id="65" name="Text Box 7"/>
                        <p:cNvSpPr txBox="1"/>
                        <p:nvPr/>
                      </p:nvSpPr>
                      <p:spPr>
                        <a:xfrm>
                          <a:off x="0" y="1200150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rgbClr val="2E75B6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Birthday</a:t>
                          </a:r>
                        </a:p>
                      </p:txBody>
                    </p:sp>
                  </p:grpSp>
                  <p:pic>
                    <p:nvPicPr>
                      <p:cNvPr id="55" name="Picture 5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91075" y="0"/>
                        <a:ext cx="1362075" cy="1362075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grpSp>
              </p:grpSp>
              <p:sp>
                <p:nvSpPr>
                  <p:cNvPr id="51" name="Rectangle 50"/>
                  <p:cNvSpPr/>
                  <p:nvPr/>
                </p:nvSpPr>
                <p:spPr>
                  <a:xfrm>
                    <a:off x="4895850" y="2000250"/>
                    <a:ext cx="1333500" cy="2476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Change avatar</a:t>
                    </a: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33350" y="3395488"/>
                  <a:ext cx="6374765" cy="2800348"/>
                  <a:chOff x="19050" y="-109712"/>
                  <a:chExt cx="6374765" cy="2800348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" y="-109712"/>
                    <a:ext cx="6374765" cy="2800348"/>
                    <a:chOff x="19050" y="-109712"/>
                    <a:chExt cx="6374765" cy="2800348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9050" y="-109712"/>
                      <a:ext cx="6374765" cy="2800348"/>
                      <a:chOff x="131536" y="710373"/>
                      <a:chExt cx="5228823" cy="2800523"/>
                    </a:xfrm>
                  </p:grpSpPr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31536" y="710373"/>
                        <a:ext cx="1510549" cy="46364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800" kern="1200">
                            <a:solidFill>
                              <a:srgbClr val="FEFEFE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Contact info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1536" y="1174013"/>
                        <a:ext cx="5228823" cy="233688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76200" y="895350"/>
                      <a:ext cx="4676775" cy="1066800"/>
                      <a:chOff x="-19050" y="0"/>
                      <a:chExt cx="4676775" cy="1066800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1152525" y="0"/>
                        <a:ext cx="3505200" cy="307340"/>
                        <a:chOff x="1083970" y="1537810"/>
                        <a:chExt cx="4456090" cy="307777"/>
                      </a:xfrm>
                    </p:grpSpPr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083971" y="1537810"/>
                          <a:ext cx="4456089" cy="307777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7" name="TextBox 16"/>
                        <p:cNvSpPr txBox="1"/>
                        <p:nvPr/>
                      </p:nvSpPr>
                      <p:spPr>
                        <a:xfrm>
                          <a:off x="1083970" y="1537810"/>
                          <a:ext cx="4456090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111/222 Tieu La street, Ward </a:t>
                          </a:r>
                          <a:r>
                            <a:rPr lang="en-GB" sz="1200" kern="1200" dirty="0" err="1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Dakao</a:t>
                          </a: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District 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0" name="Group 39"/>
                      <p:cNvGrpSpPr/>
                      <p:nvPr/>
                    </p:nvGrpSpPr>
                    <p:grpSpPr>
                      <a:xfrm>
                        <a:off x="1147893" y="371469"/>
                        <a:ext cx="1410742" cy="309245"/>
                        <a:chOff x="1079329" y="1904556"/>
                        <a:chExt cx="1411094" cy="309600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079329" y="1904556"/>
                          <a:ext cx="1411094" cy="30960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200" kern="1200" dirty="0" err="1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</a:t>
                          </a: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Chi Minh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" name="Isosceles Triangle 44"/>
                        <p:cNvSpPr/>
                        <p:nvPr/>
                      </p:nvSpPr>
                      <p:spPr>
                        <a:xfrm rot="10800000">
                          <a:off x="2268845" y="2026478"/>
                          <a:ext cx="105032" cy="78855"/>
                        </a:xfrm>
                        <a:prstGeom prst="triangl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1" name="Text Box 61"/>
                      <p:cNvSpPr txBox="1"/>
                      <p:nvPr/>
                    </p:nvSpPr>
                    <p:spPr>
                      <a:xfrm>
                        <a:off x="0" y="9525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b="1" dirty="0" smtClean="0">
                            <a:solidFill>
                              <a:srgbClr val="2E75B6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Address</a:t>
                        </a:r>
                        <a:endParaRPr lang="en-US" sz="1200" b="1" dirty="0">
                          <a:solidFill>
                            <a:srgbClr val="2E75B6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Text Box 63"/>
                      <p:cNvSpPr txBox="1"/>
                      <p:nvPr/>
                    </p:nvSpPr>
                    <p:spPr>
                      <a:xfrm>
                        <a:off x="0" y="361950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b="1" dirty="0">
                            <a:solidFill>
                              <a:srgbClr val="2E75B6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City</a:t>
                        </a:r>
                      </a:p>
                    </p:txBody>
                  </p:sp>
                  <p:sp>
                    <p:nvSpPr>
                      <p:cNvPr id="43" name="Text Box 64"/>
                      <p:cNvSpPr txBox="1"/>
                      <p:nvPr/>
                    </p:nvSpPr>
                    <p:spPr>
                      <a:xfrm>
                        <a:off x="-19050" y="762000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b="1" dirty="0">
                            <a:solidFill>
                              <a:srgbClr val="2E75B6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Email</a:t>
                        </a:r>
                      </a:p>
                    </p:txBody>
                  </p:sp>
                </p:grpSp>
              </p:grpSp>
              <p:sp>
                <p:nvSpPr>
                  <p:cNvPr id="34" name="TextBox 16"/>
                  <p:cNvSpPr txBox="1"/>
                  <p:nvPr/>
                </p:nvSpPr>
                <p:spPr>
                  <a:xfrm>
                    <a:off x="1247775" y="1666875"/>
                    <a:ext cx="3505200" cy="30734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200" dirty="0">
                        <a:solidFill>
                          <a:srgbClr val="2E75B6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boss@mulodo.com</a:t>
                    </a:r>
                    <a:endParaRPr lang="en-US" sz="1200" dirty="0">
                      <a:solidFill>
                        <a:srgbClr val="2E75B6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71"/>
                  <p:cNvSpPr txBox="1"/>
                  <p:nvPr/>
                </p:nvSpPr>
                <p:spPr>
                  <a:xfrm>
                    <a:off x="66675" y="2000250"/>
                    <a:ext cx="112395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200" b="1" dirty="0">
                        <a:solidFill>
                          <a:srgbClr val="2E75B6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Mobile</a:t>
                    </a:r>
                  </a:p>
                </p:txBody>
              </p:sp>
              <p:sp>
                <p:nvSpPr>
                  <p:cNvPr id="36" name="TextBox 16"/>
                  <p:cNvSpPr txBox="1"/>
                  <p:nvPr/>
                </p:nvSpPr>
                <p:spPr>
                  <a:xfrm>
                    <a:off x="1238250" y="2019300"/>
                    <a:ext cx="3505200" cy="30734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200" kern="1200" dirty="0">
                        <a:solidFill>
                          <a:srgbClr val="2E75B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0123 456 </a:t>
                    </a:r>
                    <a:r>
                      <a:rPr lang="en-GB" sz="1200" dirty="0">
                        <a:solidFill>
                          <a:srgbClr val="2E75B6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789</a:t>
                    </a:r>
                    <a:endParaRPr lang="en-US" sz="1200" dirty="0">
                      <a:solidFill>
                        <a:srgbClr val="2E75B6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114300" y="6281564"/>
                <a:ext cx="6374765" cy="981075"/>
                <a:chOff x="0" y="-109711"/>
                <a:chExt cx="6374765" cy="98107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-109711"/>
                  <a:ext cx="1841500" cy="463550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800" kern="1200">
                      <a:solidFill>
                        <a:srgbClr val="FEFEFE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Comfirm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0" y="357014"/>
                  <a:ext cx="6374765" cy="514350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86025" y="499848"/>
                  <a:ext cx="709715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 b="1" kern="1200" dirty="0">
                      <a:solidFill>
                        <a:srgbClr val="5B9BD5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OK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256751" y="499849"/>
                  <a:ext cx="1039094" cy="2571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 b="1" kern="1200" dirty="0">
                      <a:solidFill>
                        <a:srgbClr val="5B9BD5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CANCEL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4339090" y="1483261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(1)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6942" y="1841725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5740" y="2174811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(3)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673" y="2430816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(4)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1886" y="1527365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(5)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42" y="3860622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(7)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7113" y="4158053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(8)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2556" y="4456525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(9)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4279" y="6080859"/>
              <a:ext cx="59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(11)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59070" y="6091904"/>
              <a:ext cx="59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(12)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1550" y="2427984"/>
              <a:ext cx="49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(6)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6350" y="4829209"/>
              <a:ext cx="59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(10)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0340" y="785606"/>
              <a:ext cx="2391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u="sng" dirty="0" smtClean="0">
                  <a:solidFill>
                    <a:srgbClr val="0070C0"/>
                  </a:solidFill>
                </a:rPr>
                <a:t>Message for updating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43613" y="795665"/>
              <a:ext cx="59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(13)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0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2878"/>
            <a:ext cx="8458200" cy="386366"/>
            <a:chOff x="0" y="12878"/>
            <a:chExt cx="12192000" cy="386366"/>
          </a:xfrm>
        </p:grpSpPr>
        <p:sp>
          <p:nvSpPr>
            <p:cNvPr id="3" name="TextBox 2"/>
            <p:cNvSpPr txBox="1"/>
            <p:nvPr/>
          </p:nvSpPr>
          <p:spPr>
            <a:xfrm>
              <a:off x="0" y="12878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S-4-2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info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0" y="399244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48867"/>
              </p:ext>
            </p:extLst>
          </p:nvPr>
        </p:nvGraphicFramePr>
        <p:xfrm>
          <a:off x="155023" y="468828"/>
          <a:ext cx="8607977" cy="627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568"/>
                <a:gridCol w="778040"/>
                <a:gridCol w="987527"/>
                <a:gridCol w="4222442"/>
                <a:gridCol w="2184400"/>
              </a:tblGrid>
              <a:tr h="138145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Detail/ Option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to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3524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name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user’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 current first name.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74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user’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 current last name.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74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There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2 value: Male and Female.</a:t>
                      </a:r>
                    </a:p>
                    <a:p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Display user’ s current gender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00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Birthday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user’ s current </a:t>
                      </a:r>
                      <a:r>
                        <a:rPr lang="en-GB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birthay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48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Avatar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user’s current avatar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3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avatar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dialog to choose &amp; upload a image.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21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user’s current address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user’s current city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user’s current email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00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user’s current mobile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all information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everything is alright, it 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will display success message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all information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user to default.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07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By default, it’ s hidden.</a:t>
                      </a:r>
                    </a:p>
                    <a:p>
                      <a:r>
                        <a:rPr lang="en-GB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If</a:t>
                      </a: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If it’s wrong, the message change to red with text: “You have updated unsuccessfully” .</a:t>
                      </a: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1846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599</Words>
  <Application>Microsoft Macintosh PowerPoint</Application>
  <PresentationFormat>On-screen Show (4:3)</PresentationFormat>
  <Paragraphs>203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16</cp:revision>
  <dcterms:created xsi:type="dcterms:W3CDTF">2014-12-08T01:47:50Z</dcterms:created>
  <dcterms:modified xsi:type="dcterms:W3CDTF">2014-12-08T07:57:38Z</dcterms:modified>
</cp:coreProperties>
</file>