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7" r:id="rId2"/>
    <p:sldId id="256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1960" y="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08/12/2014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9040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08/12/2014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4375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08/12/2014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96707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08/12/2014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2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1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3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6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41926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08/12/2014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8216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08/12/2014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3371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08/12/2014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14" name="AutoShape 9"/>
          <p:cNvSpPr>
            <a:spLocks noChangeArrowheads="1"/>
          </p:cNvSpPr>
          <p:nvPr userDrawn="1"/>
        </p:nvSpPr>
        <p:spPr bwMode="gray">
          <a:xfrm>
            <a:off x="2181193" y="3009900"/>
            <a:ext cx="33715" cy="838200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gray">
          <a:xfrm>
            <a:off x="8302601" y="381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6" name="Text Box 12"/>
          <p:cNvSpPr txBox="1">
            <a:spLocks noChangeArrowheads="1"/>
          </p:cNvSpPr>
          <p:nvPr userDrawn="1"/>
        </p:nvSpPr>
        <p:spPr bwMode="gray">
          <a:xfrm>
            <a:off x="6276151" y="6629401"/>
            <a:ext cx="252694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  <p:pic>
        <p:nvPicPr>
          <p:cNvPr id="17" name="Picture 15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59" y="3248025"/>
            <a:ext cx="168866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33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08/12/2014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6394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08/12/2014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Line 9"/>
          <p:cNvSpPr>
            <a:spLocks noChangeShapeType="1"/>
          </p:cNvSpPr>
          <p:nvPr userDrawn="1"/>
        </p:nvSpPr>
        <p:spPr bwMode="gray">
          <a:xfrm>
            <a:off x="0" y="457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AutoShape 8"/>
          <p:cNvSpPr>
            <a:spLocks noChangeArrowheads="1"/>
          </p:cNvSpPr>
          <p:nvPr userDrawn="1"/>
        </p:nvSpPr>
        <p:spPr bwMode="gray">
          <a:xfrm>
            <a:off x="70362" y="82550"/>
            <a:ext cx="35181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1" name="Rectangle 12"/>
          <p:cNvSpPr>
            <a:spLocks noChangeArrowheads="1"/>
          </p:cNvSpPr>
          <p:nvPr userDrawn="1"/>
        </p:nvSpPr>
        <p:spPr bwMode="gray">
          <a:xfrm>
            <a:off x="8302601" y="2667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804" y="57150"/>
            <a:ext cx="773971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3563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3310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08/12/2014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4761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08/12/2014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5798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08/12/2014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27546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08/12/2014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9333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08/12/2014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6261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781E7-9C08-2149-9165-A35BDE62CAE7}" type="datetimeFigureOut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08/12/2014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5D53-84CB-B546-A48D-B4493DCA9917}" type="slidenum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2300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45948" y="3140969"/>
            <a:ext cx="6692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PHP Training: Mini Blog Wireframe</a:t>
            </a:r>
          </a:p>
        </p:txBody>
      </p:sp>
      <p:sp>
        <p:nvSpPr>
          <p:cNvPr id="5" name="サブタイトル 1"/>
          <p:cNvSpPr txBox="1">
            <a:spLocks/>
          </p:cNvSpPr>
          <p:nvPr/>
        </p:nvSpPr>
        <p:spPr>
          <a:xfrm>
            <a:off x="2321543" y="3657600"/>
            <a:ext cx="6823924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2014/12/08 Mulodo Inc</a:t>
            </a:r>
            <a:endParaRPr lang="ja-JP" altLang="en-US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2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3525" y="0"/>
            <a:ext cx="95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Sitemap</a:t>
            </a:r>
            <a:endParaRPr kumimoji="1" lang="ja-JP" altLang="en-US"/>
          </a:p>
        </p:txBody>
      </p:sp>
      <p:sp useBgFill="1">
        <p:nvSpPr>
          <p:cNvPr id="11" name="Rectangle 10"/>
          <p:cNvSpPr/>
          <p:nvPr/>
        </p:nvSpPr>
        <p:spPr>
          <a:xfrm>
            <a:off x="290286" y="52009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S-1-1</a:t>
            </a:r>
            <a:endParaRPr kumimoji="1" lang="ja-JP" altLang="en-US" sz="1400"/>
          </a:p>
        </p:txBody>
      </p:sp>
      <p:sp>
        <p:nvSpPr>
          <p:cNvPr id="12" name="TextBox 11"/>
          <p:cNvSpPr txBox="1"/>
          <p:nvPr/>
        </p:nvSpPr>
        <p:spPr>
          <a:xfrm>
            <a:off x="165886" y="886301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Homepage</a:t>
            </a:r>
            <a:endParaRPr kumimoji="1" lang="ja-JP" altLang="en-US" sz="140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97106" y="672496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/>
          <p:cNvSpPr/>
          <p:nvPr/>
        </p:nvSpPr>
        <p:spPr>
          <a:xfrm>
            <a:off x="1754890" y="53944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S-2-1</a:t>
            </a:r>
            <a:endParaRPr kumimoji="1" lang="ja-JP" altLang="en-US" sz="1400"/>
          </a:p>
        </p:txBody>
      </p:sp>
      <p:sp>
        <p:nvSpPr>
          <p:cNvPr id="18" name="TextBox 17"/>
          <p:cNvSpPr txBox="1"/>
          <p:nvPr/>
        </p:nvSpPr>
        <p:spPr>
          <a:xfrm>
            <a:off x="1751483" y="829734"/>
            <a:ext cx="574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Login</a:t>
            </a:r>
            <a:endParaRPr kumimoji="1" lang="ja-JP" altLang="en-US" sz="140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97106" y="129661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/>
          <p:cNvSpPr/>
          <p:nvPr/>
        </p:nvSpPr>
        <p:spPr>
          <a:xfrm>
            <a:off x="1754890" y="115147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S-3-1</a:t>
            </a:r>
            <a:endParaRPr kumimoji="1" lang="ja-JP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1751483" y="1441760"/>
            <a:ext cx="502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Blog</a:t>
            </a:r>
            <a:endParaRPr kumimoji="1" lang="ja-JP" altLang="en-US" sz="140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206520" y="2556310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/>
          <p:cNvSpPr/>
          <p:nvPr/>
        </p:nvSpPr>
        <p:spPr>
          <a:xfrm>
            <a:off x="1764304" y="241116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S-4-1</a:t>
            </a:r>
            <a:endParaRPr kumimoji="1" lang="ja-JP" altLang="en-US" sz="1400"/>
          </a:p>
        </p:txBody>
      </p:sp>
      <p:sp>
        <p:nvSpPr>
          <p:cNvPr id="24" name="TextBox 23"/>
          <p:cNvSpPr txBox="1"/>
          <p:nvPr/>
        </p:nvSpPr>
        <p:spPr>
          <a:xfrm>
            <a:off x="1481901" y="2818109"/>
            <a:ext cx="1059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My Account</a:t>
            </a:r>
            <a:endParaRPr kumimoji="1" lang="ja-JP" altLang="en-US" sz="1400"/>
          </a:p>
        </p:txBody>
      </p:sp>
      <p:cxnSp>
        <p:nvCxnSpPr>
          <p:cNvPr id="30" name="Elbow Connector 29"/>
          <p:cNvCxnSpPr>
            <a:stCxn id="11" idx="3"/>
          </p:cNvCxnSpPr>
          <p:nvPr/>
        </p:nvCxnSpPr>
        <p:spPr>
          <a:xfrm>
            <a:off x="888932" y="665238"/>
            <a:ext cx="321967" cy="591457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206520" y="5300040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/>
          <p:cNvSpPr/>
          <p:nvPr/>
        </p:nvSpPr>
        <p:spPr>
          <a:xfrm>
            <a:off x="1764304" y="515489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S-5-1</a:t>
            </a:r>
            <a:endParaRPr kumimoji="1" lang="ja-JP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1676232" y="5445183"/>
            <a:ext cx="1072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Search  user</a:t>
            </a:r>
            <a:endParaRPr kumimoji="1" lang="ja-JP" altLang="en-US" sz="140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193699" y="6127448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/>
          <p:cNvSpPr/>
          <p:nvPr/>
        </p:nvSpPr>
        <p:spPr>
          <a:xfrm>
            <a:off x="1751483" y="598230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S-6-1</a:t>
            </a:r>
            <a:endParaRPr kumimoji="1" lang="ja-JP" altLang="en-US" sz="1400"/>
          </a:p>
        </p:txBody>
      </p:sp>
      <p:sp>
        <p:nvSpPr>
          <p:cNvPr id="40" name="TextBox 39"/>
          <p:cNvSpPr txBox="1"/>
          <p:nvPr/>
        </p:nvSpPr>
        <p:spPr>
          <a:xfrm>
            <a:off x="1748076" y="6272591"/>
            <a:ext cx="781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Sitemap</a:t>
            </a:r>
            <a:endParaRPr kumimoji="1" lang="ja-JP" altLang="en-US" sz="140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62892" y="129661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/>
          <p:cNvSpPr/>
          <p:nvPr/>
        </p:nvSpPr>
        <p:spPr>
          <a:xfrm>
            <a:off x="2920676" y="115147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S-3-2</a:t>
            </a:r>
            <a:endParaRPr kumimoji="1" lang="ja-JP" altLang="en-US" sz="1400"/>
          </a:p>
        </p:txBody>
      </p:sp>
      <p:sp>
        <p:nvSpPr>
          <p:cNvPr id="43" name="TextBox 42"/>
          <p:cNvSpPr txBox="1"/>
          <p:nvPr/>
        </p:nvSpPr>
        <p:spPr>
          <a:xfrm>
            <a:off x="2917269" y="1416360"/>
            <a:ext cx="61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Detail</a:t>
            </a:r>
            <a:endParaRPr kumimoji="1" lang="ja-JP" altLang="en-US" sz="140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514554" y="1303874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/>
          <p:cNvSpPr/>
          <p:nvPr/>
        </p:nvSpPr>
        <p:spPr>
          <a:xfrm>
            <a:off x="4072338" y="115873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S-3-3</a:t>
            </a:r>
            <a:endParaRPr kumimoji="1" lang="ja-JP" altLang="en-US" sz="1400"/>
          </a:p>
        </p:txBody>
      </p:sp>
      <p:sp>
        <p:nvSpPr>
          <p:cNvPr id="46" name="TextBox 45"/>
          <p:cNvSpPr txBox="1"/>
          <p:nvPr/>
        </p:nvSpPr>
        <p:spPr>
          <a:xfrm>
            <a:off x="4068931" y="1449017"/>
            <a:ext cx="90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Comment</a:t>
            </a:r>
            <a:endParaRPr kumimoji="1" lang="ja-JP" altLang="en-US" sz="140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670984" y="1311131"/>
            <a:ext cx="8537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/>
          <p:cNvSpPr/>
          <p:nvPr/>
        </p:nvSpPr>
        <p:spPr>
          <a:xfrm>
            <a:off x="5524684" y="116598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S-3-4</a:t>
            </a:r>
            <a:endParaRPr kumimoji="1" lang="ja-JP" altLang="en-US" sz="1400"/>
          </a:p>
        </p:txBody>
      </p:sp>
      <p:sp>
        <p:nvSpPr>
          <p:cNvPr id="49" name="TextBox 48"/>
          <p:cNvSpPr txBox="1"/>
          <p:nvPr/>
        </p:nvSpPr>
        <p:spPr>
          <a:xfrm>
            <a:off x="5524684" y="1495184"/>
            <a:ext cx="467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Edit</a:t>
            </a:r>
          </a:p>
          <a:p>
            <a:endParaRPr kumimoji="1" lang="ja-JP" altLang="en-US" sz="1400"/>
          </a:p>
        </p:txBody>
      </p:sp>
      <p:cxnSp>
        <p:nvCxnSpPr>
          <p:cNvPr id="58" name="Straight Connector 57"/>
          <p:cNvCxnSpPr/>
          <p:nvPr/>
        </p:nvCxnSpPr>
        <p:spPr>
          <a:xfrm>
            <a:off x="4954153" y="1309270"/>
            <a:ext cx="20482" cy="67135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978995" y="196853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1" name="Rectangle 60"/>
          <p:cNvSpPr/>
          <p:nvPr/>
        </p:nvSpPr>
        <p:spPr>
          <a:xfrm>
            <a:off x="5536779" y="182339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S-3-5</a:t>
            </a:r>
            <a:endParaRPr kumimoji="1" lang="ja-JP" altLang="en-US" sz="1400"/>
          </a:p>
        </p:txBody>
      </p:sp>
      <p:sp>
        <p:nvSpPr>
          <p:cNvPr id="62" name="TextBox 61"/>
          <p:cNvSpPr txBox="1"/>
          <p:nvPr/>
        </p:nvSpPr>
        <p:spPr>
          <a:xfrm>
            <a:off x="5533372" y="2113680"/>
            <a:ext cx="664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Delete</a:t>
            </a:r>
            <a:endParaRPr kumimoji="1" lang="ja-JP" altLang="en-US" sz="1400"/>
          </a:p>
        </p:txBody>
      </p:sp>
      <p:cxnSp>
        <p:nvCxnSpPr>
          <p:cNvPr id="70" name="Straight Arrow Connector 69"/>
          <p:cNvCxnSpPr>
            <a:stCxn id="23" idx="3"/>
          </p:cNvCxnSpPr>
          <p:nvPr/>
        </p:nvCxnSpPr>
        <p:spPr>
          <a:xfrm>
            <a:off x="2362950" y="2556310"/>
            <a:ext cx="10358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1" name="Rectangle 70"/>
          <p:cNvSpPr/>
          <p:nvPr/>
        </p:nvSpPr>
        <p:spPr>
          <a:xfrm>
            <a:off x="3412719" y="241116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S-4-2</a:t>
            </a:r>
            <a:endParaRPr kumimoji="1" lang="ja-JP" altLang="en-US" sz="1400"/>
          </a:p>
        </p:txBody>
      </p:sp>
      <p:sp>
        <p:nvSpPr>
          <p:cNvPr id="72" name="TextBox 71"/>
          <p:cNvSpPr txBox="1"/>
          <p:nvPr/>
        </p:nvSpPr>
        <p:spPr>
          <a:xfrm>
            <a:off x="3409312" y="2676053"/>
            <a:ext cx="1634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Update Information</a:t>
            </a:r>
            <a:endParaRPr kumimoji="1" lang="ja-JP" altLang="en-US" sz="1400"/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2792009" y="3161451"/>
            <a:ext cx="60675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/>
          <p:cNvSpPr/>
          <p:nvPr/>
        </p:nvSpPr>
        <p:spPr>
          <a:xfrm>
            <a:off x="3412719" y="300923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S-4-3</a:t>
            </a:r>
            <a:endParaRPr kumimoji="1" lang="ja-JP" altLang="en-US" sz="1400"/>
          </a:p>
        </p:txBody>
      </p:sp>
      <p:sp>
        <p:nvSpPr>
          <p:cNvPr id="76" name="TextBox 75"/>
          <p:cNvSpPr txBox="1"/>
          <p:nvPr/>
        </p:nvSpPr>
        <p:spPr>
          <a:xfrm>
            <a:off x="3362124" y="3303055"/>
            <a:ext cx="146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Change Password</a:t>
            </a:r>
            <a:endParaRPr kumimoji="1" lang="ja-JP" altLang="en-US" sz="1400"/>
          </a:p>
        </p:txBody>
      </p:sp>
      <p:cxnSp>
        <p:nvCxnSpPr>
          <p:cNvPr id="79" name="Straight Connector 78"/>
          <p:cNvCxnSpPr/>
          <p:nvPr/>
        </p:nvCxnSpPr>
        <p:spPr>
          <a:xfrm>
            <a:off x="2792009" y="2571581"/>
            <a:ext cx="0" cy="213039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2792009" y="3776293"/>
            <a:ext cx="60675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88" name="Rectangle 87"/>
          <p:cNvSpPr/>
          <p:nvPr/>
        </p:nvSpPr>
        <p:spPr>
          <a:xfrm>
            <a:off x="3412719" y="3624072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S-4-4</a:t>
            </a:r>
            <a:endParaRPr kumimoji="1" lang="ja-JP" altLang="en-US" sz="1400"/>
          </a:p>
        </p:txBody>
      </p:sp>
      <p:sp>
        <p:nvSpPr>
          <p:cNvPr id="89" name="TextBox 88"/>
          <p:cNvSpPr txBox="1"/>
          <p:nvPr/>
        </p:nvSpPr>
        <p:spPr>
          <a:xfrm>
            <a:off x="3357319" y="3917897"/>
            <a:ext cx="1136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Manage Post</a:t>
            </a:r>
            <a:endParaRPr kumimoji="1" lang="ja-JP" altLang="en-US" sz="1400"/>
          </a:p>
        </p:txBody>
      </p:sp>
      <p:cxnSp>
        <p:nvCxnSpPr>
          <p:cNvPr id="90" name="Straight Arrow Connector 89"/>
          <p:cNvCxnSpPr>
            <a:endCxn id="91" idx="1"/>
          </p:cNvCxnSpPr>
          <p:nvPr/>
        </p:nvCxnSpPr>
        <p:spPr>
          <a:xfrm flipV="1">
            <a:off x="4034120" y="3750088"/>
            <a:ext cx="1359915" cy="7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1" name="Rectangle 90"/>
          <p:cNvSpPr/>
          <p:nvPr/>
        </p:nvSpPr>
        <p:spPr>
          <a:xfrm>
            <a:off x="5394035" y="360494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S-4-5</a:t>
            </a:r>
            <a:endParaRPr kumimoji="1" lang="ja-JP" altLang="en-US" sz="1400"/>
          </a:p>
        </p:txBody>
      </p:sp>
      <p:sp>
        <p:nvSpPr>
          <p:cNvPr id="92" name="TextBox 91"/>
          <p:cNvSpPr txBox="1"/>
          <p:nvPr/>
        </p:nvSpPr>
        <p:spPr>
          <a:xfrm>
            <a:off x="6135425" y="3584769"/>
            <a:ext cx="477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Add</a:t>
            </a:r>
            <a:endParaRPr kumimoji="1" lang="ja-JP" altLang="en-US" sz="1400"/>
          </a:p>
        </p:txBody>
      </p:sp>
      <p:cxnSp>
        <p:nvCxnSpPr>
          <p:cNvPr id="95" name="Straight Connector 94"/>
          <p:cNvCxnSpPr/>
          <p:nvPr/>
        </p:nvCxnSpPr>
        <p:spPr>
          <a:xfrm>
            <a:off x="4830720" y="3750088"/>
            <a:ext cx="0" cy="95188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4830720" y="4195840"/>
            <a:ext cx="5739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8" name="Rectangle 97"/>
          <p:cNvSpPr/>
          <p:nvPr/>
        </p:nvSpPr>
        <p:spPr>
          <a:xfrm>
            <a:off x="5394035" y="404736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S-4-6</a:t>
            </a:r>
            <a:endParaRPr kumimoji="1" lang="ja-JP" altLang="en-US" sz="1400"/>
          </a:p>
        </p:txBody>
      </p:sp>
      <p:sp>
        <p:nvSpPr>
          <p:cNvPr id="99" name="TextBox 98"/>
          <p:cNvSpPr txBox="1"/>
          <p:nvPr/>
        </p:nvSpPr>
        <p:spPr>
          <a:xfrm>
            <a:off x="6170236" y="4030521"/>
            <a:ext cx="467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Edit</a:t>
            </a:r>
            <a:endParaRPr kumimoji="1" lang="ja-JP" altLang="en-US" sz="1400"/>
          </a:p>
        </p:txBody>
      </p:sp>
      <p:cxnSp>
        <p:nvCxnSpPr>
          <p:cNvPr id="107" name="Straight Arrow Connector 106"/>
          <p:cNvCxnSpPr>
            <a:endCxn id="108" idx="1"/>
          </p:cNvCxnSpPr>
          <p:nvPr/>
        </p:nvCxnSpPr>
        <p:spPr>
          <a:xfrm>
            <a:off x="4837980" y="4614330"/>
            <a:ext cx="5739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08" name="Rectangle 107"/>
          <p:cNvSpPr/>
          <p:nvPr/>
        </p:nvSpPr>
        <p:spPr>
          <a:xfrm>
            <a:off x="5411916" y="446918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S-4-7</a:t>
            </a:r>
            <a:endParaRPr kumimoji="1" lang="ja-JP" altLang="en-US" sz="1400"/>
          </a:p>
        </p:txBody>
      </p:sp>
      <p:sp>
        <p:nvSpPr>
          <p:cNvPr id="109" name="TextBox 108"/>
          <p:cNvSpPr txBox="1"/>
          <p:nvPr/>
        </p:nvSpPr>
        <p:spPr>
          <a:xfrm>
            <a:off x="6177496" y="4449011"/>
            <a:ext cx="664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Delete</a:t>
            </a:r>
            <a:endParaRPr kumimoji="1" lang="ja-JP" altLang="en-US" sz="140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362892" y="5300040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6" name="Rectangle 55"/>
          <p:cNvSpPr/>
          <p:nvPr/>
        </p:nvSpPr>
        <p:spPr>
          <a:xfrm>
            <a:off x="2920676" y="515489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S-5-2</a:t>
            </a:r>
            <a:endParaRPr kumimoji="1" lang="ja-JP" altLang="en-US" sz="1400"/>
          </a:p>
        </p:txBody>
      </p:sp>
      <p:sp>
        <p:nvSpPr>
          <p:cNvPr id="57" name="TextBox 56"/>
          <p:cNvSpPr txBox="1"/>
          <p:nvPr/>
        </p:nvSpPr>
        <p:spPr>
          <a:xfrm>
            <a:off x="2832604" y="5445183"/>
            <a:ext cx="1605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View all </a:t>
            </a:r>
            <a:r>
              <a:rPr kumimoji="1" lang="en-US" altLang="ja-JP" sz="1400"/>
              <a:t>User’s Post</a:t>
            </a:r>
            <a:endParaRPr kumimoji="1" lang="ja-JP" altLang="en-US" sz="140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2800697" y="4609900"/>
            <a:ext cx="60675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3" name="Rectangle 62"/>
          <p:cNvSpPr/>
          <p:nvPr/>
        </p:nvSpPr>
        <p:spPr>
          <a:xfrm>
            <a:off x="3421407" y="4457679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S-4-8</a:t>
            </a:r>
            <a:endParaRPr kumimoji="1" lang="ja-JP" altLang="en-US" sz="1400"/>
          </a:p>
        </p:txBody>
      </p:sp>
      <p:sp>
        <p:nvSpPr>
          <p:cNvPr id="64" name="TextBox 63"/>
          <p:cNvSpPr txBox="1"/>
          <p:nvPr/>
        </p:nvSpPr>
        <p:spPr>
          <a:xfrm>
            <a:off x="3370812" y="4751504"/>
            <a:ext cx="688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Logout</a:t>
            </a:r>
            <a:endParaRPr kumimoji="1" lang="ja-JP" altLang="en-US" sz="1400"/>
          </a:p>
        </p:txBody>
      </p:sp>
      <p:cxnSp>
        <p:nvCxnSpPr>
          <p:cNvPr id="65" name="Straight Connector 64"/>
          <p:cNvCxnSpPr/>
          <p:nvPr/>
        </p:nvCxnSpPr>
        <p:spPr>
          <a:xfrm>
            <a:off x="2519116" y="1303874"/>
            <a:ext cx="20482" cy="67135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513117" y="1874194"/>
            <a:ext cx="404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7" name="Rectangle 66"/>
          <p:cNvSpPr/>
          <p:nvPr/>
        </p:nvSpPr>
        <p:spPr>
          <a:xfrm>
            <a:off x="2931616" y="171635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S-3-6</a:t>
            </a:r>
            <a:endParaRPr kumimoji="1" lang="ja-JP" altLang="en-US" sz="1400"/>
          </a:p>
        </p:txBody>
      </p:sp>
      <p:sp>
        <p:nvSpPr>
          <p:cNvPr id="68" name="TextBox 67"/>
          <p:cNvSpPr txBox="1"/>
          <p:nvPr/>
        </p:nvSpPr>
        <p:spPr>
          <a:xfrm>
            <a:off x="2879055" y="2006637"/>
            <a:ext cx="6753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Search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302855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73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S-1-1 </a:t>
            </a:r>
            <a:r>
              <a:rPr kumimoji="1" lang="en-US" altLang="ja-JP"/>
              <a:t>Homepage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3967238" cy="414062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506" y="737671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87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lastname,…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300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548467" y="983891"/>
            <a:ext cx="1600200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Sitemap | </a:t>
            </a:r>
            <a:r>
              <a:rPr kumimoji="1" lang="en-US" altLang="ja-JP" sz="1000">
                <a:solidFill>
                  <a:schemeClr val="bg1"/>
                </a:solidFill>
              </a:rPr>
              <a:t>Login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514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/>
              <a:t> </a:t>
            </a:r>
            <a:endParaRPr kumimoji="1" lang="ja-JP" altLang="en-US" sz="105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945179"/>
              </p:ext>
            </p:extLst>
          </p:nvPr>
        </p:nvGraphicFramePr>
        <p:xfrm>
          <a:off x="4478866" y="876073"/>
          <a:ext cx="4461935" cy="380537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049866"/>
                <a:gridCol w="1220894"/>
                <a:gridCol w="1259840"/>
                <a:gridCol w="524934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Blog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Show all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/>
                        <a:t>S-3-1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Sitemap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Show sitemap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/>
                        <a:t>S-6-1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Login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 to page login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/>
                        <a:t>S-2-1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/>
                        <a:t>S-5-2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 </a:t>
                      </a:r>
                      <a:r>
                        <a:rPr kumimoji="1" lang="en-US" altLang="ja-JP" sz="1000"/>
                        <a:t>newest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Image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Click =&gt; go to detail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/>
                        <a:t>S-3-2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7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Title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Click =&gt; go to detail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S-3-2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Date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Author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Click =&gt; </a:t>
                      </a:r>
                      <a:r>
                        <a:rPr kumimoji="1" lang="en-US" altLang="ja-JP" sz="1000"/>
                        <a:t>All user’s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/>
                        <a:t>S-5-2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Description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3039533" y="14217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7876" y="2184400"/>
            <a:ext cx="1138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/>
              <a:t>10 newest Post </a:t>
            </a:r>
            <a:endParaRPr kumimoji="1" lang="ja-JP" altLang="en-US" sz="1200"/>
          </a:p>
        </p:txBody>
      </p:sp>
      <p:sp>
        <p:nvSpPr>
          <p:cNvPr id="26" name="TextBox 25"/>
          <p:cNvSpPr txBox="1"/>
          <p:nvPr/>
        </p:nvSpPr>
        <p:spPr>
          <a:xfrm>
            <a:off x="2836333" y="7740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55433" y="7740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12633" y="7740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68197" y="218440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1436" y="276924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93164" y="240674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(7)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34277" y="240674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(8)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73699" y="253841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(9)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8067" y="2491418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Image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76867" y="2406748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11" name="TextBox 10"/>
          <p:cNvSpPr txBox="1"/>
          <p:nvPr/>
        </p:nvSpPr>
        <p:spPr>
          <a:xfrm>
            <a:off x="1200686" y="2538411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6434" y="2686119"/>
            <a:ext cx="3445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Lorem Ipsum is simply dummy text of the printing and typesetting industry. Lorem Ipsum has been the</a:t>
            </a:r>
            <a:endParaRPr kumimoji="1" lang="ja-JP" altLang="en-US" sz="1000"/>
          </a:p>
        </p:txBody>
      </p:sp>
      <p:sp>
        <p:nvSpPr>
          <p:cNvPr id="38" name="TextBox 37"/>
          <p:cNvSpPr txBox="1"/>
          <p:nvPr/>
        </p:nvSpPr>
        <p:spPr>
          <a:xfrm>
            <a:off x="3778899" y="2848673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(10)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2319" y="3137032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Image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81119" y="3052362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41" name="TextBox 40"/>
          <p:cNvSpPr txBox="1"/>
          <p:nvPr/>
        </p:nvSpPr>
        <p:spPr>
          <a:xfrm>
            <a:off x="1204938" y="3184025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00686" y="3331733"/>
            <a:ext cx="3445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Lorem Ipsum is simply dummy text of the printing and typesetting industry. Lorem Ipsum has been the</a:t>
            </a:r>
            <a:endParaRPr kumimoji="1" lang="ja-JP" altLang="en-US" sz="1000"/>
          </a:p>
        </p:txBody>
      </p:sp>
      <p:sp>
        <p:nvSpPr>
          <p:cNvPr id="43" name="Rectangle 42"/>
          <p:cNvSpPr/>
          <p:nvPr/>
        </p:nvSpPr>
        <p:spPr>
          <a:xfrm>
            <a:off x="613815" y="3896856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Image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72615" y="3812186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45" name="TextBox 44"/>
          <p:cNvSpPr txBox="1"/>
          <p:nvPr/>
        </p:nvSpPr>
        <p:spPr>
          <a:xfrm>
            <a:off x="1196434" y="3943849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92182" y="4091557"/>
            <a:ext cx="3445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Lorem Ipsum is simply dummy text of the printing and typesetting industry. Lorem Ipsum has been the</a:t>
            </a: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2944998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21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S-2-1 Login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396723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506" y="737671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87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lastname,…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300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548467" y="983891"/>
            <a:ext cx="1600200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Sitemap | </a:t>
            </a:r>
            <a:r>
              <a:rPr kumimoji="1" lang="en-US" altLang="ja-JP" sz="1000">
                <a:solidFill>
                  <a:srgbClr val="FF0000"/>
                </a:solidFill>
              </a:rPr>
              <a:t>Login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9196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/>
              <a:t> / Login</a:t>
            </a:r>
            <a:endParaRPr kumimoji="1" lang="ja-JP" altLang="en-US" sz="1050"/>
          </a:p>
        </p:txBody>
      </p:sp>
      <p:sp>
        <p:nvSpPr>
          <p:cNvPr id="77" name="Rectangle 76"/>
          <p:cNvSpPr/>
          <p:nvPr/>
        </p:nvSpPr>
        <p:spPr>
          <a:xfrm>
            <a:off x="2044722" y="2640005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044722" y="3122605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044722" y="3542845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Login</a:t>
            </a:r>
            <a:endParaRPr kumimoji="1" lang="ja-JP" altLang="en-US" sz="1000"/>
          </a:p>
        </p:txBody>
      </p:sp>
      <p:sp>
        <p:nvSpPr>
          <p:cNvPr id="15" name="TextBox 14"/>
          <p:cNvSpPr txBox="1"/>
          <p:nvPr/>
        </p:nvSpPr>
        <p:spPr>
          <a:xfrm>
            <a:off x="1260648" y="2589203"/>
            <a:ext cx="7549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Username:</a:t>
            </a:r>
            <a:endParaRPr kumimoji="1" lang="ja-JP" altLang="en-US" sz="1000"/>
          </a:p>
        </p:txBody>
      </p:sp>
      <p:sp>
        <p:nvSpPr>
          <p:cNvPr id="81" name="TextBox 80"/>
          <p:cNvSpPr txBox="1"/>
          <p:nvPr/>
        </p:nvSpPr>
        <p:spPr>
          <a:xfrm>
            <a:off x="1260648" y="3122605"/>
            <a:ext cx="718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Passwrod:</a:t>
            </a:r>
            <a:endParaRPr kumimoji="1" lang="ja-JP" altLang="en-US" sz="100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590924"/>
              </p:ext>
            </p:extLst>
          </p:nvPr>
        </p:nvGraphicFramePr>
        <p:xfrm>
          <a:off x="4478866" y="876073"/>
          <a:ext cx="4461935" cy="196249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049866"/>
                <a:gridCol w="1220894"/>
                <a:gridCol w="1259840"/>
                <a:gridCol w="524934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Username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Input username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Input 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Button login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/>
                        <a:t>S-5-2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Message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Show message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3623734" y="262307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623734" y="307836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808083" y="354284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039533" y="14217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94123" y="220073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07187" y="2217061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(show message)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030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36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S-4-8 Logout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396723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506" y="737671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87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lastname,…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300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349010" y="983891"/>
            <a:ext cx="1799657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Sitemap | </a:t>
            </a:r>
            <a:r>
              <a:rPr kumimoji="1" lang="en-US" altLang="ja-JP" sz="1000">
                <a:solidFill>
                  <a:srgbClr val="FF0000"/>
                </a:solidFill>
              </a:rPr>
              <a:t>My Account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514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/>
              <a:t> </a:t>
            </a:r>
            <a:endParaRPr kumimoji="1" lang="ja-JP" altLang="en-US" sz="105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632661"/>
              </p:ext>
            </p:extLst>
          </p:nvPr>
        </p:nvGraphicFramePr>
        <p:xfrm>
          <a:off x="4478866" y="876073"/>
          <a:ext cx="4461935" cy="203165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354666"/>
                <a:gridCol w="916094"/>
                <a:gridCol w="1259840"/>
                <a:gridCol w="524934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Update info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Change 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Manage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Add, edit,</a:t>
                      </a:r>
                      <a:r>
                        <a:rPr kumimoji="1" lang="en-US" altLang="ja-JP" sz="1000" baseline="0"/>
                        <a:t> delete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Logout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Arial"/>
                          <a:cs typeface="Arial"/>
                        </a:rPr>
                        <a:t>S-5-2</a:t>
                      </a:r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4078083" y="130828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077655" y="145864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078083" y="163712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413000" y="166642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2" name="Isosceles Triangle 21"/>
          <p:cNvSpPr/>
          <p:nvPr/>
        </p:nvSpPr>
        <p:spPr>
          <a:xfrm rot="10800000">
            <a:off x="4067393" y="1132244"/>
            <a:ext cx="89746" cy="61550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6" name="Rectangle 5"/>
          <p:cNvSpPr/>
          <p:nvPr/>
        </p:nvSpPr>
        <p:spPr>
          <a:xfrm>
            <a:off x="3142559" y="1276183"/>
            <a:ext cx="1013151" cy="747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142560" y="1312479"/>
            <a:ext cx="1099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Update Info</a:t>
            </a:r>
          </a:p>
          <a:p>
            <a:r>
              <a:rPr kumimoji="1" lang="en-US" altLang="ja-JP" sz="1000"/>
              <a:t>Change password</a:t>
            </a:r>
          </a:p>
          <a:p>
            <a:r>
              <a:rPr kumimoji="1" lang="en-US" altLang="ja-JP" sz="1000"/>
              <a:t>Manage Post</a:t>
            </a:r>
          </a:p>
          <a:p>
            <a:r>
              <a:rPr kumimoji="1" lang="en-US" altLang="ja-JP" sz="1000">
                <a:solidFill>
                  <a:srgbClr val="FF0000"/>
                </a:solidFill>
              </a:rPr>
              <a:t>Logout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86544" y="178952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811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2878"/>
            <a:ext cx="8775700" cy="386366"/>
            <a:chOff x="0" y="12878"/>
            <a:chExt cx="12192000" cy="386366"/>
          </a:xfrm>
        </p:grpSpPr>
        <p:sp>
          <p:nvSpPr>
            <p:cNvPr id="5" name="TextBox 4"/>
            <p:cNvSpPr txBox="1"/>
            <p:nvPr/>
          </p:nvSpPr>
          <p:spPr>
            <a:xfrm>
              <a:off x="0" y="12878"/>
              <a:ext cx="1219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alibri"/>
                  <a:cs typeface="Calibri"/>
                </a:rPr>
                <a:t> S-4-2 Update </a:t>
              </a:r>
              <a:r>
                <a:rPr lang="en-US" b="1" dirty="0" smtClean="0">
                  <a:latin typeface="Calibri"/>
                  <a:cs typeface="Calibri"/>
                </a:rPr>
                <a:t>user info</a:t>
              </a:r>
              <a:endParaRPr lang="en-US" b="1" dirty="0">
                <a:latin typeface="Calibri"/>
                <a:cs typeface="Calibri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399244"/>
              <a:ext cx="121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38144" y="429159"/>
            <a:ext cx="6411057" cy="6103068"/>
            <a:chOff x="20607" y="429158"/>
            <a:chExt cx="6411057" cy="6441721"/>
          </a:xfrm>
        </p:grpSpPr>
        <p:grpSp>
          <p:nvGrpSpPr>
            <p:cNvPr id="9" name="Group 8"/>
            <p:cNvGrpSpPr/>
            <p:nvPr/>
          </p:nvGrpSpPr>
          <p:grpSpPr>
            <a:xfrm>
              <a:off x="20607" y="429158"/>
              <a:ext cx="6346709" cy="6441721"/>
              <a:chOff x="0" y="0"/>
              <a:chExt cx="6632575" cy="7839075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0" y="0"/>
                <a:ext cx="6632575" cy="7839075"/>
                <a:chOff x="0" y="0"/>
                <a:chExt cx="6632575" cy="7839075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0" y="0"/>
                  <a:ext cx="6632575" cy="7839075"/>
                  <a:chOff x="0" y="0"/>
                  <a:chExt cx="6632575" cy="7839075"/>
                </a:xfrm>
              </p:grpSpPr>
              <p:sp>
                <p:nvSpPr>
                  <p:cNvPr id="80" name="Rectangle 79"/>
                  <p:cNvSpPr/>
                  <p:nvPr/>
                </p:nvSpPr>
                <p:spPr>
                  <a:xfrm>
                    <a:off x="0" y="1"/>
                    <a:ext cx="6632575" cy="7839074"/>
                  </a:xfrm>
                  <a:prstGeom prst="rect">
                    <a:avLst/>
                  </a:prstGeom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>
                      <a:latin typeface="Calibri"/>
                      <a:cs typeface="Calibri"/>
                    </a:endParaRPr>
                  </a:p>
                </p:txBody>
              </p:sp>
              <p:sp>
                <p:nvSpPr>
                  <p:cNvPr id="81" name="Rectangle 80"/>
                  <p:cNvSpPr/>
                  <p:nvPr/>
                </p:nvSpPr>
                <p:spPr>
                  <a:xfrm>
                    <a:off x="0" y="0"/>
                    <a:ext cx="6632575" cy="412115"/>
                  </a:xfrm>
                  <a:prstGeom prst="rect">
                    <a:avLst/>
                  </a:prstGeom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n-GB" sz="1800" kern="1200">
                        <a:solidFill>
                          <a:srgbClr val="FEFEFE"/>
                        </a:solidFill>
                        <a:effectLst/>
                        <a:latin typeface="Calibri"/>
                        <a:ea typeface="Times New Roman" panose="02020603050405020304" pitchFamily="18" charset="0"/>
                        <a:cs typeface="Calibri"/>
                      </a:rPr>
                      <a:t>Header</a:t>
                    </a:r>
                    <a:endParaRPr lang="en-US" sz="1200">
                      <a:effectLst/>
                      <a:latin typeface="Calibri"/>
                      <a:ea typeface="Times New Roman" panose="02020603050405020304" pitchFamily="18" charset="0"/>
                      <a:cs typeface="Calibri"/>
                    </a:endParaRPr>
                  </a:p>
                </p:txBody>
              </p:sp>
              <p:sp>
                <p:nvSpPr>
                  <p:cNvPr id="82" name="Rectangle 81"/>
                  <p:cNvSpPr/>
                  <p:nvPr/>
                </p:nvSpPr>
                <p:spPr>
                  <a:xfrm>
                    <a:off x="0" y="7426960"/>
                    <a:ext cx="6632575" cy="412115"/>
                  </a:xfrm>
                  <a:prstGeom prst="rect">
                    <a:avLst/>
                  </a:prstGeom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n-GB" sz="1800" kern="1200">
                        <a:solidFill>
                          <a:srgbClr val="FEFEFE"/>
                        </a:solidFill>
                        <a:effectLst/>
                        <a:latin typeface="Calibri"/>
                        <a:ea typeface="Times New Roman" panose="02020603050405020304" pitchFamily="18" charset="0"/>
                        <a:cs typeface="Calibri"/>
                      </a:rPr>
                      <a:t>Footer</a:t>
                    </a:r>
                    <a:endParaRPr lang="en-US" sz="1200">
                      <a:effectLst/>
                      <a:latin typeface="Calibri"/>
                      <a:ea typeface="Times New Roman" panose="02020603050405020304" pitchFamily="18" charset="0"/>
                      <a:cs typeface="Calibri"/>
                    </a:endParaRPr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133350" y="503265"/>
                  <a:ext cx="6374765" cy="2800348"/>
                  <a:chOff x="19050" y="-125385"/>
                  <a:chExt cx="6374765" cy="2800348"/>
                </a:xfrm>
              </p:grpSpPr>
              <p:grpSp>
                <p:nvGrpSpPr>
                  <p:cNvPr id="50" name="Group 49"/>
                  <p:cNvGrpSpPr/>
                  <p:nvPr/>
                </p:nvGrpSpPr>
                <p:grpSpPr>
                  <a:xfrm>
                    <a:off x="19050" y="-125385"/>
                    <a:ext cx="6374765" cy="2800348"/>
                    <a:chOff x="19050" y="-125385"/>
                    <a:chExt cx="6374765" cy="2800348"/>
                  </a:xfrm>
                </p:grpSpPr>
                <p:grpSp>
                  <p:nvGrpSpPr>
                    <p:cNvPr id="52" name="Group 51"/>
                    <p:cNvGrpSpPr/>
                    <p:nvPr/>
                  </p:nvGrpSpPr>
                  <p:grpSpPr>
                    <a:xfrm>
                      <a:off x="19050" y="-125385"/>
                      <a:ext cx="6374765" cy="2800348"/>
                      <a:chOff x="131536" y="694699"/>
                      <a:chExt cx="5228823" cy="2800523"/>
                    </a:xfrm>
                  </p:grpSpPr>
                  <p:sp>
                    <p:nvSpPr>
                      <p:cNvPr id="78" name="Rectangle 77"/>
                      <p:cNvSpPr/>
                      <p:nvPr/>
                    </p:nvSpPr>
                    <p:spPr>
                      <a:xfrm>
                        <a:off x="131536" y="694699"/>
                        <a:ext cx="1510549" cy="463640"/>
                      </a:xfrm>
                      <a:prstGeom prst="rect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en-GB" sz="1800" kern="1200">
                            <a:solidFill>
                              <a:srgbClr val="FEFEFE"/>
                            </a:solidFill>
                            <a:effectLst/>
                            <a:latin typeface="Calibri"/>
                            <a:ea typeface="Times New Roman" panose="02020603050405020304" pitchFamily="18" charset="0"/>
                            <a:cs typeface="Calibri"/>
                          </a:rPr>
                          <a:t>Basic info</a:t>
                        </a:r>
                        <a:endParaRPr lang="en-US" sz="1200">
                          <a:effectLst/>
                          <a:latin typeface="Calibri"/>
                          <a:ea typeface="Times New Roman" panose="02020603050405020304" pitchFamily="18" charset="0"/>
                          <a:cs typeface="Calibri"/>
                        </a:endParaRPr>
                      </a:p>
                    </p:txBody>
                  </p:sp>
                  <p:sp>
                    <p:nvSpPr>
                      <p:cNvPr id="79" name="Rectangle 78"/>
                      <p:cNvSpPr/>
                      <p:nvPr/>
                    </p:nvSpPr>
                    <p:spPr>
                      <a:xfrm>
                        <a:off x="131536" y="1158339"/>
                        <a:ext cx="5228823" cy="2336883"/>
                      </a:xfrm>
                      <a:prstGeom prst="rect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>
                          <a:latin typeface="Calibri"/>
                          <a:cs typeface="Calibri"/>
                        </a:endParaRPr>
                      </a:p>
                    </p:txBody>
                  </p:sp>
                </p:grpSp>
                <p:grpSp>
                  <p:nvGrpSpPr>
                    <p:cNvPr id="53" name="Group 52"/>
                    <p:cNvGrpSpPr/>
                    <p:nvPr/>
                  </p:nvGrpSpPr>
                  <p:grpSpPr>
                    <a:xfrm>
                      <a:off x="95250" y="895350"/>
                      <a:ext cx="6153150" cy="1509395"/>
                      <a:chOff x="0" y="0"/>
                      <a:chExt cx="6153150" cy="1509395"/>
                    </a:xfrm>
                  </p:grpSpPr>
                  <p:grpSp>
                    <p:nvGrpSpPr>
                      <p:cNvPr id="54" name="Group 53"/>
                      <p:cNvGrpSpPr/>
                      <p:nvPr/>
                    </p:nvGrpSpPr>
                    <p:grpSpPr>
                      <a:xfrm>
                        <a:off x="0" y="0"/>
                        <a:ext cx="4657725" cy="1509395"/>
                        <a:chOff x="0" y="0"/>
                        <a:chExt cx="4657725" cy="1509395"/>
                      </a:xfrm>
                    </p:grpSpPr>
                    <p:grpSp>
                      <p:nvGrpSpPr>
                        <p:cNvPr id="56" name="Group 55"/>
                        <p:cNvGrpSpPr/>
                        <p:nvPr/>
                      </p:nvGrpSpPr>
                      <p:grpSpPr>
                        <a:xfrm>
                          <a:off x="1152525" y="0"/>
                          <a:ext cx="3505200" cy="307340"/>
                          <a:chOff x="1083970" y="1537810"/>
                          <a:chExt cx="4456090" cy="307777"/>
                        </a:xfrm>
                      </p:grpSpPr>
                      <p:sp>
                        <p:nvSpPr>
                          <p:cNvPr id="76" name="Rectangle 75"/>
                          <p:cNvSpPr/>
                          <p:nvPr/>
                        </p:nvSpPr>
                        <p:spPr>
                          <a:xfrm>
                            <a:off x="1083971" y="1537810"/>
                            <a:ext cx="4456089" cy="307777"/>
                          </a:xfrm>
                          <a:prstGeom prst="rect">
                            <a:avLst/>
                          </a:prstGeom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5"/>
                          </a:lnRef>
                          <a:fillRef idx="1">
                            <a:schemeClr val="lt1"/>
                          </a:fillRef>
                          <a:effectRef idx="0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n-US">
                              <a:latin typeface="Calibri"/>
                              <a:cs typeface="Calibri"/>
                            </a:endParaRPr>
                          </a:p>
                        </p:txBody>
                      </p:sp>
                      <p:sp>
                        <p:nvSpPr>
                          <p:cNvPr id="77" name="TextBox 16"/>
                          <p:cNvSpPr txBox="1"/>
                          <p:nvPr/>
                        </p:nvSpPr>
                        <p:spPr>
                          <a:xfrm>
                            <a:off x="1083970" y="1537810"/>
                            <a:ext cx="4456090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txBody>
                          <a:bodyPr wrap="square" rtlCol="0">
                            <a:noAutofit/>
                          </a:bodyPr>
                          <a:lstStyle/>
                          <a:p>
                            <a:pPr>
                              <a:spcAft>
                                <a:spcPts val="0"/>
                              </a:spcAft>
                            </a:pPr>
                            <a:r>
                              <a:rPr lang="en-GB" sz="1200" kern="1200" dirty="0" err="1">
                                <a:solidFill>
                                  <a:srgbClr val="2E75B6"/>
                                </a:solidFill>
                                <a:effectLst/>
                                <a:latin typeface="Calibri"/>
                                <a:ea typeface="Times New Roman" panose="02020603050405020304" pitchFamily="18" charset="0"/>
                                <a:cs typeface="Calibri"/>
                              </a:rPr>
                              <a:t>Ti</a:t>
                            </a:r>
                            <a:endParaRPr lang="en-US" sz="1200" dirty="0">
                              <a:effectLst/>
                              <a:latin typeface="Calibri"/>
                              <a:ea typeface="Times New Roman" panose="02020603050405020304" pitchFamily="18" charset="0"/>
                              <a:cs typeface="Calibri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7" name="Group 56"/>
                        <p:cNvGrpSpPr/>
                        <p:nvPr/>
                      </p:nvGrpSpPr>
                      <p:grpSpPr>
                        <a:xfrm>
                          <a:off x="1152525" y="400050"/>
                          <a:ext cx="3505200" cy="307340"/>
                          <a:chOff x="1083971" y="1930975"/>
                          <a:chExt cx="4456089" cy="307777"/>
                        </a:xfrm>
                      </p:grpSpPr>
                      <p:sp>
                        <p:nvSpPr>
                          <p:cNvPr id="74" name="Rectangle 73"/>
                          <p:cNvSpPr/>
                          <p:nvPr/>
                        </p:nvSpPr>
                        <p:spPr>
                          <a:xfrm>
                            <a:off x="1083971" y="1930975"/>
                            <a:ext cx="4456089" cy="307777"/>
                          </a:xfrm>
                          <a:prstGeom prst="rect">
                            <a:avLst/>
                          </a:prstGeom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5"/>
                          </a:lnRef>
                          <a:fillRef idx="1">
                            <a:schemeClr val="lt1"/>
                          </a:fillRef>
                          <a:effectRef idx="0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n-US">
                              <a:latin typeface="Calibri"/>
                              <a:cs typeface="Calibri"/>
                            </a:endParaRPr>
                          </a:p>
                        </p:txBody>
                      </p:sp>
                      <p:sp>
                        <p:nvSpPr>
                          <p:cNvPr id="75" name="TextBox 21"/>
                          <p:cNvSpPr txBox="1"/>
                          <p:nvPr/>
                        </p:nvSpPr>
                        <p:spPr>
                          <a:xfrm>
                            <a:off x="1083971" y="1930975"/>
                            <a:ext cx="4456089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txBody>
                          <a:bodyPr wrap="square" rtlCol="0">
                            <a:noAutofit/>
                          </a:bodyPr>
                          <a:lstStyle/>
                          <a:p>
                            <a:pPr>
                              <a:spcAft>
                                <a:spcPts val="0"/>
                              </a:spcAft>
                            </a:pPr>
                            <a:r>
                              <a:rPr lang="en-GB" sz="1200" dirty="0">
                                <a:solidFill>
                                  <a:srgbClr val="2E75B6"/>
                                </a:solidFill>
                                <a:latin typeface="Calibri"/>
                                <a:ea typeface="Times New Roman" panose="02020603050405020304" pitchFamily="18" charset="0"/>
                                <a:cs typeface="Calibri"/>
                              </a:rPr>
                              <a:t>Nguyen</a:t>
                            </a:r>
                            <a:r>
                              <a:rPr lang="en-GB" sz="1200" kern="1200" dirty="0">
                                <a:solidFill>
                                  <a:srgbClr val="2E75B6"/>
                                </a:solidFill>
                                <a:effectLst/>
                                <a:latin typeface="Calibri"/>
                                <a:ea typeface="Times New Roman" panose="02020603050405020304" pitchFamily="18" charset="0"/>
                                <a:cs typeface="Calibri"/>
                              </a:rPr>
                              <a:t> Van</a:t>
                            </a:r>
                            <a:endParaRPr lang="en-US" sz="1200" dirty="0">
                              <a:effectLst/>
                              <a:latin typeface="Calibri"/>
                              <a:ea typeface="Times New Roman" panose="02020603050405020304" pitchFamily="18" charset="0"/>
                              <a:cs typeface="Calibri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8" name="Group 57"/>
                        <p:cNvGrpSpPr/>
                        <p:nvPr/>
                      </p:nvGrpSpPr>
                      <p:grpSpPr>
                        <a:xfrm>
                          <a:off x="1147890" y="790575"/>
                          <a:ext cx="1410744" cy="309245"/>
                          <a:chOff x="1079329" y="2324140"/>
                          <a:chExt cx="1411096" cy="309600"/>
                        </a:xfrm>
                      </p:grpSpPr>
                      <p:sp>
                        <p:nvSpPr>
                          <p:cNvPr id="72" name="Rectangle 71"/>
                          <p:cNvSpPr/>
                          <p:nvPr/>
                        </p:nvSpPr>
                        <p:spPr>
                          <a:xfrm>
                            <a:off x="1079329" y="2324140"/>
                            <a:ext cx="1411096" cy="309600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5"/>
                          </a:lnRef>
                          <a:fillRef idx="1">
                            <a:schemeClr val="lt1"/>
                          </a:fillRef>
                          <a:effectRef idx="0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spcAft>
                                <a:spcPts val="0"/>
                              </a:spcAft>
                            </a:pPr>
                            <a:r>
                              <a:rPr lang="en-GB" sz="1200" dirty="0">
                                <a:solidFill>
                                  <a:srgbClr val="2E75B6"/>
                                </a:solidFill>
                                <a:latin typeface="Calibri"/>
                                <a:ea typeface="Times New Roman" panose="02020603050405020304" pitchFamily="18" charset="0"/>
                                <a:cs typeface="Calibri"/>
                              </a:rPr>
                              <a:t>Male</a:t>
                            </a:r>
                            <a:endParaRPr lang="en-US" sz="1200" dirty="0">
                              <a:solidFill>
                                <a:srgbClr val="2E75B6"/>
                              </a:solidFill>
                              <a:latin typeface="Calibri"/>
                              <a:ea typeface="Times New Roman" panose="02020603050405020304" pitchFamily="18" charset="0"/>
                              <a:cs typeface="Calibri"/>
                            </a:endParaRPr>
                          </a:p>
                        </p:txBody>
                      </p:sp>
                      <p:sp>
                        <p:nvSpPr>
                          <p:cNvPr id="73" name="Isosceles Triangle 72"/>
                          <p:cNvSpPr/>
                          <p:nvPr/>
                        </p:nvSpPr>
                        <p:spPr>
                          <a:xfrm rot="10800000">
                            <a:off x="2254071" y="2442116"/>
                            <a:ext cx="115534" cy="86740"/>
                          </a:xfrm>
                          <a:prstGeom prst="triangle">
                            <a:avLst/>
                          </a:prstGeom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n-US">
                              <a:latin typeface="Calibri"/>
                              <a:cs typeface="Calibri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9" name="Group 58"/>
                        <p:cNvGrpSpPr/>
                        <p:nvPr/>
                      </p:nvGrpSpPr>
                      <p:grpSpPr>
                        <a:xfrm>
                          <a:off x="1152525" y="1200150"/>
                          <a:ext cx="796290" cy="309245"/>
                          <a:chOff x="1081733" y="2734115"/>
                          <a:chExt cx="1878169" cy="309600"/>
                        </a:xfrm>
                      </p:grpSpPr>
                      <p:sp>
                        <p:nvSpPr>
                          <p:cNvPr id="70" name="Rectangle 69"/>
                          <p:cNvSpPr/>
                          <p:nvPr/>
                        </p:nvSpPr>
                        <p:spPr>
                          <a:xfrm>
                            <a:off x="1081733" y="2734115"/>
                            <a:ext cx="1878169" cy="309600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5"/>
                          </a:lnRef>
                          <a:fillRef idx="1">
                            <a:schemeClr val="lt1"/>
                          </a:fillRef>
                          <a:effectRef idx="0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spcAft>
                                <a:spcPts val="0"/>
                              </a:spcAft>
                            </a:pPr>
                            <a:r>
                              <a:rPr lang="en-GB" sz="1200" dirty="0" smtClean="0">
                                <a:solidFill>
                                  <a:srgbClr val="2E75B6"/>
                                </a:solidFill>
                                <a:latin typeface="Calibri"/>
                                <a:ea typeface="Times New Roman" panose="02020603050405020304" pitchFamily="18" charset="0"/>
                                <a:cs typeface="Calibri"/>
                              </a:rPr>
                              <a:t>25</a:t>
                            </a:r>
                            <a:endParaRPr lang="en-US" sz="1200" dirty="0">
                              <a:solidFill>
                                <a:srgbClr val="2E75B6"/>
                              </a:solidFill>
                              <a:latin typeface="Calibri"/>
                              <a:ea typeface="Times New Roman" panose="02020603050405020304" pitchFamily="18" charset="0"/>
                              <a:cs typeface="Calibri"/>
                            </a:endParaRPr>
                          </a:p>
                        </p:txBody>
                      </p:sp>
                      <p:sp>
                        <p:nvSpPr>
                          <p:cNvPr id="71" name="Isosceles Triangle 70"/>
                          <p:cNvSpPr/>
                          <p:nvPr/>
                        </p:nvSpPr>
                        <p:spPr>
                          <a:xfrm rot="10800000">
                            <a:off x="2632857" y="2859618"/>
                            <a:ext cx="153774" cy="71686"/>
                          </a:xfrm>
                          <a:prstGeom prst="triangle">
                            <a:avLst/>
                          </a:prstGeom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n-US">
                              <a:latin typeface="Calibri"/>
                              <a:cs typeface="Calibri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60" name="Group 59"/>
                        <p:cNvGrpSpPr/>
                        <p:nvPr/>
                      </p:nvGrpSpPr>
                      <p:grpSpPr>
                        <a:xfrm>
                          <a:off x="2009775" y="1200150"/>
                          <a:ext cx="963295" cy="309245"/>
                          <a:chOff x="1940082" y="2734115"/>
                          <a:chExt cx="1878169" cy="309600"/>
                        </a:xfrm>
                      </p:grpSpPr>
                      <p:sp>
                        <p:nvSpPr>
                          <p:cNvPr id="68" name="Rectangle 67"/>
                          <p:cNvSpPr/>
                          <p:nvPr/>
                        </p:nvSpPr>
                        <p:spPr>
                          <a:xfrm>
                            <a:off x="1940082" y="2734115"/>
                            <a:ext cx="1878169" cy="309600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5"/>
                          </a:lnRef>
                          <a:fillRef idx="1">
                            <a:schemeClr val="lt1"/>
                          </a:fillRef>
                          <a:effectRef idx="0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spcAft>
                                <a:spcPts val="0"/>
                              </a:spcAft>
                            </a:pPr>
                            <a:r>
                              <a:rPr lang="en-GB" sz="1200" dirty="0" smtClean="0">
                                <a:solidFill>
                                  <a:srgbClr val="2E75B6"/>
                                </a:solidFill>
                                <a:latin typeface="Calibri"/>
                                <a:ea typeface="Times New Roman" panose="02020603050405020304" pitchFamily="18" charset="0"/>
                                <a:cs typeface="Calibri"/>
                              </a:rPr>
                              <a:t>December</a:t>
                            </a:r>
                            <a:endParaRPr lang="en-US" sz="1200" dirty="0">
                              <a:solidFill>
                                <a:srgbClr val="2E75B6"/>
                              </a:solidFill>
                              <a:latin typeface="Calibri"/>
                              <a:ea typeface="Times New Roman" panose="02020603050405020304" pitchFamily="18" charset="0"/>
                              <a:cs typeface="Calibri"/>
                            </a:endParaRPr>
                          </a:p>
                        </p:txBody>
                      </p:sp>
                      <p:sp>
                        <p:nvSpPr>
                          <p:cNvPr id="69" name="Isosceles Triangle 68"/>
                          <p:cNvSpPr/>
                          <p:nvPr/>
                        </p:nvSpPr>
                        <p:spPr>
                          <a:xfrm rot="10800000">
                            <a:off x="3569930" y="2859618"/>
                            <a:ext cx="153774" cy="71686"/>
                          </a:xfrm>
                          <a:prstGeom prst="triangle">
                            <a:avLst/>
                          </a:prstGeom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n-US">
                              <a:latin typeface="Calibri"/>
                              <a:cs typeface="Calibri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61" name="Group 60"/>
                        <p:cNvGrpSpPr/>
                        <p:nvPr/>
                      </p:nvGrpSpPr>
                      <p:grpSpPr>
                        <a:xfrm>
                          <a:off x="3028950" y="1200150"/>
                          <a:ext cx="796290" cy="309245"/>
                          <a:chOff x="2960085" y="2734115"/>
                          <a:chExt cx="1878169" cy="309600"/>
                        </a:xfrm>
                      </p:grpSpPr>
                      <p:sp>
                        <p:nvSpPr>
                          <p:cNvPr id="66" name="Rectangle 65"/>
                          <p:cNvSpPr/>
                          <p:nvPr/>
                        </p:nvSpPr>
                        <p:spPr>
                          <a:xfrm>
                            <a:off x="2960085" y="2734115"/>
                            <a:ext cx="1878169" cy="309600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5"/>
                          </a:lnRef>
                          <a:fillRef idx="1">
                            <a:schemeClr val="lt1"/>
                          </a:fillRef>
                          <a:effectRef idx="0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spcAft>
                                <a:spcPts val="0"/>
                              </a:spcAft>
                            </a:pPr>
                            <a:r>
                              <a:rPr lang="en-GB" sz="1200" dirty="0" smtClean="0">
                                <a:solidFill>
                                  <a:srgbClr val="2E75B6"/>
                                </a:solidFill>
                                <a:latin typeface="Calibri"/>
                                <a:ea typeface="Times New Roman" panose="02020603050405020304" pitchFamily="18" charset="0"/>
                                <a:cs typeface="Calibri"/>
                              </a:rPr>
                              <a:t>1999</a:t>
                            </a:r>
                            <a:endParaRPr lang="en-US" sz="1200" dirty="0">
                              <a:solidFill>
                                <a:srgbClr val="2E75B6"/>
                              </a:solidFill>
                              <a:latin typeface="Calibri"/>
                              <a:ea typeface="Times New Roman" panose="02020603050405020304" pitchFamily="18" charset="0"/>
                              <a:cs typeface="Calibri"/>
                            </a:endParaRPr>
                          </a:p>
                        </p:txBody>
                      </p:sp>
                      <p:sp>
                        <p:nvSpPr>
                          <p:cNvPr id="67" name="Isosceles Triangle 66"/>
                          <p:cNvSpPr/>
                          <p:nvPr/>
                        </p:nvSpPr>
                        <p:spPr>
                          <a:xfrm rot="10800000">
                            <a:off x="4511209" y="2859618"/>
                            <a:ext cx="153774" cy="71686"/>
                          </a:xfrm>
                          <a:prstGeom prst="triangle">
                            <a:avLst/>
                          </a:prstGeom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n-US">
                              <a:latin typeface="Calibri"/>
                              <a:cs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62" name="Text Box 1"/>
                        <p:cNvSpPr txBox="1"/>
                        <p:nvPr/>
                      </p:nvSpPr>
                      <p:spPr>
                        <a:xfrm>
                          <a:off x="0" y="9525"/>
                          <a:ext cx="1123950" cy="304800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dirty="0">
                              <a:solidFill>
                                <a:srgbClr val="2E75B6"/>
                              </a:solidFill>
                              <a:effectLst/>
                              <a:latin typeface="Calibri"/>
                              <a:ea typeface="Calibri" panose="020F0502020204030204" pitchFamily="34" charset="0"/>
                              <a:cs typeface="Calibri"/>
                            </a:rPr>
                            <a:t>First name</a:t>
                          </a:r>
                          <a:endParaRPr lang="en-US" sz="1200" dirty="0">
                            <a:effectLst/>
                            <a:latin typeface="Calibri"/>
                            <a:ea typeface="Calibri" panose="020F0502020204030204" pitchFamily="34" charset="0"/>
                            <a:cs typeface="Calibri"/>
                          </a:endParaRPr>
                        </a:p>
                      </p:txBody>
                    </p:sp>
                    <p:sp>
                      <p:nvSpPr>
                        <p:cNvPr id="63" name="Text Box 3"/>
                        <p:cNvSpPr txBox="1"/>
                        <p:nvPr/>
                      </p:nvSpPr>
                      <p:spPr>
                        <a:xfrm>
                          <a:off x="0" y="390525"/>
                          <a:ext cx="1123950" cy="304800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dirty="0">
                              <a:solidFill>
                                <a:srgbClr val="2E75B6"/>
                              </a:solidFill>
                              <a:effectLst/>
                              <a:latin typeface="Calibri"/>
                              <a:ea typeface="Calibri" panose="020F0502020204030204" pitchFamily="34" charset="0"/>
                              <a:cs typeface="Calibri"/>
                            </a:rPr>
                            <a:t>Last name</a:t>
                          </a:r>
                          <a:endParaRPr lang="en-US" sz="1200" dirty="0">
                            <a:effectLst/>
                            <a:latin typeface="Calibri"/>
                            <a:ea typeface="Calibri" panose="020F0502020204030204" pitchFamily="34" charset="0"/>
                            <a:cs typeface="Calibri"/>
                          </a:endParaRPr>
                        </a:p>
                      </p:txBody>
                    </p:sp>
                    <p:sp>
                      <p:nvSpPr>
                        <p:cNvPr id="64" name="Text Box 4"/>
                        <p:cNvSpPr txBox="1"/>
                        <p:nvPr/>
                      </p:nvSpPr>
                      <p:spPr>
                        <a:xfrm>
                          <a:off x="0" y="781050"/>
                          <a:ext cx="1123950" cy="304800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dirty="0">
                              <a:solidFill>
                                <a:srgbClr val="2E75B6"/>
                              </a:solidFill>
                              <a:latin typeface="Calibri"/>
                              <a:ea typeface="Calibri" panose="020F0502020204030204" pitchFamily="34" charset="0"/>
                              <a:cs typeface="Calibri"/>
                            </a:rPr>
                            <a:t>Gender</a:t>
                          </a:r>
                        </a:p>
                      </p:txBody>
                    </p:sp>
                    <p:sp>
                      <p:nvSpPr>
                        <p:cNvPr id="65" name="Text Box 7"/>
                        <p:cNvSpPr txBox="1"/>
                        <p:nvPr/>
                      </p:nvSpPr>
                      <p:spPr>
                        <a:xfrm>
                          <a:off x="0" y="1200150"/>
                          <a:ext cx="1123950" cy="304800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dirty="0">
                              <a:solidFill>
                                <a:srgbClr val="2E75B6"/>
                              </a:solidFill>
                              <a:latin typeface="Calibri"/>
                              <a:ea typeface="Calibri" panose="020F0502020204030204" pitchFamily="34" charset="0"/>
                              <a:cs typeface="Calibri"/>
                            </a:rPr>
                            <a:t>Birthday</a:t>
                          </a:r>
                        </a:p>
                      </p:txBody>
                    </p:sp>
                  </p:grpSp>
                  <p:pic>
                    <p:nvPicPr>
                      <p:cNvPr id="55" name="Picture 54"/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791075" y="0"/>
                        <a:ext cx="1362075" cy="1362075"/>
                      </a:xfrm>
                      <a:prstGeom prst="rect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</p:pic>
                </p:grpSp>
              </p:grpSp>
              <p:sp>
                <p:nvSpPr>
                  <p:cNvPr id="51" name="Rectangle 50"/>
                  <p:cNvSpPr/>
                  <p:nvPr/>
                </p:nvSpPr>
                <p:spPr>
                  <a:xfrm>
                    <a:off x="4895850" y="2000250"/>
                    <a:ext cx="1333500" cy="24765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US" sz="1100"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rPr>
                      <a:t>Change avatar</a:t>
                    </a:r>
                  </a:p>
                </p:txBody>
              </p: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133350" y="3395488"/>
                  <a:ext cx="6374765" cy="2800348"/>
                  <a:chOff x="19050" y="-109712"/>
                  <a:chExt cx="6374765" cy="2800348"/>
                </a:xfrm>
              </p:grpSpPr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19050" y="-109712"/>
                    <a:ext cx="6374765" cy="2800348"/>
                    <a:chOff x="19050" y="-109712"/>
                    <a:chExt cx="6374765" cy="2800348"/>
                  </a:xfrm>
                </p:grpSpPr>
                <p:grpSp>
                  <p:nvGrpSpPr>
                    <p:cNvPr id="37" name="Group 36"/>
                    <p:cNvGrpSpPr/>
                    <p:nvPr/>
                  </p:nvGrpSpPr>
                  <p:grpSpPr>
                    <a:xfrm>
                      <a:off x="19050" y="-109712"/>
                      <a:ext cx="6374765" cy="2800348"/>
                      <a:chOff x="131536" y="710373"/>
                      <a:chExt cx="5228823" cy="2800523"/>
                    </a:xfrm>
                  </p:grpSpPr>
                  <p:sp>
                    <p:nvSpPr>
                      <p:cNvPr id="48" name="Rectangle 47"/>
                      <p:cNvSpPr/>
                      <p:nvPr/>
                    </p:nvSpPr>
                    <p:spPr>
                      <a:xfrm>
                        <a:off x="131536" y="710373"/>
                        <a:ext cx="1510549" cy="463640"/>
                      </a:xfrm>
                      <a:prstGeom prst="rect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en-GB" sz="1800" kern="1200">
                            <a:solidFill>
                              <a:srgbClr val="FEFEFE"/>
                            </a:solidFill>
                            <a:effectLst/>
                            <a:latin typeface="Calibri"/>
                            <a:ea typeface="Times New Roman" panose="02020603050405020304" pitchFamily="18" charset="0"/>
                            <a:cs typeface="Calibri"/>
                          </a:rPr>
                          <a:t>Contact info</a:t>
                        </a:r>
                        <a:endParaRPr lang="en-US" sz="1200">
                          <a:effectLst/>
                          <a:latin typeface="Calibri"/>
                          <a:ea typeface="Times New Roman" panose="02020603050405020304" pitchFamily="18" charset="0"/>
                          <a:cs typeface="Calibri"/>
                        </a:endParaRPr>
                      </a:p>
                    </p:txBody>
                  </p:sp>
                  <p:sp>
                    <p:nvSpPr>
                      <p:cNvPr id="49" name="Rectangle 48"/>
                      <p:cNvSpPr/>
                      <p:nvPr/>
                    </p:nvSpPr>
                    <p:spPr>
                      <a:xfrm>
                        <a:off x="131536" y="1174013"/>
                        <a:ext cx="5228823" cy="2336883"/>
                      </a:xfrm>
                      <a:prstGeom prst="rect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>
                          <a:latin typeface="Calibri"/>
                          <a:cs typeface="Calibri"/>
                        </a:endParaRPr>
                      </a:p>
                    </p:txBody>
                  </p:sp>
                </p:grpSp>
                <p:grpSp>
                  <p:nvGrpSpPr>
                    <p:cNvPr id="38" name="Group 37"/>
                    <p:cNvGrpSpPr/>
                    <p:nvPr/>
                  </p:nvGrpSpPr>
                  <p:grpSpPr>
                    <a:xfrm>
                      <a:off x="76200" y="895350"/>
                      <a:ext cx="4676775" cy="1066800"/>
                      <a:chOff x="-19050" y="0"/>
                      <a:chExt cx="4676775" cy="1066800"/>
                    </a:xfrm>
                  </p:grpSpPr>
                  <p:grpSp>
                    <p:nvGrpSpPr>
                      <p:cNvPr id="39" name="Group 38"/>
                      <p:cNvGrpSpPr/>
                      <p:nvPr/>
                    </p:nvGrpSpPr>
                    <p:grpSpPr>
                      <a:xfrm>
                        <a:off x="1152525" y="0"/>
                        <a:ext cx="3505200" cy="307340"/>
                        <a:chOff x="1083970" y="1537810"/>
                        <a:chExt cx="4456090" cy="307777"/>
                      </a:xfrm>
                    </p:grpSpPr>
                    <p:sp>
                      <p:nvSpPr>
                        <p:cNvPr id="46" name="Rectangle 45"/>
                        <p:cNvSpPr/>
                        <p:nvPr/>
                      </p:nvSpPr>
                      <p:spPr>
                        <a:xfrm>
                          <a:off x="1083971" y="1537810"/>
                          <a:ext cx="4456089" cy="307777"/>
                        </a:xfrm>
                        <a:prstGeom prst="rect">
                          <a:avLst/>
                        </a:prstGeom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5"/>
                        </a:lnRef>
                        <a:fillRef idx="1">
                          <a:schemeClr val="lt1"/>
                        </a:fillRef>
                        <a:effectRef idx="0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US">
                            <a:latin typeface="Calibri"/>
                            <a:cs typeface="Calibri"/>
                          </a:endParaRPr>
                        </a:p>
                      </p:txBody>
                    </p:sp>
                    <p:sp>
                      <p:nvSpPr>
                        <p:cNvPr id="47" name="TextBox 16"/>
                        <p:cNvSpPr txBox="1"/>
                        <p:nvPr/>
                      </p:nvSpPr>
                      <p:spPr>
                        <a:xfrm>
                          <a:off x="1083970" y="1537810"/>
                          <a:ext cx="4456090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txBody>
                        <a:bodyPr wrap="square" rtlCol="0">
                          <a:noAutofit/>
                        </a:bodyPr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GB" sz="1200" kern="1200" dirty="0">
                              <a:solidFill>
                                <a:srgbClr val="2E75B6"/>
                              </a:solidFill>
                              <a:effectLst/>
                              <a:latin typeface="Calibri"/>
                              <a:ea typeface="Times New Roman" panose="02020603050405020304" pitchFamily="18" charset="0"/>
                              <a:cs typeface="Calibri"/>
                            </a:rPr>
                            <a:t>111/222 Tieu La street, Ward </a:t>
                          </a:r>
                          <a:r>
                            <a:rPr lang="en-GB" sz="1200" kern="1200" dirty="0" err="1">
                              <a:solidFill>
                                <a:srgbClr val="2E75B6"/>
                              </a:solidFill>
                              <a:effectLst/>
                              <a:latin typeface="Calibri"/>
                              <a:ea typeface="Times New Roman" panose="02020603050405020304" pitchFamily="18" charset="0"/>
                              <a:cs typeface="Calibri"/>
                            </a:rPr>
                            <a:t>Dakao</a:t>
                          </a:r>
                          <a:r>
                            <a:rPr lang="en-GB" sz="1200" kern="1200" dirty="0">
                              <a:solidFill>
                                <a:srgbClr val="2E75B6"/>
                              </a:solidFill>
                              <a:effectLst/>
                              <a:latin typeface="Calibri"/>
                              <a:ea typeface="Times New Roman" panose="02020603050405020304" pitchFamily="18" charset="0"/>
                              <a:cs typeface="Calibri"/>
                            </a:rPr>
                            <a:t>, District 1</a:t>
                          </a:r>
                          <a:endParaRPr lang="en-US" sz="1200" dirty="0">
                            <a:effectLst/>
                            <a:latin typeface="Calibri"/>
                            <a:ea typeface="Times New Roman" panose="02020603050405020304" pitchFamily="18" charset="0"/>
                            <a:cs typeface="Calibri"/>
                          </a:endParaRPr>
                        </a:p>
                      </p:txBody>
                    </p:sp>
                  </p:grpSp>
                  <p:grpSp>
                    <p:nvGrpSpPr>
                      <p:cNvPr id="40" name="Group 39"/>
                      <p:cNvGrpSpPr/>
                      <p:nvPr/>
                    </p:nvGrpSpPr>
                    <p:grpSpPr>
                      <a:xfrm>
                        <a:off x="1147893" y="371469"/>
                        <a:ext cx="1410742" cy="309245"/>
                        <a:chOff x="1079329" y="1904556"/>
                        <a:chExt cx="1411094" cy="309600"/>
                      </a:xfrm>
                    </p:grpSpPr>
                    <p:sp>
                      <p:nvSpPr>
                        <p:cNvPr id="44" name="Rectangle 43"/>
                        <p:cNvSpPr/>
                        <p:nvPr/>
                      </p:nvSpPr>
                      <p:spPr>
                        <a:xfrm>
                          <a:off x="1079329" y="1904556"/>
                          <a:ext cx="1411094" cy="309600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5"/>
                        </a:lnRef>
                        <a:fillRef idx="1">
                          <a:schemeClr val="lt1"/>
                        </a:fillRef>
                        <a:effectRef idx="0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GB" sz="1200" kern="1200" dirty="0" err="1">
                              <a:solidFill>
                                <a:srgbClr val="2E75B6"/>
                              </a:solidFill>
                              <a:effectLst/>
                              <a:latin typeface="Calibri"/>
                              <a:ea typeface="Times New Roman" panose="02020603050405020304" pitchFamily="18" charset="0"/>
                              <a:cs typeface="Calibri"/>
                            </a:rPr>
                            <a:t>Ho</a:t>
                          </a:r>
                          <a:r>
                            <a:rPr lang="en-GB" sz="1200" kern="1200" dirty="0">
                              <a:solidFill>
                                <a:srgbClr val="2E75B6"/>
                              </a:solidFill>
                              <a:effectLst/>
                              <a:latin typeface="Calibri"/>
                              <a:ea typeface="Times New Roman" panose="02020603050405020304" pitchFamily="18" charset="0"/>
                              <a:cs typeface="Calibri"/>
                            </a:rPr>
                            <a:t> Chi Minh</a:t>
                          </a:r>
                          <a:endParaRPr lang="en-US" sz="1200" dirty="0">
                            <a:effectLst/>
                            <a:latin typeface="Calibri"/>
                            <a:ea typeface="Times New Roman" panose="02020603050405020304" pitchFamily="18" charset="0"/>
                            <a:cs typeface="Calibri"/>
                          </a:endParaRPr>
                        </a:p>
                      </p:txBody>
                    </p:sp>
                    <p:sp>
                      <p:nvSpPr>
                        <p:cNvPr id="45" name="Isosceles Triangle 44"/>
                        <p:cNvSpPr/>
                        <p:nvPr/>
                      </p:nvSpPr>
                      <p:spPr>
                        <a:xfrm rot="10800000">
                          <a:off x="2268845" y="2026478"/>
                          <a:ext cx="105032" cy="78855"/>
                        </a:xfrm>
                        <a:prstGeom prst="triangle">
                          <a:avLst/>
                        </a:prstGeom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US">
                            <a:latin typeface="Calibri"/>
                            <a:cs typeface="Calibri"/>
                          </a:endParaRPr>
                        </a:p>
                      </p:txBody>
                    </p:sp>
                  </p:grpSp>
                  <p:sp>
                    <p:nvSpPr>
                      <p:cNvPr id="41" name="Text Box 61"/>
                      <p:cNvSpPr txBox="1"/>
                      <p:nvPr/>
                    </p:nvSpPr>
                    <p:spPr>
                      <a:xfrm>
                        <a:off x="0" y="9525"/>
                        <a:ext cx="1123950" cy="30480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US" sz="1200" dirty="0" smtClean="0">
                            <a:solidFill>
                              <a:srgbClr val="2E75B6"/>
                            </a:solidFill>
                            <a:latin typeface="Calibri"/>
                            <a:ea typeface="Calibri" panose="020F0502020204030204" pitchFamily="34" charset="0"/>
                            <a:cs typeface="Calibri"/>
                          </a:rPr>
                          <a:t>Address</a:t>
                        </a:r>
                        <a:endParaRPr lang="en-US" sz="1200" dirty="0">
                          <a:solidFill>
                            <a:srgbClr val="2E75B6"/>
                          </a:solidFill>
                          <a:latin typeface="Calibri"/>
                          <a:ea typeface="Calibri" panose="020F0502020204030204" pitchFamily="34" charset="0"/>
                          <a:cs typeface="Calibri"/>
                        </a:endParaRPr>
                      </a:p>
                    </p:txBody>
                  </p:sp>
                  <p:sp>
                    <p:nvSpPr>
                      <p:cNvPr id="42" name="Text Box 63"/>
                      <p:cNvSpPr txBox="1"/>
                      <p:nvPr/>
                    </p:nvSpPr>
                    <p:spPr>
                      <a:xfrm>
                        <a:off x="0" y="361950"/>
                        <a:ext cx="1123950" cy="30480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US" sz="1200" dirty="0">
                            <a:solidFill>
                              <a:srgbClr val="2E75B6"/>
                            </a:solidFill>
                            <a:latin typeface="Calibri"/>
                            <a:ea typeface="Calibri" panose="020F0502020204030204" pitchFamily="34" charset="0"/>
                            <a:cs typeface="Calibri"/>
                          </a:rPr>
                          <a:t>City</a:t>
                        </a:r>
                      </a:p>
                    </p:txBody>
                  </p:sp>
                  <p:sp>
                    <p:nvSpPr>
                      <p:cNvPr id="43" name="Text Box 64"/>
                      <p:cNvSpPr txBox="1"/>
                      <p:nvPr/>
                    </p:nvSpPr>
                    <p:spPr>
                      <a:xfrm>
                        <a:off x="-19050" y="762000"/>
                        <a:ext cx="1123950" cy="30480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US" sz="1200" dirty="0">
                            <a:solidFill>
                              <a:srgbClr val="2E75B6"/>
                            </a:solidFill>
                            <a:latin typeface="Calibri"/>
                            <a:ea typeface="Calibri" panose="020F0502020204030204" pitchFamily="34" charset="0"/>
                            <a:cs typeface="Calibri"/>
                          </a:rPr>
                          <a:t>Email</a:t>
                        </a:r>
                      </a:p>
                    </p:txBody>
                  </p:sp>
                </p:grpSp>
              </p:grpSp>
              <p:sp>
                <p:nvSpPr>
                  <p:cNvPr id="34" name="TextBox 16"/>
                  <p:cNvSpPr txBox="1"/>
                  <p:nvPr/>
                </p:nvSpPr>
                <p:spPr>
                  <a:xfrm>
                    <a:off x="1247775" y="1666875"/>
                    <a:ext cx="3505200" cy="307340"/>
                  </a:xfrm>
                  <a:prstGeom prst="rect">
                    <a:avLst/>
                  </a:prstGeom>
                  <a:noFill/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GB" sz="1200" dirty="0">
                        <a:solidFill>
                          <a:srgbClr val="2E75B6"/>
                        </a:solidFill>
                        <a:latin typeface="Calibri"/>
                        <a:ea typeface="Times New Roman" panose="02020603050405020304" pitchFamily="18" charset="0"/>
                        <a:cs typeface="Calibri"/>
                      </a:rPr>
                      <a:t>boss@mulodo.com</a:t>
                    </a:r>
                    <a:endParaRPr lang="en-US" sz="1200" dirty="0">
                      <a:solidFill>
                        <a:srgbClr val="2E75B6"/>
                      </a:solidFill>
                      <a:latin typeface="Calibri"/>
                      <a:ea typeface="Times New Roman" panose="02020603050405020304" pitchFamily="18" charset="0"/>
                      <a:cs typeface="Calibri"/>
                    </a:endParaRPr>
                  </a:p>
                </p:txBody>
              </p:sp>
              <p:sp>
                <p:nvSpPr>
                  <p:cNvPr id="35" name="Text Box 71"/>
                  <p:cNvSpPr txBox="1"/>
                  <p:nvPr/>
                </p:nvSpPr>
                <p:spPr>
                  <a:xfrm>
                    <a:off x="66675" y="2000250"/>
                    <a:ext cx="1123950" cy="30480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US" sz="1200" dirty="0">
                        <a:solidFill>
                          <a:srgbClr val="2E75B6"/>
                        </a:solidFill>
                        <a:latin typeface="Calibri"/>
                        <a:ea typeface="Calibri" panose="020F0502020204030204" pitchFamily="34" charset="0"/>
                        <a:cs typeface="Calibri"/>
                      </a:rPr>
                      <a:t>Mobile</a:t>
                    </a:r>
                  </a:p>
                </p:txBody>
              </p:sp>
              <p:sp>
                <p:nvSpPr>
                  <p:cNvPr id="36" name="TextBox 16"/>
                  <p:cNvSpPr txBox="1"/>
                  <p:nvPr/>
                </p:nvSpPr>
                <p:spPr>
                  <a:xfrm>
                    <a:off x="1238250" y="2019300"/>
                    <a:ext cx="3505200" cy="307340"/>
                  </a:xfrm>
                  <a:prstGeom prst="rect">
                    <a:avLst/>
                  </a:prstGeom>
                  <a:noFill/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GB" sz="1200" kern="1200" dirty="0">
                        <a:solidFill>
                          <a:srgbClr val="2E75B6"/>
                        </a:solidFill>
                        <a:effectLst/>
                        <a:latin typeface="Calibri"/>
                        <a:ea typeface="Times New Roman" panose="02020603050405020304" pitchFamily="18" charset="0"/>
                        <a:cs typeface="Calibri"/>
                      </a:rPr>
                      <a:t>0123 456 </a:t>
                    </a:r>
                    <a:r>
                      <a:rPr lang="en-GB" sz="1200" dirty="0">
                        <a:solidFill>
                          <a:srgbClr val="2E75B6"/>
                        </a:solidFill>
                        <a:latin typeface="Calibri"/>
                        <a:ea typeface="Times New Roman" panose="02020603050405020304" pitchFamily="18" charset="0"/>
                        <a:cs typeface="Calibri"/>
                      </a:rPr>
                      <a:t>789</a:t>
                    </a:r>
                    <a:endParaRPr lang="en-US" sz="1200" dirty="0">
                      <a:solidFill>
                        <a:srgbClr val="2E75B6"/>
                      </a:solidFill>
                      <a:latin typeface="Calibri"/>
                      <a:ea typeface="Times New Roman" panose="02020603050405020304" pitchFamily="18" charset="0"/>
                      <a:cs typeface="Calibri"/>
                    </a:endParaRPr>
                  </a:p>
                </p:txBody>
              </p:sp>
            </p:grpSp>
          </p:grpSp>
          <p:grpSp>
            <p:nvGrpSpPr>
              <p:cNvPr id="25" name="Group 24"/>
              <p:cNvGrpSpPr/>
              <p:nvPr/>
            </p:nvGrpSpPr>
            <p:grpSpPr>
              <a:xfrm>
                <a:off x="114300" y="6281564"/>
                <a:ext cx="6374765" cy="981075"/>
                <a:chOff x="0" y="-109711"/>
                <a:chExt cx="6374765" cy="981075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0" y="-109711"/>
                  <a:ext cx="1841500" cy="463550"/>
                </a:xfrm>
                <a:prstGeom prst="rect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GB" sz="1800" kern="1200">
                      <a:solidFill>
                        <a:srgbClr val="FEFEFE"/>
                      </a:solidFill>
                      <a:effectLst/>
                      <a:latin typeface="Calibri"/>
                      <a:ea typeface="Times New Roman" panose="02020603050405020304" pitchFamily="18" charset="0"/>
                      <a:cs typeface="Calibri"/>
                    </a:rPr>
                    <a:t>Comfirm</a:t>
                  </a:r>
                  <a:endParaRPr lang="en-US" sz="1200">
                    <a:effectLst/>
                    <a:latin typeface="Calibri"/>
                    <a:ea typeface="Times New Roman" panose="02020603050405020304" pitchFamily="18" charset="0"/>
                    <a:cs typeface="Calibri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0" y="357014"/>
                  <a:ext cx="6374765" cy="514350"/>
                </a:xfrm>
                <a:prstGeom prst="rect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latin typeface="Calibri"/>
                    <a:cs typeface="Calibri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486025" y="499848"/>
                  <a:ext cx="709715" cy="2571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GB" sz="1200" kern="1200" dirty="0">
                      <a:solidFill>
                        <a:srgbClr val="5B9BD5"/>
                      </a:solidFill>
                      <a:effectLst/>
                      <a:latin typeface="Calibri"/>
                      <a:ea typeface="Times New Roman" panose="02020603050405020304" pitchFamily="18" charset="0"/>
                      <a:cs typeface="Calibri"/>
                    </a:rPr>
                    <a:t>OK</a:t>
                  </a:r>
                  <a:endParaRPr lang="en-US" sz="1200" dirty="0">
                    <a:effectLst/>
                    <a:latin typeface="Calibri"/>
                    <a:ea typeface="Times New Roman" panose="02020603050405020304" pitchFamily="18" charset="0"/>
                    <a:cs typeface="Calibri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256751" y="499849"/>
                  <a:ext cx="1039094" cy="25717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GB" sz="1200" kern="1200" dirty="0">
                      <a:solidFill>
                        <a:srgbClr val="5B9BD5"/>
                      </a:solidFill>
                      <a:effectLst/>
                      <a:latin typeface="Calibri"/>
                      <a:ea typeface="Times New Roman" panose="02020603050405020304" pitchFamily="18" charset="0"/>
                      <a:cs typeface="Calibri"/>
                    </a:rPr>
                    <a:t>CANCEL</a:t>
                  </a:r>
                  <a:endParaRPr lang="en-US" sz="1200" dirty="0">
                    <a:effectLst/>
                    <a:latin typeface="Calibri"/>
                    <a:ea typeface="Times New Roman" panose="02020603050405020304" pitchFamily="18" charset="0"/>
                    <a:cs typeface="Calibri"/>
                  </a:endParaRPr>
                </a:p>
              </p:txBody>
            </p:sp>
          </p:grpSp>
        </p:grpSp>
        <p:sp>
          <p:nvSpPr>
            <p:cNvPr id="10" name="TextBox 9"/>
            <p:cNvSpPr txBox="1"/>
            <p:nvPr/>
          </p:nvSpPr>
          <p:spPr>
            <a:xfrm>
              <a:off x="4339090" y="1483261"/>
              <a:ext cx="492862" cy="389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rgbClr val="FF0000"/>
                  </a:solidFill>
                  <a:latin typeface="Calibri"/>
                  <a:cs typeface="Calibri"/>
                </a:rPr>
                <a:t>(1)</a:t>
              </a:r>
              <a:endParaRPr lang="en-US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36942" y="1841725"/>
              <a:ext cx="492862" cy="389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rgbClr val="FF0000"/>
                  </a:solidFill>
                  <a:latin typeface="Calibri"/>
                  <a:cs typeface="Calibri"/>
                </a:rPr>
                <a:t>(2)</a:t>
              </a:r>
              <a:endParaRPr lang="en-US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55740" y="2174811"/>
              <a:ext cx="492862" cy="389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rgbClr val="FF0000"/>
                  </a:solidFill>
                  <a:latin typeface="Calibri"/>
                  <a:cs typeface="Calibri"/>
                </a:rPr>
                <a:t>(3)</a:t>
              </a:r>
              <a:endParaRPr lang="en-US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43673" y="2430816"/>
              <a:ext cx="492862" cy="389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rgbClr val="FF0000"/>
                  </a:solidFill>
                  <a:latin typeface="Calibri"/>
                  <a:cs typeface="Calibri"/>
                </a:rPr>
                <a:t>(4)</a:t>
              </a:r>
              <a:endParaRPr lang="en-US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61886" y="1527365"/>
              <a:ext cx="492862" cy="389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rgbClr val="FF0000"/>
                  </a:solidFill>
                  <a:latin typeface="Calibri"/>
                  <a:cs typeface="Calibri"/>
                </a:rPr>
                <a:t>(5)</a:t>
              </a:r>
              <a:endParaRPr lang="en-US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6942" y="3860622"/>
              <a:ext cx="492862" cy="389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rgbClr val="FF0000"/>
                  </a:solidFill>
                  <a:latin typeface="Calibri"/>
                  <a:cs typeface="Calibri"/>
                </a:rPr>
                <a:t>(7)</a:t>
              </a:r>
              <a:endParaRPr lang="en-US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67113" y="4158053"/>
              <a:ext cx="492862" cy="389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rgbClr val="FF0000"/>
                  </a:solidFill>
                  <a:latin typeface="Calibri"/>
                  <a:cs typeface="Calibri"/>
                </a:rPr>
                <a:t>(8)</a:t>
              </a:r>
              <a:endParaRPr lang="en-US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22556" y="4456525"/>
              <a:ext cx="492862" cy="389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rgbClr val="FF0000"/>
                  </a:solidFill>
                  <a:latin typeface="Calibri"/>
                  <a:cs typeface="Calibri"/>
                </a:rPr>
                <a:t>(9)</a:t>
              </a:r>
              <a:endParaRPr lang="en-US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44279" y="6080859"/>
              <a:ext cx="593454" cy="389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rgbClr val="FF0000"/>
                  </a:solidFill>
                  <a:latin typeface="Calibri"/>
                  <a:cs typeface="Calibri"/>
                </a:rPr>
                <a:t>(11)</a:t>
              </a:r>
              <a:endParaRPr lang="en-US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59070" y="6091904"/>
              <a:ext cx="593454" cy="389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rgbClr val="FF0000"/>
                  </a:solidFill>
                  <a:latin typeface="Calibri"/>
                  <a:cs typeface="Calibri"/>
                </a:rPr>
                <a:t>(12)</a:t>
              </a:r>
              <a:endParaRPr lang="en-US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51550" y="2427984"/>
              <a:ext cx="492862" cy="389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rgbClr val="FF0000"/>
                  </a:solidFill>
                  <a:latin typeface="Calibri"/>
                  <a:cs typeface="Calibri"/>
                </a:rPr>
                <a:t>(6)</a:t>
              </a:r>
              <a:endParaRPr lang="en-US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36350" y="4829209"/>
              <a:ext cx="593454" cy="389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rgbClr val="FF0000"/>
                  </a:solidFill>
                  <a:latin typeface="Calibri"/>
                  <a:cs typeface="Calibri"/>
                </a:rPr>
                <a:t>(10)</a:t>
              </a:r>
              <a:endParaRPr lang="en-US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40340" y="785606"/>
              <a:ext cx="2391324" cy="389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u="sng" dirty="0" smtClean="0">
                  <a:solidFill>
                    <a:srgbClr val="0070C0"/>
                  </a:solidFill>
                  <a:latin typeface="Calibri"/>
                  <a:cs typeface="Calibri"/>
                </a:rPr>
                <a:t>Message for updating</a:t>
              </a:r>
              <a:endParaRPr lang="en-US" u="sng" dirty="0">
                <a:solidFill>
                  <a:srgbClr val="0070C0"/>
                </a:solidFill>
                <a:latin typeface="Calibri"/>
                <a:cs typeface="Calibri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43613" y="795665"/>
              <a:ext cx="593454" cy="389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rgbClr val="FF0000"/>
                  </a:solidFill>
                  <a:latin typeface="Calibri"/>
                  <a:cs typeface="Calibri"/>
                </a:rPr>
                <a:t>(13)</a:t>
              </a:r>
              <a:endParaRPr lang="en-US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2010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2878"/>
            <a:ext cx="8458200" cy="386366"/>
            <a:chOff x="0" y="12878"/>
            <a:chExt cx="12192000" cy="386366"/>
          </a:xfrm>
        </p:grpSpPr>
        <p:sp>
          <p:nvSpPr>
            <p:cNvPr id="3" name="TextBox 2"/>
            <p:cNvSpPr txBox="1"/>
            <p:nvPr/>
          </p:nvSpPr>
          <p:spPr>
            <a:xfrm>
              <a:off x="0" y="12878"/>
              <a:ext cx="1219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alibri (Body)"/>
                  <a:cs typeface="Calibri (Body)"/>
                </a:rPr>
                <a:t>S-4-2 Update </a:t>
              </a:r>
              <a:r>
                <a:rPr lang="en-US" b="1" dirty="0" smtClean="0">
                  <a:latin typeface="Calibri (Body)"/>
                  <a:cs typeface="Calibri (Body)"/>
                </a:rPr>
                <a:t>user info</a:t>
              </a:r>
              <a:endParaRPr lang="en-US" b="1" dirty="0">
                <a:latin typeface="Calibri (Body)"/>
                <a:cs typeface="Calibri (Body)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0" y="399244"/>
              <a:ext cx="121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82282"/>
              </p:ext>
            </p:extLst>
          </p:nvPr>
        </p:nvGraphicFramePr>
        <p:xfrm>
          <a:off x="155023" y="468828"/>
          <a:ext cx="8607977" cy="627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568"/>
                <a:gridCol w="946109"/>
                <a:gridCol w="819458"/>
                <a:gridCol w="4222442"/>
                <a:gridCol w="2184400"/>
              </a:tblGrid>
              <a:tr h="138145"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 smtClean="0">
                          <a:latin typeface="Calibri (Body)"/>
                          <a:cs typeface="Calibri (Body)"/>
                        </a:rPr>
                        <a:t>No</a:t>
                      </a:r>
                      <a:endParaRPr lang="en-US" sz="1100" b="1" dirty="0">
                        <a:latin typeface="Calibri (Body)"/>
                        <a:cs typeface="Calibri (Body)"/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 smtClean="0">
                          <a:latin typeface="Calibri (Body)"/>
                          <a:cs typeface="Calibri (Body)"/>
                        </a:rPr>
                        <a:t>Content</a:t>
                      </a:r>
                      <a:endParaRPr lang="en-US" sz="1100" b="1" dirty="0">
                        <a:latin typeface="Calibri (Body)"/>
                        <a:cs typeface="Calibri (Body)"/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 smtClean="0">
                          <a:latin typeface="Calibri (Body)"/>
                          <a:cs typeface="Calibri (Body)"/>
                        </a:rPr>
                        <a:t>Function</a:t>
                      </a:r>
                      <a:endParaRPr lang="en-US" sz="1100" b="1" dirty="0">
                        <a:latin typeface="Calibri (Body)"/>
                        <a:cs typeface="Calibri (Body)"/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 smtClean="0">
                          <a:latin typeface="Calibri (Body)"/>
                          <a:cs typeface="Calibri (Body)"/>
                        </a:rPr>
                        <a:t>Detail/ Option</a:t>
                      </a:r>
                      <a:endParaRPr lang="en-US" sz="1100" b="1" dirty="0">
                        <a:latin typeface="Calibri (Body)"/>
                        <a:cs typeface="Calibri (Body)"/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 smtClean="0">
                          <a:latin typeface="Calibri (Body)"/>
                          <a:cs typeface="Calibri (Body)"/>
                        </a:rPr>
                        <a:t>Go to</a:t>
                      </a:r>
                      <a:endParaRPr lang="en-US" sz="1100" b="1" dirty="0">
                        <a:latin typeface="Calibri (Body)"/>
                        <a:cs typeface="Calibri (Body)"/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13524"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 smtClean="0">
                          <a:latin typeface="Calibri (Body)"/>
                          <a:cs typeface="Calibri (Body)"/>
                        </a:rPr>
                        <a:t>1</a:t>
                      </a:r>
                      <a:endParaRPr lang="en-US" sz="1100" b="1" dirty="0">
                        <a:latin typeface="Calibri (Body)"/>
                        <a:cs typeface="Calibri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latin typeface="Calibri (Body)"/>
                          <a:cs typeface="Calibri (Body)"/>
                        </a:rPr>
                        <a:t>First name</a:t>
                      </a:r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>
                          <a:latin typeface="Calibri (Body)"/>
                          <a:cs typeface="Calibri (Body)"/>
                        </a:rPr>
                        <a:t>Display user’</a:t>
                      </a:r>
                      <a:r>
                        <a:rPr lang="en-GB" sz="1100" baseline="0" dirty="0" smtClean="0">
                          <a:latin typeface="Calibri (Body)"/>
                          <a:cs typeface="Calibri (Body)"/>
                        </a:rPr>
                        <a:t> s  current first name.</a:t>
                      </a:r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</a:tr>
              <a:tr h="2974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Calibri (Body)"/>
                        </a:rPr>
                        <a:t>2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Calibri (Body)"/>
                        <a:ea typeface="+mn-ea"/>
                        <a:cs typeface="Calibri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latin typeface="Calibri (Body)"/>
                          <a:cs typeface="Calibri (Body)"/>
                        </a:rPr>
                        <a:t>Last</a:t>
                      </a:r>
                      <a:r>
                        <a:rPr lang="en-GB" sz="1100" baseline="0" dirty="0" smtClean="0">
                          <a:latin typeface="Calibri (Body)"/>
                          <a:cs typeface="Calibri (Body)"/>
                        </a:rPr>
                        <a:t> name</a:t>
                      </a:r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>
                          <a:latin typeface="Calibri (Body)"/>
                          <a:cs typeface="Calibri (Body)"/>
                        </a:rPr>
                        <a:t>Display user’</a:t>
                      </a:r>
                      <a:r>
                        <a:rPr lang="en-GB" sz="1100" baseline="0" dirty="0" smtClean="0">
                          <a:latin typeface="Calibri (Body)"/>
                          <a:cs typeface="Calibri (Body)"/>
                        </a:rPr>
                        <a:t> s  current last name.</a:t>
                      </a:r>
                      <a:endParaRPr lang="en-US" sz="1100" dirty="0" smtClean="0">
                        <a:latin typeface="Calibri (Body)"/>
                        <a:cs typeface="Calibri (Body)"/>
                      </a:endParaRPr>
                    </a:p>
                    <a:p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</a:tr>
              <a:tr h="2974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Calibri (Body)"/>
                        </a:rPr>
                        <a:t>3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Calibri (Body)"/>
                        <a:ea typeface="+mn-ea"/>
                        <a:cs typeface="Calibri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latin typeface="Calibri (Body)"/>
                          <a:cs typeface="Calibri (Body)"/>
                        </a:rPr>
                        <a:t>Gender</a:t>
                      </a:r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>
                          <a:latin typeface="Calibri (Body)"/>
                          <a:cs typeface="Calibri (Body)"/>
                        </a:rPr>
                        <a:t>- There</a:t>
                      </a:r>
                      <a:r>
                        <a:rPr lang="en-GB" sz="1100" baseline="0" dirty="0" smtClean="0">
                          <a:latin typeface="Calibri (Body)"/>
                          <a:cs typeface="Calibri (Body)"/>
                        </a:rPr>
                        <a:t> are 2 value: Male and Female.</a:t>
                      </a:r>
                    </a:p>
                    <a:p>
                      <a:r>
                        <a:rPr lang="en-GB" sz="1100" baseline="0" dirty="0" smtClean="0">
                          <a:latin typeface="Calibri (Body)"/>
                          <a:cs typeface="Calibri (Body)"/>
                        </a:rPr>
                        <a:t>- Display user’ s current gender</a:t>
                      </a:r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</a:tr>
              <a:tr h="1300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Calibri (Body)"/>
                        </a:rPr>
                        <a:t>4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Calibri (Body)"/>
                        <a:ea typeface="+mn-ea"/>
                        <a:cs typeface="Calibri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latin typeface="Calibri (Body)"/>
                          <a:cs typeface="Calibri (Body)"/>
                        </a:rPr>
                        <a:t>Birthday</a:t>
                      </a:r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>
                          <a:latin typeface="Calibri (Body)"/>
                          <a:cs typeface="Calibri (Body)"/>
                        </a:rPr>
                        <a:t>Display</a:t>
                      </a:r>
                      <a:r>
                        <a:rPr lang="en-GB" sz="1100" baseline="0" dirty="0" smtClean="0">
                          <a:latin typeface="Calibri (Body)"/>
                          <a:cs typeface="Calibri (Body)"/>
                        </a:rPr>
                        <a:t> user’ s current </a:t>
                      </a:r>
                      <a:r>
                        <a:rPr lang="en-GB" sz="1100" baseline="0" dirty="0" err="1" smtClean="0">
                          <a:latin typeface="Calibri (Body)"/>
                          <a:cs typeface="Calibri (Body)"/>
                        </a:rPr>
                        <a:t>birthay</a:t>
                      </a:r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</a:tr>
              <a:tr h="36489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Calibri (Body)"/>
                        </a:rPr>
                        <a:t>5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Calibri (Body)"/>
                        <a:ea typeface="+mn-ea"/>
                        <a:cs typeface="Calibri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latin typeface="Calibri (Body)"/>
                          <a:cs typeface="Calibri (Body)"/>
                        </a:rPr>
                        <a:t>Avatar</a:t>
                      </a:r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>
                          <a:latin typeface="Calibri (Body)"/>
                          <a:cs typeface="Calibri (Body)"/>
                        </a:rPr>
                        <a:t>Display</a:t>
                      </a:r>
                      <a:r>
                        <a:rPr lang="en-GB" sz="1100" baseline="0" dirty="0" smtClean="0">
                          <a:latin typeface="Calibri (Body)"/>
                          <a:cs typeface="Calibri (Body)"/>
                        </a:rPr>
                        <a:t> user’s current avatar</a:t>
                      </a:r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</a:tr>
              <a:tr h="3863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Calibri (Body)"/>
                        </a:rPr>
                        <a:t>6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Calibri (Body)"/>
                        <a:ea typeface="+mn-ea"/>
                        <a:cs typeface="Calibri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latin typeface="Calibri (Body)"/>
                          <a:cs typeface="Calibri (Body)"/>
                        </a:rPr>
                        <a:t>Change avatar</a:t>
                      </a:r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>
                          <a:latin typeface="Calibri (Body)"/>
                          <a:cs typeface="Calibri (Body)"/>
                        </a:rPr>
                        <a:t>Open</a:t>
                      </a:r>
                      <a:r>
                        <a:rPr lang="en-GB" sz="1100" baseline="0" dirty="0" smtClean="0">
                          <a:latin typeface="Calibri (Body)"/>
                          <a:cs typeface="Calibri (Body)"/>
                        </a:rPr>
                        <a:t> dialog to choose &amp; upload a image.</a:t>
                      </a:r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</a:tr>
              <a:tr h="15218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Calibri (Body)"/>
                        </a:rPr>
                        <a:t>7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Calibri (Body)"/>
                        <a:ea typeface="+mn-ea"/>
                        <a:cs typeface="Calibri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latin typeface="Calibri (Body)"/>
                          <a:cs typeface="Calibri (Body)"/>
                        </a:rPr>
                        <a:t>Address</a:t>
                      </a:r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>
                          <a:latin typeface="Calibri (Body)"/>
                          <a:cs typeface="Calibri (Body)"/>
                        </a:rPr>
                        <a:t>Display</a:t>
                      </a:r>
                      <a:r>
                        <a:rPr lang="en-GB" sz="1100" baseline="0" dirty="0" smtClean="0">
                          <a:latin typeface="Calibri (Body)"/>
                          <a:cs typeface="Calibri (Body)"/>
                        </a:rPr>
                        <a:t> user’s current address</a:t>
                      </a:r>
                      <a:endParaRPr lang="en-US" sz="1100" dirty="0" smtClean="0">
                        <a:latin typeface="Calibri (Body)"/>
                        <a:cs typeface="Calibri (Body)"/>
                      </a:endParaRPr>
                    </a:p>
                    <a:p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</a:tr>
              <a:tr h="21352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Calibri (Body)"/>
                        </a:rPr>
                        <a:t>8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Calibri (Body)"/>
                        <a:ea typeface="+mn-ea"/>
                        <a:cs typeface="Calibri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latin typeface="Calibri (Body)"/>
                          <a:cs typeface="Calibri (Body)"/>
                        </a:rPr>
                        <a:t>City</a:t>
                      </a:r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>
                          <a:latin typeface="Calibri (Body)"/>
                          <a:cs typeface="Calibri (Body)"/>
                        </a:rPr>
                        <a:t>Display</a:t>
                      </a:r>
                      <a:r>
                        <a:rPr lang="en-GB" sz="1100" baseline="0" dirty="0" smtClean="0">
                          <a:latin typeface="Calibri (Body)"/>
                          <a:cs typeface="Calibri (Body)"/>
                        </a:rPr>
                        <a:t> user’s current city</a:t>
                      </a:r>
                      <a:endParaRPr lang="en-US" sz="1100" dirty="0" smtClean="0">
                        <a:latin typeface="Calibri (Body)"/>
                        <a:cs typeface="Calibri (Body)"/>
                      </a:endParaRPr>
                    </a:p>
                    <a:p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</a:tr>
              <a:tr h="21352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Calibri (Body)"/>
                        </a:rPr>
                        <a:t>9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Calibri (Body)"/>
                        <a:ea typeface="+mn-ea"/>
                        <a:cs typeface="Calibri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latin typeface="Calibri (Body)"/>
                          <a:cs typeface="Calibri (Body)"/>
                        </a:rPr>
                        <a:t>Email</a:t>
                      </a:r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>
                          <a:latin typeface="Calibri (Body)"/>
                          <a:cs typeface="Calibri (Body)"/>
                        </a:rPr>
                        <a:t>Display</a:t>
                      </a:r>
                      <a:r>
                        <a:rPr lang="en-GB" sz="1100" baseline="0" dirty="0" smtClean="0">
                          <a:latin typeface="Calibri (Body)"/>
                          <a:cs typeface="Calibri (Body)"/>
                        </a:rPr>
                        <a:t> user’s current email</a:t>
                      </a:r>
                      <a:endParaRPr lang="en-US" sz="1100" dirty="0" smtClean="0">
                        <a:latin typeface="Calibri (Body)"/>
                        <a:cs typeface="Calibri (Body)"/>
                      </a:endParaRPr>
                    </a:p>
                    <a:p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</a:tr>
              <a:tr h="1300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Calibri (Body)"/>
                        </a:rPr>
                        <a:t>10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Calibri (Body)"/>
                        <a:ea typeface="+mn-ea"/>
                        <a:cs typeface="Calibri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latin typeface="Calibri (Body)"/>
                          <a:cs typeface="Calibri (Body)"/>
                        </a:rPr>
                        <a:t>Mobile</a:t>
                      </a:r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>
                          <a:latin typeface="Calibri (Body)"/>
                          <a:cs typeface="Calibri (Body)"/>
                        </a:rPr>
                        <a:t>Display</a:t>
                      </a:r>
                      <a:r>
                        <a:rPr lang="en-GB" sz="1100" baseline="0" dirty="0" smtClean="0">
                          <a:latin typeface="Calibri (Body)"/>
                          <a:cs typeface="Calibri (Body)"/>
                        </a:rPr>
                        <a:t> user’s current mobile</a:t>
                      </a:r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</a:tr>
              <a:tr h="9569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Calibri (Body)"/>
                        </a:rPr>
                        <a:t>11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Calibri (Body)"/>
                        <a:ea typeface="+mn-ea"/>
                        <a:cs typeface="Calibri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latin typeface="Calibri (Body)"/>
                          <a:cs typeface="Calibri (Body)"/>
                        </a:rPr>
                        <a:t>OK</a:t>
                      </a:r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 smtClean="0">
                          <a:latin typeface="Calibri (Body)"/>
                          <a:cs typeface="Calibri (Body)"/>
                        </a:rPr>
                        <a:t>Update</a:t>
                      </a:r>
                      <a:r>
                        <a:rPr lang="en-GB" sz="1100" baseline="0" dirty="0" smtClean="0">
                          <a:latin typeface="Calibri (Body)"/>
                          <a:cs typeface="Calibri (Body)"/>
                        </a:rPr>
                        <a:t> </a:t>
                      </a:r>
                      <a:r>
                        <a:rPr lang="en-GB" sz="1100" baseline="0" dirty="0" err="1" smtClean="0">
                          <a:latin typeface="Calibri (Body)"/>
                          <a:cs typeface="Calibri (Body)"/>
                        </a:rPr>
                        <a:t>infor</a:t>
                      </a:r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>
                          <a:latin typeface="Calibri (Body)"/>
                          <a:cs typeface="Calibri (Body)"/>
                        </a:rPr>
                        <a:t>Update all information</a:t>
                      </a:r>
                      <a:r>
                        <a:rPr lang="en-GB" sz="1100" baseline="0" dirty="0" smtClean="0">
                          <a:latin typeface="Calibri (Body)"/>
                          <a:cs typeface="Calibri (Body)"/>
                        </a:rPr>
                        <a:t> that user want to change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à"/>
                      </a:pPr>
                      <a:r>
                        <a:rPr lang="en-GB" sz="1100" baseline="0" dirty="0" smtClean="0">
                          <a:latin typeface="Calibri (Body)"/>
                          <a:cs typeface="Calibri (Body)"/>
                          <a:sym typeface="Wingdings" panose="05000000000000000000" pitchFamily="2" charset="2"/>
                        </a:rPr>
                        <a:t>If something wrong, it will display error message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  <a:defRPr/>
                      </a:pPr>
                      <a:r>
                        <a:rPr lang="en-GB" sz="1100" dirty="0" smtClean="0">
                          <a:latin typeface="Calibri (Body)"/>
                          <a:cs typeface="Calibri (Body)"/>
                        </a:rPr>
                        <a:t>If</a:t>
                      </a:r>
                      <a:r>
                        <a:rPr lang="en-GB" sz="1100" baseline="0" dirty="0" smtClean="0">
                          <a:latin typeface="Calibri (Body)"/>
                          <a:cs typeface="Calibri (Body)"/>
                        </a:rPr>
                        <a:t> everything is alright, it </a:t>
                      </a:r>
                      <a:r>
                        <a:rPr lang="en-GB" sz="1100" baseline="0" dirty="0" smtClean="0">
                          <a:latin typeface="Calibri (Body)"/>
                          <a:cs typeface="Calibri (Body)"/>
                          <a:sym typeface="Wingdings" panose="05000000000000000000" pitchFamily="2" charset="2"/>
                        </a:rPr>
                        <a:t>will display success message</a:t>
                      </a:r>
                      <a:endParaRPr lang="en-US" sz="1100" dirty="0" smtClean="0">
                        <a:latin typeface="Calibri (Body)"/>
                        <a:cs typeface="Calibri (Body)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à"/>
                      </a:pPr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</a:tr>
              <a:tr h="21352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Calibri (Body)"/>
                        </a:rPr>
                        <a:t>12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Calibri (Body)"/>
                        <a:ea typeface="+mn-ea"/>
                        <a:cs typeface="Calibri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latin typeface="Calibri (Body)"/>
                          <a:cs typeface="Calibri (Body)"/>
                        </a:rPr>
                        <a:t>Cancel</a:t>
                      </a:r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>
                          <a:latin typeface="Calibri (Body)"/>
                          <a:cs typeface="Calibri (Body)"/>
                        </a:rPr>
                        <a:t>Set all information</a:t>
                      </a:r>
                      <a:r>
                        <a:rPr lang="en-GB" sz="1100" baseline="0" dirty="0" smtClean="0">
                          <a:latin typeface="Calibri (Body)"/>
                          <a:cs typeface="Calibri (Body)"/>
                        </a:rPr>
                        <a:t> of user to default.</a:t>
                      </a:r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</a:tr>
              <a:tr h="8007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Calibri (Body)"/>
                          <a:ea typeface="+mn-ea"/>
                          <a:cs typeface="Calibri (Body)"/>
                        </a:rPr>
                        <a:t>13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Calibri (Body)"/>
                        <a:ea typeface="+mn-ea"/>
                        <a:cs typeface="Calibri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latin typeface="Calibri (Body)"/>
                          <a:cs typeface="Calibri (Body)"/>
                        </a:rPr>
                        <a:t>Message</a:t>
                      </a:r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>
                          <a:latin typeface="Calibri (Body)"/>
                          <a:cs typeface="Calibri (Body)"/>
                        </a:rPr>
                        <a:t>- By default, it’ s hidden.</a:t>
                      </a:r>
                    </a:p>
                    <a:p>
                      <a:r>
                        <a:rPr lang="en-GB" sz="1100" dirty="0" smtClean="0">
                          <a:latin typeface="Calibri (Body)"/>
                          <a:cs typeface="Calibri (Body)"/>
                        </a:rPr>
                        <a:t>- If</a:t>
                      </a:r>
                      <a:r>
                        <a:rPr lang="en-GB" sz="1100" baseline="0" dirty="0" smtClean="0">
                          <a:latin typeface="Calibri (Body)"/>
                          <a:cs typeface="Calibri (Body)"/>
                        </a:rPr>
                        <a:t> everything is alright, the message change to green with text: “You have updated successfully” 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aseline="0" dirty="0" smtClean="0">
                          <a:latin typeface="Calibri (Body)"/>
                          <a:cs typeface="Calibri (Body)"/>
                        </a:rPr>
                        <a:t>- If it’s wrong, the message change to red with text: “You have updated unsuccessfully” .</a:t>
                      </a:r>
                    </a:p>
                    <a:p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41846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</TotalTime>
  <Words>870</Words>
  <Application>Microsoft Macintosh PowerPoint</Application>
  <PresentationFormat>On-screen Show (4:3)</PresentationFormat>
  <Paragraphs>274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ホワイト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Mulodo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 Thom</dc:creator>
  <cp:lastModifiedBy>Van Thom</cp:lastModifiedBy>
  <cp:revision>26</cp:revision>
  <dcterms:created xsi:type="dcterms:W3CDTF">2014-12-08T01:47:50Z</dcterms:created>
  <dcterms:modified xsi:type="dcterms:W3CDTF">2014-12-08T09:54:07Z</dcterms:modified>
</cp:coreProperties>
</file>