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7724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7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748242"/>
            <a:ext cx="5829300" cy="1591733"/>
          </a:xfrm>
        </p:spPr>
        <p:txBody>
          <a:bodyPr anchor="b"/>
          <a:lstStyle>
            <a:lvl1pPr algn="ctr">
              <a:defRPr sz="38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401359"/>
            <a:ext cx="5829300" cy="1103841"/>
          </a:xfrm>
        </p:spPr>
        <p:txBody>
          <a:bodyPr/>
          <a:lstStyle>
            <a:lvl1pPr marL="0" indent="0" algn="ctr">
              <a:buNone/>
              <a:defRPr sz="1530"/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6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6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43417"/>
            <a:ext cx="1675924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43417"/>
            <a:ext cx="4930616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6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1139826"/>
            <a:ext cx="6703695" cy="1901825"/>
          </a:xfrm>
        </p:spPr>
        <p:txBody>
          <a:bodyPr anchor="b"/>
          <a:lstStyle>
            <a:lvl1pPr>
              <a:defRPr sz="38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3059642"/>
            <a:ext cx="6703695" cy="1000125"/>
          </a:xfrm>
        </p:spPr>
        <p:txBody>
          <a:bodyPr/>
          <a:lstStyle>
            <a:lvl1pPr marL="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1pPr>
            <a:lvl2pPr marL="29146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2pPr>
            <a:lvl3pPr marL="582930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39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586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732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87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025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172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217083"/>
            <a:ext cx="330327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217083"/>
            <a:ext cx="330327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1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43417"/>
            <a:ext cx="670369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1120775"/>
            <a:ext cx="3288089" cy="549275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1670050"/>
            <a:ext cx="3288089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120775"/>
            <a:ext cx="3304282" cy="549275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670050"/>
            <a:ext cx="330428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5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04800"/>
            <a:ext cx="2506801" cy="106680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658284"/>
            <a:ext cx="3934778" cy="3249083"/>
          </a:xfrm>
        </p:spPr>
        <p:txBody>
          <a:bodyPr/>
          <a:lstStyle>
            <a:lvl1pPr>
              <a:defRPr sz="2040"/>
            </a:lvl1pPr>
            <a:lvl2pPr>
              <a:defRPr sz="1785"/>
            </a:lvl2pPr>
            <a:lvl3pPr>
              <a:defRPr sz="1530"/>
            </a:lvl3pPr>
            <a:lvl4pPr>
              <a:defRPr sz="1275"/>
            </a:lvl4pPr>
            <a:lvl5pPr>
              <a:defRPr sz="1275"/>
            </a:lvl5pPr>
            <a:lvl6pPr>
              <a:defRPr sz="1275"/>
            </a:lvl6pPr>
            <a:lvl7pPr>
              <a:defRPr sz="1275"/>
            </a:lvl7pPr>
            <a:lvl8pPr>
              <a:defRPr sz="1275"/>
            </a:lvl8pPr>
            <a:lvl9pPr>
              <a:defRPr sz="12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371600"/>
            <a:ext cx="2506801" cy="254105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2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04800"/>
            <a:ext cx="2506801" cy="106680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658284"/>
            <a:ext cx="3934778" cy="3249083"/>
          </a:xfrm>
        </p:spPr>
        <p:txBody>
          <a:bodyPr anchor="t"/>
          <a:lstStyle>
            <a:lvl1pPr marL="0" indent="0">
              <a:buNone/>
              <a:defRPr sz="2040"/>
            </a:lvl1pPr>
            <a:lvl2pPr marL="291465" indent="0">
              <a:buNone/>
              <a:defRPr sz="1785"/>
            </a:lvl2pPr>
            <a:lvl3pPr marL="582930" indent="0">
              <a:buNone/>
              <a:defRPr sz="1530"/>
            </a:lvl3pPr>
            <a:lvl4pPr marL="874395" indent="0">
              <a:buNone/>
              <a:defRPr sz="1275"/>
            </a:lvl4pPr>
            <a:lvl5pPr marL="1165860" indent="0">
              <a:buNone/>
              <a:defRPr sz="1275"/>
            </a:lvl5pPr>
            <a:lvl6pPr marL="1457325" indent="0">
              <a:buNone/>
              <a:defRPr sz="1275"/>
            </a:lvl6pPr>
            <a:lvl7pPr marL="1748790" indent="0">
              <a:buNone/>
              <a:defRPr sz="1275"/>
            </a:lvl7pPr>
            <a:lvl8pPr marL="2040255" indent="0">
              <a:buNone/>
              <a:defRPr sz="1275"/>
            </a:lvl8pPr>
            <a:lvl9pPr marL="2331720" indent="0">
              <a:buNone/>
              <a:defRPr sz="12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371600"/>
            <a:ext cx="2506801" cy="254105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7497-96A6-4F1C-9667-41A4CB667D1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43417"/>
            <a:ext cx="670369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217083"/>
            <a:ext cx="670369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4237567"/>
            <a:ext cx="17487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97497-96A6-4F1C-9667-41A4CB667D1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4237567"/>
            <a:ext cx="262318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4237567"/>
            <a:ext cx="17487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E128C-8CC9-4544-A627-E66D35DB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2930" rtl="0" eaLnBrk="1" latinLnBrk="0" hangingPunct="1">
        <a:lnSpc>
          <a:spcPct val="90000"/>
        </a:lnSpc>
        <a:spcBef>
          <a:spcPct val="0"/>
        </a:spcBef>
        <a:buNone/>
        <a:defRPr sz="28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733" indent="-145733" algn="l" defTabSz="58293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3719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2866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2012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31159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60305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452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598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745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2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9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5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601_MB_Lateral_Lunge_to_a_Front_Press-08656">
            <a:hlinkClick r:id="" action="ppaction://media"/>
            <a:extLst>
              <a:ext uri="{FF2B5EF4-FFF2-40B4-BE49-F238E27FC236}">
                <a16:creationId xmlns:a16="http://schemas.microsoft.com/office/drawing/2014/main" id="{4B2B3C5C-8887-469C-892D-47D767B00D06}"/>
              </a:ext>
            </a:extLst>
          </p:cNvPr>
          <p:cNvPicPr>
            <a:picLocks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4898.9999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0340" y="1709928"/>
            <a:ext cx="1856232" cy="1152144"/>
          </a:xfrm>
          <a:prstGeom prst="rect">
            <a:avLst/>
          </a:prstGeom>
        </p:spPr>
      </p:pic>
      <p:pic>
        <p:nvPicPr>
          <p:cNvPr id="3" name="601_MB_Lateral_Lunge_to_a_Front_Press-08656">
            <a:hlinkClick r:id="" action="ppaction://media"/>
            <a:extLst>
              <a:ext uri="{FF2B5EF4-FFF2-40B4-BE49-F238E27FC236}">
                <a16:creationId xmlns:a16="http://schemas.microsoft.com/office/drawing/2014/main" id="{A1BDB178-79BC-4953-BF45-2CF5F8214D78}"/>
              </a:ext>
            </a:extLst>
          </p:cNvPr>
          <p:cNvPicPr>
            <a:picLocks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4898.9999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4759" y="1709928"/>
            <a:ext cx="1856232" cy="1152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2E9B24-311D-419E-BEF2-114BC182D0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19" y="66699"/>
            <a:ext cx="30476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6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601_MB_Lateral_Lunge_to_a_Front_Press-08656">
            <a:hlinkClick r:id="" action="ppaction://media"/>
            <a:extLst>
              <a:ext uri="{FF2B5EF4-FFF2-40B4-BE49-F238E27FC236}">
                <a16:creationId xmlns:a16="http://schemas.microsoft.com/office/drawing/2014/main" id="{4B2B3C5C-8887-469C-892D-47D767B00D06}"/>
              </a:ext>
            </a:extLst>
          </p:cNvPr>
          <p:cNvPicPr>
            <a:picLocks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4898.9999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0340" y="1709928"/>
            <a:ext cx="1856232" cy="1152144"/>
          </a:xfrm>
          <a:prstGeom prst="rect">
            <a:avLst/>
          </a:prstGeom>
        </p:spPr>
      </p:pic>
      <p:pic>
        <p:nvPicPr>
          <p:cNvPr id="3" name="601_MB_Lateral_Lunge_to_a_Front_Press-08656">
            <a:hlinkClick r:id="" action="ppaction://media"/>
            <a:extLst>
              <a:ext uri="{FF2B5EF4-FFF2-40B4-BE49-F238E27FC236}">
                <a16:creationId xmlns:a16="http://schemas.microsoft.com/office/drawing/2014/main" id="{A1BDB178-79BC-4953-BF45-2CF5F8214D78}"/>
              </a:ext>
            </a:extLst>
          </p:cNvPr>
          <p:cNvPicPr>
            <a:picLocks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4898.9999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4759" y="1709928"/>
            <a:ext cx="1856232" cy="1152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680243-08E1-47A0-813D-BD6DFB56B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19" y="60984"/>
            <a:ext cx="30476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7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2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Nguyên Huỳnh Nhật</dc:creator>
  <cp:lastModifiedBy>Nguyên Huỳnh Nhật</cp:lastModifiedBy>
  <cp:revision>3</cp:revision>
  <dcterms:created xsi:type="dcterms:W3CDTF">2022-03-07T17:10:41Z</dcterms:created>
  <dcterms:modified xsi:type="dcterms:W3CDTF">2022-03-07T17:41:53Z</dcterms:modified>
</cp:coreProperties>
</file>