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7724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83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2E334-C4A0-4A60-8CDA-D9705A6CB5B6}" v="115" dt="2022-02-24T08:51:10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ên Huỳnh Nhật" userId="19dfb207546114a3" providerId="Windows Live" clId="Web-{CEB2E334-C4A0-4A60-8CDA-D9705A6CB5B6}"/>
    <pc:docChg chg="mod modSld addMainMaster delMainMaster modMainMaster setSldSz">
      <pc:chgData name="Nguyên Huỳnh Nhật" userId="19dfb207546114a3" providerId="Windows Live" clId="Web-{CEB2E334-C4A0-4A60-8CDA-D9705A6CB5B6}" dt="2022-02-24T08:51:10.102" v="91" actId="20577"/>
      <pc:docMkLst>
        <pc:docMk/>
      </pc:docMkLst>
      <pc:sldChg chg="addSp delSp modSp mod setBg modClrScheme chgLayout">
        <pc:chgData name="Nguyên Huỳnh Nhật" userId="19dfb207546114a3" providerId="Windows Live" clId="Web-{CEB2E334-C4A0-4A60-8CDA-D9705A6CB5B6}" dt="2022-02-24T08:51:10.102" v="91" actId="20577"/>
        <pc:sldMkLst>
          <pc:docMk/>
          <pc:sldMk cId="109857222" sldId="256"/>
        </pc:sldMkLst>
        <pc:spChg chg="del">
          <ac:chgData name="Nguyên Huỳnh Nhật" userId="19dfb207546114a3" providerId="Windows Live" clId="Web-{CEB2E334-C4A0-4A60-8CDA-D9705A6CB5B6}" dt="2022-02-24T08:24:39.250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Nguyên Huỳnh Nhật" userId="19dfb207546114a3" providerId="Windows Live" clId="Web-{CEB2E334-C4A0-4A60-8CDA-D9705A6CB5B6}" dt="2022-02-24T08:24:43.516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Nguyên Huỳnh Nhật" userId="19dfb207546114a3" providerId="Windows Live" clId="Web-{CEB2E334-C4A0-4A60-8CDA-D9705A6CB5B6}" dt="2022-02-24T08:31:02.244" v="22" actId="14100"/>
          <ac:spMkLst>
            <pc:docMk/>
            <pc:sldMk cId="109857222" sldId="256"/>
            <ac:spMk id="4" creationId="{63C19952-6783-4C90-83E0-33389700A76E}"/>
          </ac:spMkLst>
        </pc:spChg>
        <pc:spChg chg="add del mod ord">
          <ac:chgData name="Nguyên Huỳnh Nhật" userId="19dfb207546114a3" providerId="Windows Live" clId="Web-{CEB2E334-C4A0-4A60-8CDA-D9705A6CB5B6}" dt="2022-02-24T08:30:34.556" v="21"/>
          <ac:spMkLst>
            <pc:docMk/>
            <pc:sldMk cId="109857222" sldId="256"/>
            <ac:spMk id="5" creationId="{702E833B-E173-439F-B85F-8B897C67F7DA}"/>
          </ac:spMkLst>
        </pc:spChg>
        <pc:spChg chg="add del mod ord">
          <ac:chgData name="Nguyên Huỳnh Nhật" userId="19dfb207546114a3" providerId="Windows Live" clId="Web-{CEB2E334-C4A0-4A60-8CDA-D9705A6CB5B6}" dt="2022-02-24T08:30:33.134" v="20"/>
          <ac:spMkLst>
            <pc:docMk/>
            <pc:sldMk cId="109857222" sldId="256"/>
            <ac:spMk id="6" creationId="{F27B1332-DAA0-49C5-93C3-09CC04BA2B2C}"/>
          </ac:spMkLst>
        </pc:spChg>
        <pc:spChg chg="add mod">
          <ac:chgData name="Nguyên Huỳnh Nhật" userId="19dfb207546114a3" providerId="Windows Live" clId="Web-{CEB2E334-C4A0-4A60-8CDA-D9705A6CB5B6}" dt="2022-02-24T08:41:50.573" v="48" actId="1076"/>
          <ac:spMkLst>
            <pc:docMk/>
            <pc:sldMk cId="109857222" sldId="256"/>
            <ac:spMk id="9" creationId="{36668F03-A98C-48F9-9B2E-CAAF2FF3AC6E}"/>
          </ac:spMkLst>
        </pc:spChg>
        <pc:spChg chg="add mod">
          <ac:chgData name="Nguyên Huỳnh Nhật" userId="19dfb207546114a3" providerId="Windows Live" clId="Web-{CEB2E334-C4A0-4A60-8CDA-D9705A6CB5B6}" dt="2022-02-24T08:42:31.621" v="53" actId="20577"/>
          <ac:spMkLst>
            <pc:docMk/>
            <pc:sldMk cId="109857222" sldId="256"/>
            <ac:spMk id="10" creationId="{2B3F3B5C-4712-4F58-8B0F-22193766B863}"/>
          </ac:spMkLst>
        </pc:spChg>
        <pc:spChg chg="add del mod modVis">
          <ac:chgData name="Nguyên Huỳnh Nhật" userId="19dfb207546114a3" providerId="Windows Live" clId="Web-{CEB2E334-C4A0-4A60-8CDA-D9705A6CB5B6}" dt="2022-02-24T08:48:09.551" v="72"/>
          <ac:spMkLst>
            <pc:docMk/>
            <pc:sldMk cId="109857222" sldId="256"/>
            <ac:spMk id="11" creationId="{DBB49866-5CD3-43E5-A8D2-1DA20BD49D71}"/>
          </ac:spMkLst>
        </pc:spChg>
        <pc:spChg chg="add del">
          <ac:chgData name="Nguyên Huỳnh Nhật" userId="19dfb207546114a3" providerId="Windows Live" clId="Web-{CEB2E334-C4A0-4A60-8CDA-D9705A6CB5B6}" dt="2022-02-24T08:47:30.863" v="64"/>
          <ac:spMkLst>
            <pc:docMk/>
            <pc:sldMk cId="109857222" sldId="256"/>
            <ac:spMk id="12" creationId="{1F4A80B4-6E88-47C7-BFED-9B7AF6FDC86A}"/>
          </ac:spMkLst>
        </pc:spChg>
        <pc:spChg chg="add del">
          <ac:chgData name="Nguyên Huỳnh Nhật" userId="19dfb207546114a3" providerId="Windows Live" clId="Web-{CEB2E334-C4A0-4A60-8CDA-D9705A6CB5B6}" dt="2022-02-24T08:47:35.316" v="66"/>
          <ac:spMkLst>
            <pc:docMk/>
            <pc:sldMk cId="109857222" sldId="256"/>
            <ac:spMk id="13" creationId="{5C3CD2B4-E1F6-4111-99A3-A20A788002FB}"/>
          </ac:spMkLst>
        </pc:spChg>
        <pc:spChg chg="add mod">
          <ac:chgData name="Nguyên Huỳnh Nhật" userId="19dfb207546114a3" providerId="Windows Live" clId="Web-{CEB2E334-C4A0-4A60-8CDA-D9705A6CB5B6}" dt="2022-02-24T08:48:44.661" v="76"/>
          <ac:spMkLst>
            <pc:docMk/>
            <pc:sldMk cId="109857222" sldId="256"/>
            <ac:spMk id="14" creationId="{E4849660-1ECB-4DF1-9020-621A1B593C2F}"/>
          </ac:spMkLst>
        </pc:spChg>
        <pc:spChg chg="add mod">
          <ac:chgData name="Nguyên Huỳnh Nhật" userId="19dfb207546114a3" providerId="Windows Live" clId="Web-{CEB2E334-C4A0-4A60-8CDA-D9705A6CB5B6}" dt="2022-02-24T08:49:58.882" v="82" actId="20577"/>
          <ac:spMkLst>
            <pc:docMk/>
            <pc:sldMk cId="109857222" sldId="256"/>
            <ac:spMk id="15" creationId="{DCB65578-90BF-4A72-B76C-3AA7F2B5BC47}"/>
          </ac:spMkLst>
        </pc:spChg>
        <pc:spChg chg="add mod">
          <ac:chgData name="Nguyên Huỳnh Nhật" userId="19dfb207546114a3" providerId="Windows Live" clId="Web-{CEB2E334-C4A0-4A60-8CDA-D9705A6CB5B6}" dt="2022-02-24T08:51:10.102" v="91" actId="20577"/>
          <ac:spMkLst>
            <pc:docMk/>
            <pc:sldMk cId="109857222" sldId="256"/>
            <ac:spMk id="16" creationId="{82570C7D-FA8B-47E2-B1F7-9F219F94AC2D}"/>
          </ac:spMkLst>
        </pc:spChg>
        <pc:picChg chg="add del mod">
          <ac:chgData name="Nguyên Huỳnh Nhật" userId="19dfb207546114a3" providerId="Windows Live" clId="Web-{CEB2E334-C4A0-4A60-8CDA-D9705A6CB5B6}" dt="2022-02-24T08:32:24.152" v="29"/>
          <ac:picMkLst>
            <pc:docMk/>
            <pc:sldMk cId="109857222" sldId="256"/>
            <ac:picMk id="7" creationId="{B616AEEF-7DE1-4195-9A14-832D5231DF85}"/>
          </ac:picMkLst>
        </pc:picChg>
        <pc:picChg chg="add mod">
          <ac:chgData name="Nguyên Huỳnh Nhật" userId="19dfb207546114a3" providerId="Windows Live" clId="Web-{CEB2E334-C4A0-4A60-8CDA-D9705A6CB5B6}" dt="2022-02-24T08:33:06.747" v="31" actId="1076"/>
          <ac:picMkLst>
            <pc:docMk/>
            <pc:sldMk cId="109857222" sldId="256"/>
            <ac:picMk id="8" creationId="{BAF11E55-D15D-475E-ACCB-FC75DDC0F4D4}"/>
          </ac:picMkLst>
        </pc:picChg>
      </pc:sldChg>
      <pc:sldMasterChg chg="modSp del delSldLayout modSldLayout">
        <pc:chgData name="Nguyên Huỳnh Nhật" userId="19dfb207546114a3" providerId="Windows Live" clId="Web-{CEB2E334-C4A0-4A60-8CDA-D9705A6CB5B6}" dt="2022-02-24T08:27:16.504" v="3"/>
        <pc:sldMasterMkLst>
          <pc:docMk/>
          <pc:sldMasterMk cId="2460954070" sldId="2147483660"/>
        </pc:sldMasterMkLst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6" creationId="{00000000-0000-0000-0000-000000000000}"/>
          </ac:spMkLst>
        </pc:sp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add addSldLayout modSldLayout">
        <pc:chgData name="Nguyên Huỳnh Nhật" userId="19dfb207546114a3" providerId="Windows Live" clId="Web-{CEB2E334-C4A0-4A60-8CDA-D9705A6CB5B6}" dt="2022-02-24T08:27:16.504" v="3"/>
        <pc:sldMasterMkLst>
          <pc:docMk/>
          <pc:sldMasterMk cId="1412319363" sldId="2147483672"/>
        </pc:sldMasterMkLst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3469521635" sldId="2147483673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159963746" sldId="2147483674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3453188543" sldId="2147483675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1967626428" sldId="2147483676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533708344" sldId="2147483677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885135048" sldId="2147483678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436822065" sldId="2147483679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924134616" sldId="2147483680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789821987" sldId="2147483681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440868086" sldId="2147483682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355486192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748242"/>
            <a:ext cx="5829300" cy="1591733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401359"/>
            <a:ext cx="5829300" cy="1103841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2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43417"/>
            <a:ext cx="1675924" cy="387455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43417"/>
            <a:ext cx="4930616" cy="387455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8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1139826"/>
            <a:ext cx="6703695" cy="1901825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3059642"/>
            <a:ext cx="6703695" cy="1000125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>
                    <a:tint val="75000"/>
                  </a:schemeClr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8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217083"/>
            <a:ext cx="3303270" cy="29008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217083"/>
            <a:ext cx="3303270" cy="29008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2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417"/>
            <a:ext cx="6703695" cy="88370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1120775"/>
            <a:ext cx="3288089" cy="549275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670050"/>
            <a:ext cx="3288089" cy="2456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120775"/>
            <a:ext cx="3304282" cy="549275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670050"/>
            <a:ext cx="3304282" cy="2456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0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2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658284"/>
            <a:ext cx="3934778" cy="3249083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3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658284"/>
            <a:ext cx="3934778" cy="3249083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43417"/>
            <a:ext cx="670369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217083"/>
            <a:ext cx="670369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4237567"/>
            <a:ext cx="262318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1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lockInfo"/>
          <p:cNvGrpSpPr/>
          <p:nvPr/>
        </p:nvGrpSpPr>
        <p:grpSpPr>
          <a:xfrm>
            <a:off x="0" y="0"/>
            <a:ext cx="7772098" cy="461665"/>
            <a:chOff x="0" y="0"/>
            <a:chExt cx="7772098" cy="461665"/>
          </a:xfrm>
        </p:grpSpPr>
        <p:sp>
          <p:nvSpPr>
            <p:cNvPr id="4" name="TopWhiteRec">
              <a:extLst>
                <a:ext uri="{FF2B5EF4-FFF2-40B4-BE49-F238E27FC236}">
                  <a16:creationId xmlns:a16="http://schemas.microsoft.com/office/drawing/2014/main" id="{63C19952-6783-4C90-83E0-33389700A76E}"/>
                </a:ext>
              </a:extLst>
            </p:cNvPr>
            <p:cNvSpPr/>
            <p:nvPr/>
          </p:nvSpPr>
          <p:spPr>
            <a:xfrm>
              <a:off x="0" y="0"/>
              <a:ext cx="7772098" cy="389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OTFLogo">
              <a:extLst>
                <a:ext uri="{FF2B5EF4-FFF2-40B4-BE49-F238E27FC236}">
                  <a16:creationId xmlns:a16="http://schemas.microsoft.com/office/drawing/2014/main" id="{BAF11E55-D15D-475E-ACCB-FC75DDC0F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7260" y="50259"/>
              <a:ext cx="228745" cy="285750"/>
            </a:xfrm>
            <a:prstGeom prst="rect">
              <a:avLst/>
            </a:prstGeom>
          </p:spPr>
        </p:pic>
        <p:sp>
          <p:nvSpPr>
            <p:cNvPr id="9" name="BlockName">
              <a:extLst>
                <a:ext uri="{FF2B5EF4-FFF2-40B4-BE49-F238E27FC236}">
                  <a16:creationId xmlns:a16="http://schemas.microsoft.com/office/drawing/2014/main" id="{36668F03-A98C-48F9-9B2E-CAAF2FF3AC6E}"/>
                </a:ext>
              </a:extLst>
            </p:cNvPr>
            <p:cNvSpPr txBox="1"/>
            <p:nvPr/>
          </p:nvSpPr>
          <p:spPr>
            <a:xfrm>
              <a:off x="4392" y="0"/>
              <a:ext cx="3759501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ea typeface="+mn-lt"/>
                  <a:cs typeface="+mn-lt"/>
                </a:rPr>
                <a:t>Block Name</a:t>
              </a:r>
              <a:endParaRPr lang="en-US" sz="2400">
                <a:cs typeface="Calibri"/>
              </a:endParaRPr>
            </a:p>
          </p:txBody>
        </p:sp>
        <p:sp>
          <p:nvSpPr>
            <p:cNvPr id="10" name="BlockDuration">
              <a:extLst>
                <a:ext uri="{FF2B5EF4-FFF2-40B4-BE49-F238E27FC236}">
                  <a16:creationId xmlns:a16="http://schemas.microsoft.com/office/drawing/2014/main" id="{2B3F3B5C-4712-4F58-8B0F-22193766B863}"/>
                </a:ext>
              </a:extLst>
            </p:cNvPr>
            <p:cNvSpPr txBox="1"/>
            <p:nvPr/>
          </p:nvSpPr>
          <p:spPr>
            <a:xfrm>
              <a:off x="3996005" y="0"/>
              <a:ext cx="3772726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400" dirty="0">
                  <a:ea typeface="+mn-lt"/>
                  <a:cs typeface="+mn-lt"/>
                </a:rPr>
                <a:t>00:00</a:t>
              </a:r>
              <a:endParaRPr lang="en-US" dirty="0"/>
            </a:p>
          </p:txBody>
        </p:sp>
      </p:grpSp>
      <p:grpSp>
        <p:nvGrpSpPr>
          <p:cNvPr id="2" name="ExerciseVVA"/>
          <p:cNvGrpSpPr/>
          <p:nvPr/>
        </p:nvGrpSpPr>
        <p:grpSpPr>
          <a:xfrm>
            <a:off x="2955267" y="941175"/>
            <a:ext cx="1859697" cy="2690614"/>
            <a:chOff x="2955267" y="941175"/>
            <a:chExt cx="1859697" cy="2690614"/>
          </a:xfrm>
        </p:grpSpPr>
        <p:sp>
          <p:nvSpPr>
            <p:cNvPr id="14" name="ExerciseRec">
              <a:extLst>
                <a:ext uri="{FF2B5EF4-FFF2-40B4-BE49-F238E27FC236}">
                  <a16:creationId xmlns:a16="http://schemas.microsoft.com/office/drawing/2014/main" id="{E4849660-1ECB-4DF1-9020-621A1B593C2F}"/>
                </a:ext>
              </a:extLst>
            </p:cNvPr>
            <p:cNvSpPr/>
            <p:nvPr/>
          </p:nvSpPr>
          <p:spPr>
            <a:xfrm>
              <a:off x="2959450" y="941965"/>
              <a:ext cx="1854678" cy="2689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xerciseName">
              <a:extLst>
                <a:ext uri="{FF2B5EF4-FFF2-40B4-BE49-F238E27FC236}">
                  <a16:creationId xmlns:a16="http://schemas.microsoft.com/office/drawing/2014/main" id="{DCB65578-90BF-4A72-B76C-3AA7F2B5BC47}"/>
                </a:ext>
              </a:extLst>
            </p:cNvPr>
            <p:cNvSpPr txBox="1"/>
            <p:nvPr/>
          </p:nvSpPr>
          <p:spPr>
            <a:xfrm>
              <a:off x="2957227" y="941175"/>
              <a:ext cx="185773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Exercise Name</a:t>
              </a:r>
              <a:endParaRPr lang="en-US" dirty="0"/>
            </a:p>
          </p:txBody>
        </p:sp>
        <p:sp>
          <p:nvSpPr>
            <p:cNvPr id="16" name="ExercisePrescription">
              <a:extLst>
                <a:ext uri="{FF2B5EF4-FFF2-40B4-BE49-F238E27FC236}">
                  <a16:creationId xmlns:a16="http://schemas.microsoft.com/office/drawing/2014/main" id="{82570C7D-FA8B-47E2-B1F7-9F219F94AC2D}"/>
                </a:ext>
              </a:extLst>
            </p:cNvPr>
            <p:cNvSpPr txBox="1"/>
            <p:nvPr/>
          </p:nvSpPr>
          <p:spPr>
            <a:xfrm>
              <a:off x="2955267" y="3258778"/>
              <a:ext cx="185773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 dirty="0">
                  <a:solidFill>
                    <a:srgbClr val="ED7D31"/>
                  </a:solidFill>
                  <a:ea typeface="+mn-lt"/>
                  <a:cs typeface="+mn-lt"/>
                </a:rPr>
                <a:t>300m JUST ONCE</a:t>
              </a:r>
              <a:endParaRPr lang="en-US" i="1">
                <a:solidFill>
                  <a:srgbClr val="ED7D31"/>
                </a:solidFill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lockInfo"/>
          <p:cNvGrpSpPr/>
          <p:nvPr/>
        </p:nvGrpSpPr>
        <p:grpSpPr>
          <a:xfrm>
            <a:off x="0" y="0"/>
            <a:ext cx="7772098" cy="461665"/>
            <a:chOff x="0" y="0"/>
            <a:chExt cx="7772098" cy="461665"/>
          </a:xfrm>
        </p:grpSpPr>
        <p:sp>
          <p:nvSpPr>
            <p:cNvPr id="4" name="TopWhiteRec">
              <a:extLst>
                <a:ext uri="{FF2B5EF4-FFF2-40B4-BE49-F238E27FC236}">
                  <a16:creationId xmlns:a16="http://schemas.microsoft.com/office/drawing/2014/main" id="{63C19952-6783-4C90-83E0-33389700A76E}"/>
                </a:ext>
              </a:extLst>
            </p:cNvPr>
            <p:cNvSpPr/>
            <p:nvPr/>
          </p:nvSpPr>
          <p:spPr>
            <a:xfrm>
              <a:off x="0" y="0"/>
              <a:ext cx="7772098" cy="389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OTFLogo">
              <a:extLst>
                <a:ext uri="{FF2B5EF4-FFF2-40B4-BE49-F238E27FC236}">
                  <a16:creationId xmlns:a16="http://schemas.microsoft.com/office/drawing/2014/main" id="{BAF11E55-D15D-475E-ACCB-FC75DDC0F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7260" y="50259"/>
              <a:ext cx="228745" cy="285750"/>
            </a:xfrm>
            <a:prstGeom prst="rect">
              <a:avLst/>
            </a:prstGeom>
          </p:spPr>
        </p:pic>
        <p:sp>
          <p:nvSpPr>
            <p:cNvPr id="9" name="BlockName">
              <a:extLst>
                <a:ext uri="{FF2B5EF4-FFF2-40B4-BE49-F238E27FC236}">
                  <a16:creationId xmlns:a16="http://schemas.microsoft.com/office/drawing/2014/main" id="{36668F03-A98C-48F9-9B2E-CAAF2FF3AC6E}"/>
                </a:ext>
              </a:extLst>
            </p:cNvPr>
            <p:cNvSpPr txBox="1"/>
            <p:nvPr/>
          </p:nvSpPr>
          <p:spPr>
            <a:xfrm>
              <a:off x="4392" y="0"/>
              <a:ext cx="3759501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ea typeface="+mn-lt"/>
                  <a:cs typeface="+mn-lt"/>
                </a:rPr>
                <a:t>Block Name</a:t>
              </a:r>
              <a:endParaRPr lang="en-US" sz="2400">
                <a:cs typeface="Calibri"/>
              </a:endParaRPr>
            </a:p>
          </p:txBody>
        </p:sp>
        <p:sp>
          <p:nvSpPr>
            <p:cNvPr id="10" name="BlockDuration">
              <a:extLst>
                <a:ext uri="{FF2B5EF4-FFF2-40B4-BE49-F238E27FC236}">
                  <a16:creationId xmlns:a16="http://schemas.microsoft.com/office/drawing/2014/main" id="{2B3F3B5C-4712-4F58-8B0F-22193766B863}"/>
                </a:ext>
              </a:extLst>
            </p:cNvPr>
            <p:cNvSpPr txBox="1"/>
            <p:nvPr/>
          </p:nvSpPr>
          <p:spPr>
            <a:xfrm>
              <a:off x="3996005" y="0"/>
              <a:ext cx="3772726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400" dirty="0">
                  <a:ea typeface="+mn-lt"/>
                  <a:cs typeface="+mn-lt"/>
                </a:rPr>
                <a:t>00:00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16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11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Nguyên Huỳnh Nhật</cp:lastModifiedBy>
  <cp:revision>75</cp:revision>
  <dcterms:created xsi:type="dcterms:W3CDTF">2022-02-24T08:24:16Z</dcterms:created>
  <dcterms:modified xsi:type="dcterms:W3CDTF">2022-03-09T03:56:48Z</dcterms:modified>
</cp:coreProperties>
</file>