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165b05cdec6438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7772400" cy="4572000" type="custom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