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2E334-C4A0-4A60-8CDA-D9705A6CB5B6}" v="115" dt="2022-02-24T08:51:1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uỳnh Nhật" userId="19dfb207546114a3" providerId="Windows Live" clId="Web-{CEB2E334-C4A0-4A60-8CDA-D9705A6CB5B6}"/>
    <pc:docChg chg="mod modSld addMainMaster delMainMaster modMainMaster setSldSz">
      <pc:chgData name="Nguyên Huỳnh Nhật" userId="19dfb207546114a3" providerId="Windows Live" clId="Web-{CEB2E334-C4A0-4A60-8CDA-D9705A6CB5B6}" dt="2022-02-24T08:51:10.102" v="91" actId="20577"/>
      <pc:docMkLst>
        <pc:docMk/>
      </pc:docMkLst>
      <pc:sldChg chg="addSp delSp modSp mod setBg modClrScheme chgLayout">
        <pc:chgData name="Nguyên Huỳnh Nhật" userId="19dfb207546114a3" providerId="Windows Live" clId="Web-{CEB2E334-C4A0-4A60-8CDA-D9705A6CB5B6}" dt="2022-02-24T08:51:10.102" v="91" actId="20577"/>
        <pc:sldMkLst>
          <pc:docMk/>
          <pc:sldMk cId="109857222" sldId="256"/>
        </pc:sldMkLst>
        <pc:spChg chg="del">
          <ac:chgData name="Nguyên Huỳnh Nhật" userId="19dfb207546114a3" providerId="Windows Live" clId="Web-{CEB2E334-C4A0-4A60-8CDA-D9705A6CB5B6}" dt="2022-02-24T08:24:39.25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guyên Huỳnh Nhật" userId="19dfb207546114a3" providerId="Windows Live" clId="Web-{CEB2E334-C4A0-4A60-8CDA-D9705A6CB5B6}" dt="2022-02-24T08:24:43.5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guyên Huỳnh Nhật" userId="19dfb207546114a3" providerId="Windows Live" clId="Web-{CEB2E334-C4A0-4A60-8CDA-D9705A6CB5B6}" dt="2022-02-24T08:31:02.244" v="22" actId="14100"/>
          <ac:spMkLst>
            <pc:docMk/>
            <pc:sldMk cId="109857222" sldId="256"/>
            <ac:spMk id="4" creationId="{63C19952-6783-4C90-83E0-33389700A76E}"/>
          </ac:spMkLst>
        </pc:spChg>
        <pc:spChg chg="add del mod ord">
          <ac:chgData name="Nguyên Huỳnh Nhật" userId="19dfb207546114a3" providerId="Windows Live" clId="Web-{CEB2E334-C4A0-4A60-8CDA-D9705A6CB5B6}" dt="2022-02-24T08:30:34.556" v="21"/>
          <ac:spMkLst>
            <pc:docMk/>
            <pc:sldMk cId="109857222" sldId="256"/>
            <ac:spMk id="5" creationId="{702E833B-E173-439F-B85F-8B897C67F7DA}"/>
          </ac:spMkLst>
        </pc:spChg>
        <pc:spChg chg="add del mod ord">
          <ac:chgData name="Nguyên Huỳnh Nhật" userId="19dfb207546114a3" providerId="Windows Live" clId="Web-{CEB2E334-C4A0-4A60-8CDA-D9705A6CB5B6}" dt="2022-02-24T08:30:33.134" v="20"/>
          <ac:spMkLst>
            <pc:docMk/>
            <pc:sldMk cId="109857222" sldId="256"/>
            <ac:spMk id="6" creationId="{F27B1332-DAA0-49C5-93C3-09CC04BA2B2C}"/>
          </ac:spMkLst>
        </pc:spChg>
        <pc:spChg chg="add mod">
          <ac:chgData name="Nguyên Huỳnh Nhật" userId="19dfb207546114a3" providerId="Windows Live" clId="Web-{CEB2E334-C4A0-4A60-8CDA-D9705A6CB5B6}" dt="2022-02-24T08:41:50.573" v="48" actId="1076"/>
          <ac:spMkLst>
            <pc:docMk/>
            <pc:sldMk cId="109857222" sldId="256"/>
            <ac:spMk id="9" creationId="{36668F03-A98C-48F9-9B2E-CAAF2FF3AC6E}"/>
          </ac:spMkLst>
        </pc:spChg>
        <pc:spChg chg="add mod">
          <ac:chgData name="Nguyên Huỳnh Nhật" userId="19dfb207546114a3" providerId="Windows Live" clId="Web-{CEB2E334-C4A0-4A60-8CDA-D9705A6CB5B6}" dt="2022-02-24T08:42:31.621" v="53" actId="20577"/>
          <ac:spMkLst>
            <pc:docMk/>
            <pc:sldMk cId="109857222" sldId="256"/>
            <ac:spMk id="10" creationId="{2B3F3B5C-4712-4F58-8B0F-22193766B863}"/>
          </ac:spMkLst>
        </pc:spChg>
        <pc:spChg chg="add del mod modVis">
          <ac:chgData name="Nguyên Huỳnh Nhật" userId="19dfb207546114a3" providerId="Windows Live" clId="Web-{CEB2E334-C4A0-4A60-8CDA-D9705A6CB5B6}" dt="2022-02-24T08:48:09.551" v="72"/>
          <ac:spMkLst>
            <pc:docMk/>
            <pc:sldMk cId="109857222" sldId="256"/>
            <ac:spMk id="11" creationId="{DBB49866-5CD3-43E5-A8D2-1DA20BD49D71}"/>
          </ac:spMkLst>
        </pc:spChg>
        <pc:spChg chg="add del">
          <ac:chgData name="Nguyên Huỳnh Nhật" userId="19dfb207546114a3" providerId="Windows Live" clId="Web-{CEB2E334-C4A0-4A60-8CDA-D9705A6CB5B6}" dt="2022-02-24T08:47:30.863" v="64"/>
          <ac:spMkLst>
            <pc:docMk/>
            <pc:sldMk cId="109857222" sldId="256"/>
            <ac:spMk id="12" creationId="{1F4A80B4-6E88-47C7-BFED-9B7AF6FDC86A}"/>
          </ac:spMkLst>
        </pc:spChg>
        <pc:spChg chg="add del">
          <ac:chgData name="Nguyên Huỳnh Nhật" userId="19dfb207546114a3" providerId="Windows Live" clId="Web-{CEB2E334-C4A0-4A60-8CDA-D9705A6CB5B6}" dt="2022-02-24T08:47:35.316" v="66"/>
          <ac:spMkLst>
            <pc:docMk/>
            <pc:sldMk cId="109857222" sldId="256"/>
            <ac:spMk id="13" creationId="{5C3CD2B4-E1F6-4111-99A3-A20A788002FB}"/>
          </ac:spMkLst>
        </pc:spChg>
        <pc:spChg chg="add mod">
          <ac:chgData name="Nguyên Huỳnh Nhật" userId="19dfb207546114a3" providerId="Windows Live" clId="Web-{CEB2E334-C4A0-4A60-8CDA-D9705A6CB5B6}" dt="2022-02-24T08:48:44.661" v="76"/>
          <ac:spMkLst>
            <pc:docMk/>
            <pc:sldMk cId="109857222" sldId="256"/>
            <ac:spMk id="14" creationId="{E4849660-1ECB-4DF1-9020-621A1B593C2F}"/>
          </ac:spMkLst>
        </pc:spChg>
        <pc:spChg chg="add mod">
          <ac:chgData name="Nguyên Huỳnh Nhật" userId="19dfb207546114a3" providerId="Windows Live" clId="Web-{CEB2E334-C4A0-4A60-8CDA-D9705A6CB5B6}" dt="2022-02-24T08:49:58.882" v="82" actId="20577"/>
          <ac:spMkLst>
            <pc:docMk/>
            <pc:sldMk cId="109857222" sldId="256"/>
            <ac:spMk id="15" creationId="{DCB65578-90BF-4A72-B76C-3AA7F2B5BC47}"/>
          </ac:spMkLst>
        </pc:spChg>
        <pc:spChg chg="add mod">
          <ac:chgData name="Nguyên Huỳnh Nhật" userId="19dfb207546114a3" providerId="Windows Live" clId="Web-{CEB2E334-C4A0-4A60-8CDA-D9705A6CB5B6}" dt="2022-02-24T08:51:10.102" v="91" actId="20577"/>
          <ac:spMkLst>
            <pc:docMk/>
            <pc:sldMk cId="109857222" sldId="256"/>
            <ac:spMk id="16" creationId="{82570C7D-FA8B-47E2-B1F7-9F219F94AC2D}"/>
          </ac:spMkLst>
        </pc:spChg>
        <pc:picChg chg="add del mod">
          <ac:chgData name="Nguyên Huỳnh Nhật" userId="19dfb207546114a3" providerId="Windows Live" clId="Web-{CEB2E334-C4A0-4A60-8CDA-D9705A6CB5B6}" dt="2022-02-24T08:32:24.152" v="29"/>
          <ac:picMkLst>
            <pc:docMk/>
            <pc:sldMk cId="109857222" sldId="256"/>
            <ac:picMk id="7" creationId="{B616AEEF-7DE1-4195-9A14-832D5231DF85}"/>
          </ac:picMkLst>
        </pc:picChg>
        <pc:picChg chg="add mod">
          <ac:chgData name="Nguyên Huỳnh Nhật" userId="19dfb207546114a3" providerId="Windows Live" clId="Web-{CEB2E334-C4A0-4A60-8CDA-D9705A6CB5B6}" dt="2022-02-24T08:33:06.747" v="31" actId="1076"/>
          <ac:picMkLst>
            <pc:docMk/>
            <pc:sldMk cId="109857222" sldId="256"/>
            <ac:picMk id="8" creationId="{BAF11E55-D15D-475E-ACCB-FC75DDC0F4D4}"/>
          </ac:picMkLst>
        </pc:picChg>
      </pc:sldChg>
      <pc:sldMasterChg chg="modSp del del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2460954070" sldId="2147483660"/>
        </pc:sldMasterMkLst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1412319363" sldId="2147483672"/>
        </pc:sldMasterMkLst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69521635" sldId="2147483673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59963746" sldId="2147483674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53188543" sldId="2147483675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967626428" sldId="2147483676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533708344" sldId="2147483677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885135048" sldId="2147483678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436822065" sldId="2147483679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924134616" sldId="2147483680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789821987" sldId="2147483681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440868086" sldId="2147483682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35548619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C19952-6783-4C90-83E0-33389700A76E}"/>
              </a:ext>
            </a:extLst>
          </p:cNvPr>
          <p:cNvSpPr/>
          <p:nvPr/>
        </p:nvSpPr>
        <p:spPr>
          <a:xfrm>
            <a:off x="0" y="0"/>
            <a:ext cx="7772098" cy="38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F11E55-D15D-475E-ACCB-FC75DDC0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60" y="50259"/>
            <a:ext cx="228745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68F03-A98C-48F9-9B2E-CAAF2FF3AC6E}"/>
              </a:ext>
            </a:extLst>
          </p:cNvPr>
          <p:cNvSpPr txBox="1"/>
          <p:nvPr/>
        </p:nvSpPr>
        <p:spPr>
          <a:xfrm>
            <a:off x="4392" y="0"/>
            <a:ext cx="77608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Block Name</a:t>
            </a:r>
            <a:endParaRPr lang="en-US" sz="2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F3B5C-4712-4F58-8B0F-22193766B863}"/>
              </a:ext>
            </a:extLst>
          </p:cNvPr>
          <p:cNvSpPr txBox="1"/>
          <p:nvPr/>
        </p:nvSpPr>
        <p:spPr>
          <a:xfrm>
            <a:off x="7906" y="0"/>
            <a:ext cx="77608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dirty="0">
                <a:ea typeface="+mn-lt"/>
                <a:cs typeface="+mn-lt"/>
              </a:rPr>
              <a:t>00:00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49660-1ECB-4DF1-9020-621A1B593C2F}"/>
              </a:ext>
            </a:extLst>
          </p:cNvPr>
          <p:cNvSpPr/>
          <p:nvPr/>
        </p:nvSpPr>
        <p:spPr>
          <a:xfrm>
            <a:off x="2959450" y="941965"/>
            <a:ext cx="1854678" cy="2689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65578-90BF-4A72-B76C-3AA7F2B5BC47}"/>
              </a:ext>
            </a:extLst>
          </p:cNvPr>
          <p:cNvSpPr txBox="1"/>
          <p:nvPr/>
        </p:nvSpPr>
        <p:spPr>
          <a:xfrm>
            <a:off x="2957227" y="941175"/>
            <a:ext cx="1857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Exercise Name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70C7D-FA8B-47E2-B1F7-9F219F94AC2D}"/>
              </a:ext>
            </a:extLst>
          </p:cNvPr>
          <p:cNvSpPr txBox="1"/>
          <p:nvPr/>
        </p:nvSpPr>
        <p:spPr>
          <a:xfrm>
            <a:off x="2955267" y="3258778"/>
            <a:ext cx="1857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rgbClr val="ED7D31"/>
                </a:solidFill>
                <a:ea typeface="+mn-lt"/>
                <a:cs typeface="+mn-lt"/>
              </a:rPr>
              <a:t>300m JUST ONCE</a:t>
            </a:r>
            <a:endParaRPr lang="en-US" i="1">
              <a:solidFill>
                <a:srgbClr val="ED7D3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2022-02-24T08:24:16Z</dcterms:created>
  <dcterms:modified xsi:type="dcterms:W3CDTF">2022-02-24T08:51:16Z</dcterms:modified>
</cp:coreProperties>
</file>