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772400" cy="457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2835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B2E334-C4A0-4A60-8CDA-D9705A6CB5B6}" v="115" dt="2022-02-24T08:51:10.3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67" d="100"/>
          <a:sy n="167" d="100"/>
        </p:scale>
        <p:origin x="52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ên Huỳnh Nhật" userId="19dfb207546114a3" providerId="Windows Live" clId="Web-{CEB2E334-C4A0-4A60-8CDA-D9705A6CB5B6}"/>
    <pc:docChg chg="mod modSld addMainMaster delMainMaster modMainMaster setSldSz">
      <pc:chgData name="Nguyên Huỳnh Nhật" userId="19dfb207546114a3" providerId="Windows Live" clId="Web-{CEB2E334-C4A0-4A60-8CDA-D9705A6CB5B6}" dt="2022-02-24T08:51:10.102" v="91" actId="20577"/>
      <pc:docMkLst>
        <pc:docMk/>
      </pc:docMkLst>
      <pc:sldChg chg="addSp delSp modSp mod setBg modClrScheme chgLayout">
        <pc:chgData name="Nguyên Huỳnh Nhật" userId="19dfb207546114a3" providerId="Windows Live" clId="Web-{CEB2E334-C4A0-4A60-8CDA-D9705A6CB5B6}" dt="2022-02-24T08:51:10.102" v="91" actId="20577"/>
        <pc:sldMkLst>
          <pc:docMk/>
          <pc:sldMk cId="109857222" sldId="256"/>
        </pc:sldMkLst>
        <pc:spChg chg="del">
          <ac:chgData name="Nguyên Huỳnh Nhật" userId="19dfb207546114a3" providerId="Windows Live" clId="Web-{CEB2E334-C4A0-4A60-8CDA-D9705A6CB5B6}" dt="2022-02-24T08:24:39.250" v="0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Nguyên Huỳnh Nhật" userId="19dfb207546114a3" providerId="Windows Live" clId="Web-{CEB2E334-C4A0-4A60-8CDA-D9705A6CB5B6}" dt="2022-02-24T08:24:43.516" v="1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Nguyên Huỳnh Nhật" userId="19dfb207546114a3" providerId="Windows Live" clId="Web-{CEB2E334-C4A0-4A60-8CDA-D9705A6CB5B6}" dt="2022-02-24T08:31:02.244" v="22" actId="14100"/>
          <ac:spMkLst>
            <pc:docMk/>
            <pc:sldMk cId="109857222" sldId="256"/>
            <ac:spMk id="4" creationId="{63C19952-6783-4C90-83E0-33389700A76E}"/>
          </ac:spMkLst>
        </pc:spChg>
        <pc:spChg chg="add del mod ord">
          <ac:chgData name="Nguyên Huỳnh Nhật" userId="19dfb207546114a3" providerId="Windows Live" clId="Web-{CEB2E334-C4A0-4A60-8CDA-D9705A6CB5B6}" dt="2022-02-24T08:30:34.556" v="21"/>
          <ac:spMkLst>
            <pc:docMk/>
            <pc:sldMk cId="109857222" sldId="256"/>
            <ac:spMk id="5" creationId="{702E833B-E173-439F-B85F-8B897C67F7DA}"/>
          </ac:spMkLst>
        </pc:spChg>
        <pc:spChg chg="add del mod ord">
          <ac:chgData name="Nguyên Huỳnh Nhật" userId="19dfb207546114a3" providerId="Windows Live" clId="Web-{CEB2E334-C4A0-4A60-8CDA-D9705A6CB5B6}" dt="2022-02-24T08:30:33.134" v="20"/>
          <ac:spMkLst>
            <pc:docMk/>
            <pc:sldMk cId="109857222" sldId="256"/>
            <ac:spMk id="6" creationId="{F27B1332-DAA0-49C5-93C3-09CC04BA2B2C}"/>
          </ac:spMkLst>
        </pc:spChg>
        <pc:spChg chg="add mod">
          <ac:chgData name="Nguyên Huỳnh Nhật" userId="19dfb207546114a3" providerId="Windows Live" clId="Web-{CEB2E334-C4A0-4A60-8CDA-D9705A6CB5B6}" dt="2022-02-24T08:41:50.573" v="48" actId="1076"/>
          <ac:spMkLst>
            <pc:docMk/>
            <pc:sldMk cId="109857222" sldId="256"/>
            <ac:spMk id="9" creationId="{36668F03-A98C-48F9-9B2E-CAAF2FF3AC6E}"/>
          </ac:spMkLst>
        </pc:spChg>
        <pc:spChg chg="add mod">
          <ac:chgData name="Nguyên Huỳnh Nhật" userId="19dfb207546114a3" providerId="Windows Live" clId="Web-{CEB2E334-C4A0-4A60-8CDA-D9705A6CB5B6}" dt="2022-02-24T08:42:31.621" v="53" actId="20577"/>
          <ac:spMkLst>
            <pc:docMk/>
            <pc:sldMk cId="109857222" sldId="256"/>
            <ac:spMk id="10" creationId="{2B3F3B5C-4712-4F58-8B0F-22193766B863}"/>
          </ac:spMkLst>
        </pc:spChg>
        <pc:spChg chg="add del mod modVis">
          <ac:chgData name="Nguyên Huỳnh Nhật" userId="19dfb207546114a3" providerId="Windows Live" clId="Web-{CEB2E334-C4A0-4A60-8CDA-D9705A6CB5B6}" dt="2022-02-24T08:48:09.551" v="72"/>
          <ac:spMkLst>
            <pc:docMk/>
            <pc:sldMk cId="109857222" sldId="256"/>
            <ac:spMk id="11" creationId="{DBB49866-5CD3-43E5-A8D2-1DA20BD49D71}"/>
          </ac:spMkLst>
        </pc:spChg>
        <pc:spChg chg="add del">
          <ac:chgData name="Nguyên Huỳnh Nhật" userId="19dfb207546114a3" providerId="Windows Live" clId="Web-{CEB2E334-C4A0-4A60-8CDA-D9705A6CB5B6}" dt="2022-02-24T08:47:30.863" v="64"/>
          <ac:spMkLst>
            <pc:docMk/>
            <pc:sldMk cId="109857222" sldId="256"/>
            <ac:spMk id="12" creationId="{1F4A80B4-6E88-47C7-BFED-9B7AF6FDC86A}"/>
          </ac:spMkLst>
        </pc:spChg>
        <pc:spChg chg="add del">
          <ac:chgData name="Nguyên Huỳnh Nhật" userId="19dfb207546114a3" providerId="Windows Live" clId="Web-{CEB2E334-C4A0-4A60-8CDA-D9705A6CB5B6}" dt="2022-02-24T08:47:35.316" v="66"/>
          <ac:spMkLst>
            <pc:docMk/>
            <pc:sldMk cId="109857222" sldId="256"/>
            <ac:spMk id="13" creationId="{5C3CD2B4-E1F6-4111-99A3-A20A788002FB}"/>
          </ac:spMkLst>
        </pc:spChg>
        <pc:spChg chg="add mod">
          <ac:chgData name="Nguyên Huỳnh Nhật" userId="19dfb207546114a3" providerId="Windows Live" clId="Web-{CEB2E334-C4A0-4A60-8CDA-D9705A6CB5B6}" dt="2022-02-24T08:48:44.661" v="76"/>
          <ac:spMkLst>
            <pc:docMk/>
            <pc:sldMk cId="109857222" sldId="256"/>
            <ac:spMk id="14" creationId="{E4849660-1ECB-4DF1-9020-621A1B593C2F}"/>
          </ac:spMkLst>
        </pc:spChg>
        <pc:spChg chg="add mod">
          <ac:chgData name="Nguyên Huỳnh Nhật" userId="19dfb207546114a3" providerId="Windows Live" clId="Web-{CEB2E334-C4A0-4A60-8CDA-D9705A6CB5B6}" dt="2022-02-24T08:49:58.882" v="82" actId="20577"/>
          <ac:spMkLst>
            <pc:docMk/>
            <pc:sldMk cId="109857222" sldId="256"/>
            <ac:spMk id="15" creationId="{DCB65578-90BF-4A72-B76C-3AA7F2B5BC47}"/>
          </ac:spMkLst>
        </pc:spChg>
        <pc:spChg chg="add mod">
          <ac:chgData name="Nguyên Huỳnh Nhật" userId="19dfb207546114a3" providerId="Windows Live" clId="Web-{CEB2E334-C4A0-4A60-8CDA-D9705A6CB5B6}" dt="2022-02-24T08:51:10.102" v="91" actId="20577"/>
          <ac:spMkLst>
            <pc:docMk/>
            <pc:sldMk cId="109857222" sldId="256"/>
            <ac:spMk id="16" creationId="{82570C7D-FA8B-47E2-B1F7-9F219F94AC2D}"/>
          </ac:spMkLst>
        </pc:spChg>
        <pc:picChg chg="add del mod">
          <ac:chgData name="Nguyên Huỳnh Nhật" userId="19dfb207546114a3" providerId="Windows Live" clId="Web-{CEB2E334-C4A0-4A60-8CDA-D9705A6CB5B6}" dt="2022-02-24T08:32:24.152" v="29"/>
          <ac:picMkLst>
            <pc:docMk/>
            <pc:sldMk cId="109857222" sldId="256"/>
            <ac:picMk id="7" creationId="{B616AEEF-7DE1-4195-9A14-832D5231DF85}"/>
          </ac:picMkLst>
        </pc:picChg>
        <pc:picChg chg="add mod">
          <ac:chgData name="Nguyên Huỳnh Nhật" userId="19dfb207546114a3" providerId="Windows Live" clId="Web-{CEB2E334-C4A0-4A60-8CDA-D9705A6CB5B6}" dt="2022-02-24T08:33:06.747" v="31" actId="1076"/>
          <ac:picMkLst>
            <pc:docMk/>
            <pc:sldMk cId="109857222" sldId="256"/>
            <ac:picMk id="8" creationId="{BAF11E55-D15D-475E-ACCB-FC75DDC0F4D4}"/>
          </ac:picMkLst>
        </pc:picChg>
      </pc:sldChg>
      <pc:sldMasterChg chg="modSp del delSldLayout modSldLayout">
        <pc:chgData name="Nguyên Huỳnh Nhật" userId="19dfb207546114a3" providerId="Windows Live" clId="Web-{CEB2E334-C4A0-4A60-8CDA-D9705A6CB5B6}" dt="2022-02-24T08:27:16.504" v="3"/>
        <pc:sldMasterMkLst>
          <pc:docMk/>
          <pc:sldMasterMk cId="2460954070" sldId="2147483660"/>
        </pc:sldMasterMkLst>
        <pc:spChg chg="mod">
          <ac:chgData name="Nguyên Huỳnh Nhật" userId="19dfb207546114a3" providerId="Windows Live" clId="Web-{CEB2E334-C4A0-4A60-8CDA-D9705A6CB5B6}" dt="2022-02-24T08:27:16.441" v="2"/>
          <ac:spMkLst>
            <pc:docMk/>
            <pc:sldMasterMk cId="2460954070" sldId="2147483660"/>
            <ac:spMk id="2" creationId="{00000000-0000-0000-0000-000000000000}"/>
          </ac:spMkLst>
        </pc:spChg>
        <pc:spChg chg="mod">
          <ac:chgData name="Nguyên Huỳnh Nhật" userId="19dfb207546114a3" providerId="Windows Live" clId="Web-{CEB2E334-C4A0-4A60-8CDA-D9705A6CB5B6}" dt="2022-02-24T08:27:16.441" v="2"/>
          <ac:spMkLst>
            <pc:docMk/>
            <pc:sldMasterMk cId="2460954070" sldId="2147483660"/>
            <ac:spMk id="3" creationId="{00000000-0000-0000-0000-000000000000}"/>
          </ac:spMkLst>
        </pc:spChg>
        <pc:spChg chg="mod">
          <ac:chgData name="Nguyên Huỳnh Nhật" userId="19dfb207546114a3" providerId="Windows Live" clId="Web-{CEB2E334-C4A0-4A60-8CDA-D9705A6CB5B6}" dt="2022-02-24T08:27:16.441" v="2"/>
          <ac:spMkLst>
            <pc:docMk/>
            <pc:sldMasterMk cId="2460954070" sldId="2147483660"/>
            <ac:spMk id="4" creationId="{00000000-0000-0000-0000-000000000000}"/>
          </ac:spMkLst>
        </pc:spChg>
        <pc:spChg chg="mod">
          <ac:chgData name="Nguyên Huỳnh Nhật" userId="19dfb207546114a3" providerId="Windows Live" clId="Web-{CEB2E334-C4A0-4A60-8CDA-D9705A6CB5B6}" dt="2022-02-24T08:27:16.441" v="2"/>
          <ac:spMkLst>
            <pc:docMk/>
            <pc:sldMasterMk cId="2460954070" sldId="2147483660"/>
            <ac:spMk id="5" creationId="{00000000-0000-0000-0000-000000000000}"/>
          </ac:spMkLst>
        </pc:spChg>
        <pc:spChg chg="mod">
          <ac:chgData name="Nguyên Huỳnh Nhật" userId="19dfb207546114a3" providerId="Windows Live" clId="Web-{CEB2E334-C4A0-4A60-8CDA-D9705A6CB5B6}" dt="2022-02-24T08:27:16.441" v="2"/>
          <ac:spMkLst>
            <pc:docMk/>
            <pc:sldMasterMk cId="2460954070" sldId="2147483660"/>
            <ac:spMk id="6" creationId="{00000000-0000-0000-0000-000000000000}"/>
          </ac:spMkLst>
        </pc:spChg>
        <pc:sldLayoutChg chg="modSp del">
          <pc:chgData name="Nguyên Huỳnh Nhật" userId="19dfb207546114a3" providerId="Windows Live" clId="Web-{CEB2E334-C4A0-4A60-8CDA-D9705A6CB5B6}" dt="2022-02-24T08:27:16.504" v="3"/>
          <pc:sldLayoutMkLst>
            <pc:docMk/>
            <pc:sldMasterMk cId="2460954070" sldId="2147483660"/>
            <pc:sldLayoutMk cId="2385387890" sldId="2147483661"/>
          </pc:sldLayoutMkLst>
          <pc:spChg chg="mod">
            <ac:chgData name="Nguyên Huỳnh Nhật" userId="19dfb207546114a3" providerId="Windows Live" clId="Web-{CEB2E334-C4A0-4A60-8CDA-D9705A6CB5B6}" dt="2022-02-24T08:27:16.441" v="2"/>
            <ac:spMkLst>
              <pc:docMk/>
              <pc:sldMasterMk cId="2460954070" sldId="2147483660"/>
              <pc:sldLayoutMk cId="2385387890" sldId="2147483661"/>
              <ac:spMk id="2" creationId="{00000000-0000-0000-0000-000000000000}"/>
            </ac:spMkLst>
          </pc:spChg>
          <pc:spChg chg="mod">
            <ac:chgData name="Nguyên Huỳnh Nhật" userId="19dfb207546114a3" providerId="Windows Live" clId="Web-{CEB2E334-C4A0-4A60-8CDA-D9705A6CB5B6}" dt="2022-02-24T08:27:16.441" v="2"/>
            <ac:spMkLst>
              <pc:docMk/>
              <pc:sldMasterMk cId="2460954070" sldId="2147483660"/>
              <pc:sldLayoutMk cId="2385387890" sldId="2147483661"/>
              <ac:spMk id="3" creationId="{00000000-0000-0000-0000-000000000000}"/>
            </ac:spMkLst>
          </pc:spChg>
        </pc:sldLayoutChg>
        <pc:sldLayoutChg chg="del">
          <pc:chgData name="Nguyên Huỳnh Nhật" userId="19dfb207546114a3" providerId="Windows Live" clId="Web-{CEB2E334-C4A0-4A60-8CDA-D9705A6CB5B6}" dt="2022-02-24T08:27:16.504" v="3"/>
          <pc:sldLayoutMkLst>
            <pc:docMk/>
            <pc:sldMasterMk cId="2460954070" sldId="2147483660"/>
            <pc:sldLayoutMk cId="949138452" sldId="2147483662"/>
          </pc:sldLayoutMkLst>
        </pc:sldLayoutChg>
        <pc:sldLayoutChg chg="modSp del">
          <pc:chgData name="Nguyên Huỳnh Nhật" userId="19dfb207546114a3" providerId="Windows Live" clId="Web-{CEB2E334-C4A0-4A60-8CDA-D9705A6CB5B6}" dt="2022-02-24T08:27:16.504" v="3"/>
          <pc:sldLayoutMkLst>
            <pc:docMk/>
            <pc:sldMasterMk cId="2460954070" sldId="2147483660"/>
            <pc:sldLayoutMk cId="2591524520" sldId="2147483663"/>
          </pc:sldLayoutMkLst>
          <pc:spChg chg="mod">
            <ac:chgData name="Nguyên Huỳnh Nhật" userId="19dfb207546114a3" providerId="Windows Live" clId="Web-{CEB2E334-C4A0-4A60-8CDA-D9705A6CB5B6}" dt="2022-02-24T08:27:16.441" v="2"/>
            <ac:spMkLst>
              <pc:docMk/>
              <pc:sldMasterMk cId="2460954070" sldId="2147483660"/>
              <pc:sldLayoutMk cId="2591524520" sldId="2147483663"/>
              <ac:spMk id="2" creationId="{00000000-0000-0000-0000-000000000000}"/>
            </ac:spMkLst>
          </pc:spChg>
          <pc:spChg chg="mod">
            <ac:chgData name="Nguyên Huỳnh Nhật" userId="19dfb207546114a3" providerId="Windows Live" clId="Web-{CEB2E334-C4A0-4A60-8CDA-D9705A6CB5B6}" dt="2022-02-24T08:27:16.441" v="2"/>
            <ac:spMkLst>
              <pc:docMk/>
              <pc:sldMasterMk cId="2460954070" sldId="2147483660"/>
              <pc:sldLayoutMk cId="2591524520" sldId="2147483663"/>
              <ac:spMk id="3" creationId="{00000000-0000-0000-0000-000000000000}"/>
            </ac:spMkLst>
          </pc:spChg>
        </pc:sldLayoutChg>
        <pc:sldLayoutChg chg="modSp del">
          <pc:chgData name="Nguyên Huỳnh Nhật" userId="19dfb207546114a3" providerId="Windows Live" clId="Web-{CEB2E334-C4A0-4A60-8CDA-D9705A6CB5B6}" dt="2022-02-24T08:27:16.504" v="3"/>
          <pc:sldLayoutMkLst>
            <pc:docMk/>
            <pc:sldMasterMk cId="2460954070" sldId="2147483660"/>
            <pc:sldLayoutMk cId="1203092039" sldId="2147483664"/>
          </pc:sldLayoutMkLst>
          <pc:spChg chg="mod">
            <ac:chgData name="Nguyên Huỳnh Nhật" userId="19dfb207546114a3" providerId="Windows Live" clId="Web-{CEB2E334-C4A0-4A60-8CDA-D9705A6CB5B6}" dt="2022-02-24T08:27:16.441" v="2"/>
            <ac:spMkLst>
              <pc:docMk/>
              <pc:sldMasterMk cId="2460954070" sldId="2147483660"/>
              <pc:sldLayoutMk cId="1203092039" sldId="2147483664"/>
              <ac:spMk id="3" creationId="{00000000-0000-0000-0000-000000000000}"/>
            </ac:spMkLst>
          </pc:spChg>
          <pc:spChg chg="mod">
            <ac:chgData name="Nguyên Huỳnh Nhật" userId="19dfb207546114a3" providerId="Windows Live" clId="Web-{CEB2E334-C4A0-4A60-8CDA-D9705A6CB5B6}" dt="2022-02-24T08:27:16.441" v="2"/>
            <ac:spMkLst>
              <pc:docMk/>
              <pc:sldMasterMk cId="2460954070" sldId="2147483660"/>
              <pc:sldLayoutMk cId="1203092039" sldId="2147483664"/>
              <ac:spMk id="4" creationId="{00000000-0000-0000-0000-000000000000}"/>
            </ac:spMkLst>
          </pc:spChg>
        </pc:sldLayoutChg>
        <pc:sldLayoutChg chg="modSp del">
          <pc:chgData name="Nguyên Huỳnh Nhật" userId="19dfb207546114a3" providerId="Windows Live" clId="Web-{CEB2E334-C4A0-4A60-8CDA-D9705A6CB5B6}" dt="2022-02-24T08:27:16.504" v="3"/>
          <pc:sldLayoutMkLst>
            <pc:docMk/>
            <pc:sldMasterMk cId="2460954070" sldId="2147483660"/>
            <pc:sldLayoutMk cId="3733172339" sldId="2147483665"/>
          </pc:sldLayoutMkLst>
          <pc:spChg chg="mod">
            <ac:chgData name="Nguyên Huỳnh Nhật" userId="19dfb207546114a3" providerId="Windows Live" clId="Web-{CEB2E334-C4A0-4A60-8CDA-D9705A6CB5B6}" dt="2022-02-24T08:27:16.441" v="2"/>
            <ac:spMkLst>
              <pc:docMk/>
              <pc:sldMasterMk cId="2460954070" sldId="2147483660"/>
              <pc:sldLayoutMk cId="3733172339" sldId="2147483665"/>
              <ac:spMk id="2" creationId="{00000000-0000-0000-0000-000000000000}"/>
            </ac:spMkLst>
          </pc:spChg>
          <pc:spChg chg="mod">
            <ac:chgData name="Nguyên Huỳnh Nhật" userId="19dfb207546114a3" providerId="Windows Live" clId="Web-{CEB2E334-C4A0-4A60-8CDA-D9705A6CB5B6}" dt="2022-02-24T08:27:16.441" v="2"/>
            <ac:spMkLst>
              <pc:docMk/>
              <pc:sldMasterMk cId="2460954070" sldId="2147483660"/>
              <pc:sldLayoutMk cId="3733172339" sldId="2147483665"/>
              <ac:spMk id="3" creationId="{00000000-0000-0000-0000-000000000000}"/>
            </ac:spMkLst>
          </pc:spChg>
          <pc:spChg chg="mod">
            <ac:chgData name="Nguyên Huỳnh Nhật" userId="19dfb207546114a3" providerId="Windows Live" clId="Web-{CEB2E334-C4A0-4A60-8CDA-D9705A6CB5B6}" dt="2022-02-24T08:27:16.441" v="2"/>
            <ac:spMkLst>
              <pc:docMk/>
              <pc:sldMasterMk cId="2460954070" sldId="2147483660"/>
              <pc:sldLayoutMk cId="3733172339" sldId="2147483665"/>
              <ac:spMk id="4" creationId="{00000000-0000-0000-0000-000000000000}"/>
            </ac:spMkLst>
          </pc:spChg>
          <pc:spChg chg="mod">
            <ac:chgData name="Nguyên Huỳnh Nhật" userId="19dfb207546114a3" providerId="Windows Live" clId="Web-{CEB2E334-C4A0-4A60-8CDA-D9705A6CB5B6}" dt="2022-02-24T08:27:16.441" v="2"/>
            <ac:spMkLst>
              <pc:docMk/>
              <pc:sldMasterMk cId="2460954070" sldId="2147483660"/>
              <pc:sldLayoutMk cId="3733172339" sldId="2147483665"/>
              <ac:spMk id="5" creationId="{00000000-0000-0000-0000-000000000000}"/>
            </ac:spMkLst>
          </pc:spChg>
          <pc:spChg chg="mod">
            <ac:chgData name="Nguyên Huỳnh Nhật" userId="19dfb207546114a3" providerId="Windows Live" clId="Web-{CEB2E334-C4A0-4A60-8CDA-D9705A6CB5B6}" dt="2022-02-24T08:27:16.441" v="2"/>
            <ac:spMkLst>
              <pc:docMk/>
              <pc:sldMasterMk cId="2460954070" sldId="2147483660"/>
              <pc:sldLayoutMk cId="3733172339" sldId="2147483665"/>
              <ac:spMk id="6" creationId="{00000000-0000-0000-0000-000000000000}"/>
            </ac:spMkLst>
          </pc:spChg>
        </pc:sldLayoutChg>
        <pc:sldLayoutChg chg="del">
          <pc:chgData name="Nguyên Huỳnh Nhật" userId="19dfb207546114a3" providerId="Windows Live" clId="Web-{CEB2E334-C4A0-4A60-8CDA-D9705A6CB5B6}" dt="2022-02-24T08:27:16.504" v="3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Nguyên Huỳnh Nhật" userId="19dfb207546114a3" providerId="Windows Live" clId="Web-{CEB2E334-C4A0-4A60-8CDA-D9705A6CB5B6}" dt="2022-02-24T08:27:16.504" v="3"/>
          <pc:sldLayoutMkLst>
            <pc:docMk/>
            <pc:sldMasterMk cId="2460954070" sldId="2147483660"/>
            <pc:sldLayoutMk cId="3146388984" sldId="2147483667"/>
          </pc:sldLayoutMkLst>
        </pc:sldLayoutChg>
        <pc:sldLayoutChg chg="modSp del">
          <pc:chgData name="Nguyên Huỳnh Nhật" userId="19dfb207546114a3" providerId="Windows Live" clId="Web-{CEB2E334-C4A0-4A60-8CDA-D9705A6CB5B6}" dt="2022-02-24T08:27:16.504" v="3"/>
          <pc:sldLayoutMkLst>
            <pc:docMk/>
            <pc:sldMasterMk cId="2460954070" sldId="2147483660"/>
            <pc:sldLayoutMk cId="3171841454" sldId="2147483668"/>
          </pc:sldLayoutMkLst>
          <pc:spChg chg="mod">
            <ac:chgData name="Nguyên Huỳnh Nhật" userId="19dfb207546114a3" providerId="Windows Live" clId="Web-{CEB2E334-C4A0-4A60-8CDA-D9705A6CB5B6}" dt="2022-02-24T08:27:16.441" v="2"/>
            <ac:spMkLst>
              <pc:docMk/>
              <pc:sldMasterMk cId="2460954070" sldId="2147483660"/>
              <pc:sldLayoutMk cId="3171841454" sldId="2147483668"/>
              <ac:spMk id="2" creationId="{00000000-0000-0000-0000-000000000000}"/>
            </ac:spMkLst>
          </pc:spChg>
          <pc:spChg chg="mod">
            <ac:chgData name="Nguyên Huỳnh Nhật" userId="19dfb207546114a3" providerId="Windows Live" clId="Web-{CEB2E334-C4A0-4A60-8CDA-D9705A6CB5B6}" dt="2022-02-24T08:27:16.441" v="2"/>
            <ac:spMkLst>
              <pc:docMk/>
              <pc:sldMasterMk cId="2460954070" sldId="2147483660"/>
              <pc:sldLayoutMk cId="3171841454" sldId="2147483668"/>
              <ac:spMk id="3" creationId="{00000000-0000-0000-0000-000000000000}"/>
            </ac:spMkLst>
          </pc:spChg>
          <pc:spChg chg="mod">
            <ac:chgData name="Nguyên Huỳnh Nhật" userId="19dfb207546114a3" providerId="Windows Live" clId="Web-{CEB2E334-C4A0-4A60-8CDA-D9705A6CB5B6}" dt="2022-02-24T08:27:16.441" v="2"/>
            <ac:spMkLst>
              <pc:docMk/>
              <pc:sldMasterMk cId="2460954070" sldId="2147483660"/>
              <pc:sldLayoutMk cId="3171841454" sldId="2147483668"/>
              <ac:spMk id="4" creationId="{00000000-0000-0000-0000-000000000000}"/>
            </ac:spMkLst>
          </pc:spChg>
        </pc:sldLayoutChg>
        <pc:sldLayoutChg chg="modSp del">
          <pc:chgData name="Nguyên Huỳnh Nhật" userId="19dfb207546114a3" providerId="Windows Live" clId="Web-{CEB2E334-C4A0-4A60-8CDA-D9705A6CB5B6}" dt="2022-02-24T08:27:16.504" v="3"/>
          <pc:sldLayoutMkLst>
            <pc:docMk/>
            <pc:sldMasterMk cId="2460954070" sldId="2147483660"/>
            <pc:sldLayoutMk cId="1718958274" sldId="2147483669"/>
          </pc:sldLayoutMkLst>
          <pc:spChg chg="mod">
            <ac:chgData name="Nguyên Huỳnh Nhật" userId="19dfb207546114a3" providerId="Windows Live" clId="Web-{CEB2E334-C4A0-4A60-8CDA-D9705A6CB5B6}" dt="2022-02-24T08:27:16.441" v="2"/>
            <ac:spMkLst>
              <pc:docMk/>
              <pc:sldMasterMk cId="2460954070" sldId="2147483660"/>
              <pc:sldLayoutMk cId="1718958274" sldId="2147483669"/>
              <ac:spMk id="2" creationId="{00000000-0000-0000-0000-000000000000}"/>
            </ac:spMkLst>
          </pc:spChg>
          <pc:spChg chg="mod">
            <ac:chgData name="Nguyên Huỳnh Nhật" userId="19dfb207546114a3" providerId="Windows Live" clId="Web-{CEB2E334-C4A0-4A60-8CDA-D9705A6CB5B6}" dt="2022-02-24T08:27:16.441" v="2"/>
            <ac:spMkLst>
              <pc:docMk/>
              <pc:sldMasterMk cId="2460954070" sldId="2147483660"/>
              <pc:sldLayoutMk cId="1718958274" sldId="2147483669"/>
              <ac:spMk id="3" creationId="{00000000-0000-0000-0000-000000000000}"/>
            </ac:spMkLst>
          </pc:spChg>
          <pc:spChg chg="mod">
            <ac:chgData name="Nguyên Huỳnh Nhật" userId="19dfb207546114a3" providerId="Windows Live" clId="Web-{CEB2E334-C4A0-4A60-8CDA-D9705A6CB5B6}" dt="2022-02-24T08:27:16.441" v="2"/>
            <ac:spMkLst>
              <pc:docMk/>
              <pc:sldMasterMk cId="2460954070" sldId="2147483660"/>
              <pc:sldLayoutMk cId="1718958274" sldId="2147483669"/>
              <ac:spMk id="4" creationId="{00000000-0000-0000-0000-000000000000}"/>
            </ac:spMkLst>
          </pc:spChg>
        </pc:sldLayoutChg>
        <pc:sldLayoutChg chg="del">
          <pc:chgData name="Nguyên Huỳnh Nhật" userId="19dfb207546114a3" providerId="Windows Live" clId="Web-{CEB2E334-C4A0-4A60-8CDA-D9705A6CB5B6}" dt="2022-02-24T08:27:16.504" v="3"/>
          <pc:sldLayoutMkLst>
            <pc:docMk/>
            <pc:sldMasterMk cId="2460954070" sldId="2147483660"/>
            <pc:sldLayoutMk cId="2202905451" sldId="2147483670"/>
          </pc:sldLayoutMkLst>
        </pc:sldLayoutChg>
        <pc:sldLayoutChg chg="modSp del">
          <pc:chgData name="Nguyên Huỳnh Nhật" userId="19dfb207546114a3" providerId="Windows Live" clId="Web-{CEB2E334-C4A0-4A60-8CDA-D9705A6CB5B6}" dt="2022-02-24T08:27:16.504" v="3"/>
          <pc:sldLayoutMkLst>
            <pc:docMk/>
            <pc:sldMasterMk cId="2460954070" sldId="2147483660"/>
            <pc:sldLayoutMk cId="3479445657" sldId="2147483671"/>
          </pc:sldLayoutMkLst>
          <pc:spChg chg="mod">
            <ac:chgData name="Nguyên Huỳnh Nhật" userId="19dfb207546114a3" providerId="Windows Live" clId="Web-{CEB2E334-C4A0-4A60-8CDA-D9705A6CB5B6}" dt="2022-02-24T08:27:16.441" v="2"/>
            <ac:spMkLst>
              <pc:docMk/>
              <pc:sldMasterMk cId="2460954070" sldId="2147483660"/>
              <pc:sldLayoutMk cId="3479445657" sldId="2147483671"/>
              <ac:spMk id="2" creationId="{00000000-0000-0000-0000-000000000000}"/>
            </ac:spMkLst>
          </pc:spChg>
          <pc:spChg chg="mod">
            <ac:chgData name="Nguyên Huỳnh Nhật" userId="19dfb207546114a3" providerId="Windows Live" clId="Web-{CEB2E334-C4A0-4A60-8CDA-D9705A6CB5B6}" dt="2022-02-24T08:27:16.441" v="2"/>
            <ac:spMkLst>
              <pc:docMk/>
              <pc:sldMasterMk cId="2460954070" sldId="2147483660"/>
              <pc:sldLayoutMk cId="3479445657" sldId="2147483671"/>
              <ac:spMk id="3" creationId="{00000000-0000-0000-0000-000000000000}"/>
            </ac:spMkLst>
          </pc:spChg>
        </pc:sldLayoutChg>
      </pc:sldMasterChg>
      <pc:sldMasterChg chg="add addSldLayout modSldLayout">
        <pc:chgData name="Nguyên Huỳnh Nhật" userId="19dfb207546114a3" providerId="Windows Live" clId="Web-{CEB2E334-C4A0-4A60-8CDA-D9705A6CB5B6}" dt="2022-02-24T08:27:16.504" v="3"/>
        <pc:sldMasterMkLst>
          <pc:docMk/>
          <pc:sldMasterMk cId="1412319363" sldId="2147483672"/>
        </pc:sldMasterMkLst>
        <pc:sldLayoutChg chg="add mod replId">
          <pc:chgData name="Nguyên Huỳnh Nhật" userId="19dfb207546114a3" providerId="Windows Live" clId="Web-{CEB2E334-C4A0-4A60-8CDA-D9705A6CB5B6}" dt="2022-02-24T08:27:16.504" v="3"/>
          <pc:sldLayoutMkLst>
            <pc:docMk/>
            <pc:sldMasterMk cId="1412319363" sldId="2147483672"/>
            <pc:sldLayoutMk cId="3469521635" sldId="2147483673"/>
          </pc:sldLayoutMkLst>
        </pc:sldLayoutChg>
        <pc:sldLayoutChg chg="add mod replId">
          <pc:chgData name="Nguyên Huỳnh Nhật" userId="19dfb207546114a3" providerId="Windows Live" clId="Web-{CEB2E334-C4A0-4A60-8CDA-D9705A6CB5B6}" dt="2022-02-24T08:27:16.504" v="3"/>
          <pc:sldLayoutMkLst>
            <pc:docMk/>
            <pc:sldMasterMk cId="1412319363" sldId="2147483672"/>
            <pc:sldLayoutMk cId="159963746" sldId="2147483674"/>
          </pc:sldLayoutMkLst>
        </pc:sldLayoutChg>
        <pc:sldLayoutChg chg="add mod replId">
          <pc:chgData name="Nguyên Huỳnh Nhật" userId="19dfb207546114a3" providerId="Windows Live" clId="Web-{CEB2E334-C4A0-4A60-8CDA-D9705A6CB5B6}" dt="2022-02-24T08:27:16.504" v="3"/>
          <pc:sldLayoutMkLst>
            <pc:docMk/>
            <pc:sldMasterMk cId="1412319363" sldId="2147483672"/>
            <pc:sldLayoutMk cId="3453188543" sldId="2147483675"/>
          </pc:sldLayoutMkLst>
        </pc:sldLayoutChg>
        <pc:sldLayoutChg chg="add mod replId">
          <pc:chgData name="Nguyên Huỳnh Nhật" userId="19dfb207546114a3" providerId="Windows Live" clId="Web-{CEB2E334-C4A0-4A60-8CDA-D9705A6CB5B6}" dt="2022-02-24T08:27:16.504" v="3"/>
          <pc:sldLayoutMkLst>
            <pc:docMk/>
            <pc:sldMasterMk cId="1412319363" sldId="2147483672"/>
            <pc:sldLayoutMk cId="1967626428" sldId="2147483676"/>
          </pc:sldLayoutMkLst>
        </pc:sldLayoutChg>
        <pc:sldLayoutChg chg="add mod replId">
          <pc:chgData name="Nguyên Huỳnh Nhật" userId="19dfb207546114a3" providerId="Windows Live" clId="Web-{CEB2E334-C4A0-4A60-8CDA-D9705A6CB5B6}" dt="2022-02-24T08:27:16.504" v="3"/>
          <pc:sldLayoutMkLst>
            <pc:docMk/>
            <pc:sldMasterMk cId="1412319363" sldId="2147483672"/>
            <pc:sldLayoutMk cId="533708344" sldId="2147483677"/>
          </pc:sldLayoutMkLst>
        </pc:sldLayoutChg>
        <pc:sldLayoutChg chg="add mod replId">
          <pc:chgData name="Nguyên Huỳnh Nhật" userId="19dfb207546114a3" providerId="Windows Live" clId="Web-{CEB2E334-C4A0-4A60-8CDA-D9705A6CB5B6}" dt="2022-02-24T08:27:16.504" v="3"/>
          <pc:sldLayoutMkLst>
            <pc:docMk/>
            <pc:sldMasterMk cId="1412319363" sldId="2147483672"/>
            <pc:sldLayoutMk cId="2885135048" sldId="2147483678"/>
          </pc:sldLayoutMkLst>
        </pc:sldLayoutChg>
        <pc:sldLayoutChg chg="add mod replId">
          <pc:chgData name="Nguyên Huỳnh Nhật" userId="19dfb207546114a3" providerId="Windows Live" clId="Web-{CEB2E334-C4A0-4A60-8CDA-D9705A6CB5B6}" dt="2022-02-24T08:27:16.504" v="3"/>
          <pc:sldLayoutMkLst>
            <pc:docMk/>
            <pc:sldMasterMk cId="1412319363" sldId="2147483672"/>
            <pc:sldLayoutMk cId="436822065" sldId="2147483679"/>
          </pc:sldLayoutMkLst>
        </pc:sldLayoutChg>
        <pc:sldLayoutChg chg="add mod replId">
          <pc:chgData name="Nguyên Huỳnh Nhật" userId="19dfb207546114a3" providerId="Windows Live" clId="Web-{CEB2E334-C4A0-4A60-8CDA-D9705A6CB5B6}" dt="2022-02-24T08:27:16.504" v="3"/>
          <pc:sldLayoutMkLst>
            <pc:docMk/>
            <pc:sldMasterMk cId="1412319363" sldId="2147483672"/>
            <pc:sldLayoutMk cId="2924134616" sldId="2147483680"/>
          </pc:sldLayoutMkLst>
        </pc:sldLayoutChg>
        <pc:sldLayoutChg chg="add mod replId">
          <pc:chgData name="Nguyên Huỳnh Nhật" userId="19dfb207546114a3" providerId="Windows Live" clId="Web-{CEB2E334-C4A0-4A60-8CDA-D9705A6CB5B6}" dt="2022-02-24T08:27:16.504" v="3"/>
          <pc:sldLayoutMkLst>
            <pc:docMk/>
            <pc:sldMasterMk cId="1412319363" sldId="2147483672"/>
            <pc:sldLayoutMk cId="2789821987" sldId="2147483681"/>
          </pc:sldLayoutMkLst>
        </pc:sldLayoutChg>
        <pc:sldLayoutChg chg="add mod replId">
          <pc:chgData name="Nguyên Huỳnh Nhật" userId="19dfb207546114a3" providerId="Windows Live" clId="Web-{CEB2E334-C4A0-4A60-8CDA-D9705A6CB5B6}" dt="2022-02-24T08:27:16.504" v="3"/>
          <pc:sldLayoutMkLst>
            <pc:docMk/>
            <pc:sldMasterMk cId="1412319363" sldId="2147483672"/>
            <pc:sldLayoutMk cId="2440868086" sldId="2147483682"/>
          </pc:sldLayoutMkLst>
        </pc:sldLayoutChg>
        <pc:sldLayoutChg chg="add mod replId">
          <pc:chgData name="Nguyên Huỳnh Nhật" userId="19dfb207546114a3" providerId="Windows Live" clId="Web-{CEB2E334-C4A0-4A60-8CDA-D9705A6CB5B6}" dt="2022-02-24T08:27:16.504" v="3"/>
          <pc:sldLayoutMkLst>
            <pc:docMk/>
            <pc:sldMasterMk cId="1412319363" sldId="2147483672"/>
            <pc:sldLayoutMk cId="2355486192" sldId="214748368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748242"/>
            <a:ext cx="5829300" cy="1591733"/>
          </a:xfrm>
        </p:spPr>
        <p:txBody>
          <a:bodyPr anchor="b"/>
          <a:lstStyle>
            <a:lvl1pPr algn="ctr">
              <a:defRPr sz="10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2401359"/>
            <a:ext cx="5829300" cy="1103841"/>
          </a:xfrm>
        </p:spPr>
        <p:txBody>
          <a:bodyPr/>
          <a:lstStyle>
            <a:lvl1pPr marL="0" indent="0" algn="ctr">
              <a:buNone/>
              <a:defRPr sz="4080"/>
            </a:lvl1pPr>
            <a:lvl2pPr marL="777240" indent="0" algn="ctr">
              <a:buNone/>
              <a:defRPr sz="3400"/>
            </a:lvl2pPr>
            <a:lvl3pPr marL="1554480" indent="0" algn="ctr">
              <a:buNone/>
              <a:defRPr sz="3060"/>
            </a:lvl3pPr>
            <a:lvl4pPr marL="2331720" indent="0" algn="ctr">
              <a:buNone/>
              <a:defRPr sz="2720"/>
            </a:lvl4pPr>
            <a:lvl5pPr marL="3108960" indent="0" algn="ctr">
              <a:buNone/>
              <a:defRPr sz="2720"/>
            </a:lvl5pPr>
            <a:lvl6pPr marL="3886200" indent="0" algn="ctr">
              <a:buNone/>
              <a:defRPr sz="2720"/>
            </a:lvl6pPr>
            <a:lvl7pPr marL="4663440" indent="0" algn="ctr">
              <a:buNone/>
              <a:defRPr sz="2720"/>
            </a:lvl7pPr>
            <a:lvl8pPr marL="5440680" indent="0" algn="ctr">
              <a:buNone/>
              <a:defRPr sz="2720"/>
            </a:lvl8pPr>
            <a:lvl9pPr marL="6217920" indent="0" algn="ctr">
              <a:buNone/>
              <a:defRPr sz="272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521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868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243417"/>
            <a:ext cx="1675924" cy="387455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243417"/>
            <a:ext cx="4930616" cy="387455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48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6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4" y="1139826"/>
            <a:ext cx="6703695" cy="1901825"/>
          </a:xfrm>
        </p:spPr>
        <p:txBody>
          <a:bodyPr anchor="b"/>
          <a:lstStyle>
            <a:lvl1pPr>
              <a:defRPr sz="10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4" y="3059642"/>
            <a:ext cx="6703695" cy="1000125"/>
          </a:xfrm>
        </p:spPr>
        <p:txBody>
          <a:bodyPr/>
          <a:lstStyle>
            <a:lvl1pPr marL="0" indent="0">
              <a:buNone/>
              <a:defRPr sz="4080">
                <a:solidFill>
                  <a:schemeClr val="tx1">
                    <a:tint val="75000"/>
                  </a:schemeClr>
                </a:solidFill>
              </a:defRPr>
            </a:lvl1pPr>
            <a:lvl2pPr marL="77724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2pPr>
            <a:lvl3pPr marL="1554480" indent="0">
              <a:buNone/>
              <a:defRPr sz="3060">
                <a:solidFill>
                  <a:schemeClr val="tx1">
                    <a:tint val="75000"/>
                  </a:schemeClr>
                </a:solidFill>
              </a:defRPr>
            </a:lvl3pPr>
            <a:lvl4pPr marL="233172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4pPr>
            <a:lvl5pPr marL="310896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5pPr>
            <a:lvl6pPr marL="388620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6pPr>
            <a:lvl7pPr marL="466344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7pPr>
            <a:lvl8pPr marL="544068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8pPr>
            <a:lvl9pPr marL="621792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188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1217083"/>
            <a:ext cx="3303270" cy="290089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1217083"/>
            <a:ext cx="3303270" cy="290089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626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243417"/>
            <a:ext cx="6703695" cy="88370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5" y="1120775"/>
            <a:ext cx="3288089" cy="549275"/>
          </a:xfrm>
        </p:spPr>
        <p:txBody>
          <a:bodyPr anchor="b"/>
          <a:lstStyle>
            <a:lvl1pPr marL="0" indent="0">
              <a:buNone/>
              <a:defRPr sz="4080" b="1"/>
            </a:lvl1pPr>
            <a:lvl2pPr marL="777240" indent="0">
              <a:buNone/>
              <a:defRPr sz="3400" b="1"/>
            </a:lvl2pPr>
            <a:lvl3pPr marL="1554480" indent="0">
              <a:buNone/>
              <a:defRPr sz="3060" b="1"/>
            </a:lvl3pPr>
            <a:lvl4pPr marL="2331720" indent="0">
              <a:buNone/>
              <a:defRPr sz="2720" b="1"/>
            </a:lvl4pPr>
            <a:lvl5pPr marL="3108960" indent="0">
              <a:buNone/>
              <a:defRPr sz="2720" b="1"/>
            </a:lvl5pPr>
            <a:lvl6pPr marL="3886200" indent="0">
              <a:buNone/>
              <a:defRPr sz="2720" b="1"/>
            </a:lvl6pPr>
            <a:lvl7pPr marL="4663440" indent="0">
              <a:buNone/>
              <a:defRPr sz="2720" b="1"/>
            </a:lvl7pPr>
            <a:lvl8pPr marL="5440680" indent="0">
              <a:buNone/>
              <a:defRPr sz="2720" b="1"/>
            </a:lvl8pPr>
            <a:lvl9pPr marL="6217920" indent="0">
              <a:buNone/>
              <a:defRPr sz="272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5" y="1670050"/>
            <a:ext cx="3288089" cy="245639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1120775"/>
            <a:ext cx="3304282" cy="549275"/>
          </a:xfrm>
        </p:spPr>
        <p:txBody>
          <a:bodyPr anchor="b"/>
          <a:lstStyle>
            <a:lvl1pPr marL="0" indent="0">
              <a:buNone/>
              <a:defRPr sz="4080" b="1"/>
            </a:lvl1pPr>
            <a:lvl2pPr marL="777240" indent="0">
              <a:buNone/>
              <a:defRPr sz="3400" b="1"/>
            </a:lvl2pPr>
            <a:lvl3pPr marL="1554480" indent="0">
              <a:buNone/>
              <a:defRPr sz="3060" b="1"/>
            </a:lvl3pPr>
            <a:lvl4pPr marL="2331720" indent="0">
              <a:buNone/>
              <a:defRPr sz="2720" b="1"/>
            </a:lvl4pPr>
            <a:lvl5pPr marL="3108960" indent="0">
              <a:buNone/>
              <a:defRPr sz="2720" b="1"/>
            </a:lvl5pPr>
            <a:lvl6pPr marL="3886200" indent="0">
              <a:buNone/>
              <a:defRPr sz="2720" b="1"/>
            </a:lvl6pPr>
            <a:lvl7pPr marL="4663440" indent="0">
              <a:buNone/>
              <a:defRPr sz="2720" b="1"/>
            </a:lvl7pPr>
            <a:lvl8pPr marL="5440680" indent="0">
              <a:buNone/>
              <a:defRPr sz="2720" b="1"/>
            </a:lvl8pPr>
            <a:lvl9pPr marL="6217920" indent="0">
              <a:buNone/>
              <a:defRPr sz="272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1670050"/>
            <a:ext cx="3304282" cy="245639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708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135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22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304800"/>
            <a:ext cx="2506801" cy="1066800"/>
          </a:xfrm>
        </p:spPr>
        <p:txBody>
          <a:bodyPr anchor="b"/>
          <a:lstStyle>
            <a:lvl1pPr>
              <a:defRPr sz="544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658284"/>
            <a:ext cx="3934778" cy="3249083"/>
          </a:xfrm>
        </p:spPr>
        <p:txBody>
          <a:bodyPr/>
          <a:lstStyle>
            <a:lvl1pPr>
              <a:defRPr sz="5440"/>
            </a:lvl1pPr>
            <a:lvl2pPr>
              <a:defRPr sz="4760"/>
            </a:lvl2pPr>
            <a:lvl3pPr>
              <a:defRPr sz="408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1371600"/>
            <a:ext cx="2506801" cy="2541059"/>
          </a:xfrm>
        </p:spPr>
        <p:txBody>
          <a:bodyPr/>
          <a:lstStyle>
            <a:lvl1pPr marL="0" indent="0">
              <a:buNone/>
              <a:defRPr sz="2720"/>
            </a:lvl1pPr>
            <a:lvl2pPr marL="777240" indent="0">
              <a:buNone/>
              <a:defRPr sz="2380"/>
            </a:lvl2pPr>
            <a:lvl3pPr marL="1554480" indent="0">
              <a:buNone/>
              <a:defRPr sz="2040"/>
            </a:lvl3pPr>
            <a:lvl4pPr marL="2331720" indent="0">
              <a:buNone/>
              <a:defRPr sz="1700"/>
            </a:lvl4pPr>
            <a:lvl5pPr marL="3108960" indent="0">
              <a:buNone/>
              <a:defRPr sz="1700"/>
            </a:lvl5pPr>
            <a:lvl6pPr marL="3886200" indent="0">
              <a:buNone/>
              <a:defRPr sz="1700"/>
            </a:lvl6pPr>
            <a:lvl7pPr marL="4663440" indent="0">
              <a:buNone/>
              <a:defRPr sz="1700"/>
            </a:lvl7pPr>
            <a:lvl8pPr marL="5440680" indent="0">
              <a:buNone/>
              <a:defRPr sz="1700"/>
            </a:lvl8pPr>
            <a:lvl9pPr marL="6217920" indent="0">
              <a:buNone/>
              <a:defRPr sz="17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134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304800"/>
            <a:ext cx="2506801" cy="1066800"/>
          </a:xfrm>
        </p:spPr>
        <p:txBody>
          <a:bodyPr anchor="b"/>
          <a:lstStyle>
            <a:lvl1pPr>
              <a:defRPr sz="544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658284"/>
            <a:ext cx="3934778" cy="3249083"/>
          </a:xfrm>
        </p:spPr>
        <p:txBody>
          <a:bodyPr anchor="t"/>
          <a:lstStyle>
            <a:lvl1pPr marL="0" indent="0">
              <a:buNone/>
              <a:defRPr sz="5440"/>
            </a:lvl1pPr>
            <a:lvl2pPr marL="777240" indent="0">
              <a:buNone/>
              <a:defRPr sz="4760"/>
            </a:lvl2pPr>
            <a:lvl3pPr marL="1554480" indent="0">
              <a:buNone/>
              <a:defRPr sz="4080"/>
            </a:lvl3pPr>
            <a:lvl4pPr marL="2331720" indent="0">
              <a:buNone/>
              <a:defRPr sz="3400"/>
            </a:lvl4pPr>
            <a:lvl5pPr marL="3108960" indent="0">
              <a:buNone/>
              <a:defRPr sz="3400"/>
            </a:lvl5pPr>
            <a:lvl6pPr marL="3886200" indent="0">
              <a:buNone/>
              <a:defRPr sz="3400"/>
            </a:lvl6pPr>
            <a:lvl7pPr marL="4663440" indent="0">
              <a:buNone/>
              <a:defRPr sz="3400"/>
            </a:lvl7pPr>
            <a:lvl8pPr marL="5440680" indent="0">
              <a:buNone/>
              <a:defRPr sz="3400"/>
            </a:lvl8pPr>
            <a:lvl9pPr marL="6217920" indent="0">
              <a:buNone/>
              <a:defRPr sz="34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1371600"/>
            <a:ext cx="2506801" cy="2541059"/>
          </a:xfrm>
        </p:spPr>
        <p:txBody>
          <a:bodyPr/>
          <a:lstStyle>
            <a:lvl1pPr marL="0" indent="0">
              <a:buNone/>
              <a:defRPr sz="2720"/>
            </a:lvl1pPr>
            <a:lvl2pPr marL="777240" indent="0">
              <a:buNone/>
              <a:defRPr sz="2380"/>
            </a:lvl2pPr>
            <a:lvl3pPr marL="1554480" indent="0">
              <a:buNone/>
              <a:defRPr sz="2040"/>
            </a:lvl3pPr>
            <a:lvl4pPr marL="2331720" indent="0">
              <a:buNone/>
              <a:defRPr sz="1700"/>
            </a:lvl4pPr>
            <a:lvl5pPr marL="3108960" indent="0">
              <a:buNone/>
              <a:defRPr sz="1700"/>
            </a:lvl5pPr>
            <a:lvl6pPr marL="3886200" indent="0">
              <a:buNone/>
              <a:defRPr sz="1700"/>
            </a:lvl6pPr>
            <a:lvl7pPr marL="4663440" indent="0">
              <a:buNone/>
              <a:defRPr sz="1700"/>
            </a:lvl7pPr>
            <a:lvl8pPr marL="5440680" indent="0">
              <a:buNone/>
              <a:defRPr sz="1700"/>
            </a:lvl8pPr>
            <a:lvl9pPr marL="6217920" indent="0">
              <a:buNone/>
              <a:defRPr sz="17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821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243417"/>
            <a:ext cx="6703695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1217083"/>
            <a:ext cx="6703695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4237567"/>
            <a:ext cx="174879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4237567"/>
            <a:ext cx="2623185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4237567"/>
            <a:ext cx="174879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319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8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BlockInfo"/>
          <p:cNvGrpSpPr/>
          <p:nvPr/>
        </p:nvGrpSpPr>
        <p:grpSpPr>
          <a:xfrm>
            <a:off x="0" y="0"/>
            <a:ext cx="7772098" cy="461665"/>
            <a:chOff x="0" y="0"/>
            <a:chExt cx="7772098" cy="461665"/>
          </a:xfrm>
        </p:grpSpPr>
        <p:sp>
          <p:nvSpPr>
            <p:cNvPr id="4" name="TopWhiteRec">
              <a:extLst>
                <a:ext uri="{FF2B5EF4-FFF2-40B4-BE49-F238E27FC236}">
                  <a16:creationId xmlns:a16="http://schemas.microsoft.com/office/drawing/2014/main" id="{63C19952-6783-4C90-83E0-33389700A76E}"/>
                </a:ext>
              </a:extLst>
            </p:cNvPr>
            <p:cNvSpPr/>
            <p:nvPr/>
          </p:nvSpPr>
          <p:spPr>
            <a:xfrm>
              <a:off x="0" y="0"/>
              <a:ext cx="7772098" cy="3890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atin typeface="Klavika Condensed"/>
              </a:endParaRPr>
            </a:p>
          </p:txBody>
        </p:sp>
        <p:pic>
          <p:nvPicPr>
            <p:cNvPr id="8" name="OTFLogo">
              <a:extLst>
                <a:ext uri="{FF2B5EF4-FFF2-40B4-BE49-F238E27FC236}">
                  <a16:creationId xmlns:a16="http://schemas.microsoft.com/office/drawing/2014/main" id="{BAF11E55-D15D-475E-ACCB-FC75DDC0F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67260" y="50259"/>
              <a:ext cx="228745" cy="285750"/>
            </a:xfrm>
            <a:prstGeom prst="rect">
              <a:avLst/>
            </a:prstGeom>
          </p:spPr>
        </p:pic>
        <p:sp>
          <p:nvSpPr>
            <p:cNvPr id="9" name="BlockName">
              <a:extLst>
                <a:ext uri="{FF2B5EF4-FFF2-40B4-BE49-F238E27FC236}">
                  <a16:creationId xmlns:a16="http://schemas.microsoft.com/office/drawing/2014/main" id="{36668F03-A98C-48F9-9B2E-CAAF2FF3AC6E}"/>
                </a:ext>
              </a:extLst>
            </p:cNvPr>
            <p:cNvSpPr txBox="1"/>
            <p:nvPr/>
          </p:nvSpPr>
          <p:spPr>
            <a:xfrm>
              <a:off x="4392" y="0"/>
              <a:ext cx="3759501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>
                  <a:latin typeface="Klavika Condensed"/>
                  <a:ea typeface="+mn-lt"/>
                  <a:cs typeface="+mn-lt"/>
                </a:rPr>
                <a:t>Block Name</a:t>
              </a:r>
              <a:endParaRPr lang="en-US" sz="2400" dirty="0">
                <a:latin typeface="Klavika Condensed"/>
                <a:cs typeface="Calibri"/>
              </a:endParaRPr>
            </a:p>
          </p:txBody>
        </p:sp>
        <p:sp>
          <p:nvSpPr>
            <p:cNvPr id="10" name="BlockDuration">
              <a:extLst>
                <a:ext uri="{FF2B5EF4-FFF2-40B4-BE49-F238E27FC236}">
                  <a16:creationId xmlns:a16="http://schemas.microsoft.com/office/drawing/2014/main" id="{2B3F3B5C-4712-4F58-8B0F-22193766B863}"/>
                </a:ext>
              </a:extLst>
            </p:cNvPr>
            <p:cNvSpPr txBox="1"/>
            <p:nvPr/>
          </p:nvSpPr>
          <p:spPr>
            <a:xfrm>
              <a:off x="3996005" y="0"/>
              <a:ext cx="3772726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n-US" sz="2400" dirty="0">
                  <a:latin typeface="Klavika Condensed"/>
                  <a:ea typeface="+mn-lt"/>
                  <a:cs typeface="+mn-lt"/>
                </a:rPr>
                <a:t>00:00</a:t>
              </a:r>
              <a:endParaRPr lang="en-US" dirty="0">
                <a:latin typeface="Klavika Condensed"/>
              </a:endParaRPr>
            </a:p>
          </p:txBody>
        </p:sp>
      </p:grpSp>
      <p:grpSp>
        <p:nvGrpSpPr>
          <p:cNvPr id="2" name="ExerciseVVA"/>
          <p:cNvGrpSpPr/>
          <p:nvPr/>
        </p:nvGrpSpPr>
        <p:grpSpPr>
          <a:xfrm>
            <a:off x="2955267" y="941175"/>
            <a:ext cx="1859697" cy="2690614"/>
            <a:chOff x="2955267" y="941175"/>
            <a:chExt cx="1859697" cy="2690614"/>
          </a:xfrm>
        </p:grpSpPr>
        <p:sp>
          <p:nvSpPr>
            <p:cNvPr id="14" name="ExerciseRec">
              <a:extLst>
                <a:ext uri="{FF2B5EF4-FFF2-40B4-BE49-F238E27FC236}">
                  <a16:creationId xmlns:a16="http://schemas.microsoft.com/office/drawing/2014/main" id="{E4849660-1ECB-4DF1-9020-621A1B593C2F}"/>
                </a:ext>
              </a:extLst>
            </p:cNvPr>
            <p:cNvSpPr/>
            <p:nvPr/>
          </p:nvSpPr>
          <p:spPr>
            <a:xfrm>
              <a:off x="2959450" y="941965"/>
              <a:ext cx="1854678" cy="26898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Klavika Condensed"/>
              </a:endParaRPr>
            </a:p>
          </p:txBody>
        </p:sp>
        <p:sp>
          <p:nvSpPr>
            <p:cNvPr id="15" name="ExerciseName">
              <a:extLst>
                <a:ext uri="{FF2B5EF4-FFF2-40B4-BE49-F238E27FC236}">
                  <a16:creationId xmlns:a16="http://schemas.microsoft.com/office/drawing/2014/main" id="{DCB65578-90BF-4A72-B76C-3AA7F2B5BC47}"/>
                </a:ext>
              </a:extLst>
            </p:cNvPr>
            <p:cNvSpPr txBox="1"/>
            <p:nvPr/>
          </p:nvSpPr>
          <p:spPr>
            <a:xfrm>
              <a:off x="2957227" y="941175"/>
              <a:ext cx="1857737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latin typeface="Klavika Condensed"/>
                  <a:ea typeface="+mn-lt"/>
                  <a:cs typeface="+mn-lt"/>
                </a:rPr>
                <a:t>Exercise Name</a:t>
              </a:r>
              <a:endParaRPr lang="en-US" dirty="0">
                <a:latin typeface="Klavika Condensed"/>
              </a:endParaRPr>
            </a:p>
          </p:txBody>
        </p:sp>
        <p:sp>
          <p:nvSpPr>
            <p:cNvPr id="16" name="ExercisePrescription">
              <a:extLst>
                <a:ext uri="{FF2B5EF4-FFF2-40B4-BE49-F238E27FC236}">
                  <a16:creationId xmlns:a16="http://schemas.microsoft.com/office/drawing/2014/main" id="{82570C7D-FA8B-47E2-B1F7-9F219F94AC2D}"/>
                </a:ext>
              </a:extLst>
            </p:cNvPr>
            <p:cNvSpPr txBox="1"/>
            <p:nvPr/>
          </p:nvSpPr>
          <p:spPr>
            <a:xfrm>
              <a:off x="2955267" y="3258778"/>
              <a:ext cx="1857737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i="1" dirty="0">
                  <a:solidFill>
                    <a:srgbClr val="ED7D31"/>
                  </a:solidFill>
                  <a:latin typeface="Klavika Condensed"/>
                  <a:ea typeface="+mn-lt"/>
                  <a:cs typeface="+mn-lt"/>
                </a:rPr>
                <a:t>300m JUST ONCE</a:t>
              </a:r>
              <a:endParaRPr lang="en-US" i="1" dirty="0">
                <a:solidFill>
                  <a:srgbClr val="ED7D31"/>
                </a:solidFill>
                <a:latin typeface="Klavika Condensed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Klavika Condensed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Nguyên Huỳnh Nhật</cp:lastModifiedBy>
  <cp:revision>76</cp:revision>
  <dcterms:created xsi:type="dcterms:W3CDTF">2022-02-24T08:24:16Z</dcterms:created>
  <dcterms:modified xsi:type="dcterms:W3CDTF">2022-03-09T11:23:40Z</dcterms:modified>
</cp:coreProperties>
</file>