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7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7497-96A6-4F1C-9667-41A4CB667D1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01_MB_Lateral_Lunge_to_a_Front_Press-08656">
            <a:hlinkClick r:id="" action="ppaction://media"/>
            <a:extLst>
              <a:ext uri="{FF2B5EF4-FFF2-40B4-BE49-F238E27FC236}">
                <a16:creationId xmlns:a16="http://schemas.microsoft.com/office/drawing/2014/main" id="{4B2B3C5C-8887-469C-892D-47D767B00D06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898.999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0340" y="1709928"/>
            <a:ext cx="1856232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 Nhật</dc:creator>
  <cp:lastModifiedBy>Nguyên Huỳnh Nhật</cp:lastModifiedBy>
  <cp:revision>5</cp:revision>
  <dcterms:created xsi:type="dcterms:W3CDTF">2022-03-07T17:10:41Z</dcterms:created>
  <dcterms:modified xsi:type="dcterms:W3CDTF">2022-03-10T05:25:38Z</dcterms:modified>
</cp:coreProperties>
</file>