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58400" cy="77724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3680" y="637920"/>
            <a:ext cx="8409960" cy="117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48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23680" y="2008080"/>
            <a:ext cx="8409960" cy="195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23680" y="4146120"/>
            <a:ext cx="8409960" cy="195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23680" y="637920"/>
            <a:ext cx="8409960" cy="117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48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23680" y="2008080"/>
            <a:ext cx="4104000" cy="195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33240" y="2008080"/>
            <a:ext cx="4104000" cy="195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23680" y="4146120"/>
            <a:ext cx="4104000" cy="195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33240" y="4146120"/>
            <a:ext cx="4104000" cy="195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3680" y="637920"/>
            <a:ext cx="8409960" cy="117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48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23680" y="2008080"/>
            <a:ext cx="2707920" cy="195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67320" y="2008080"/>
            <a:ext cx="2707920" cy="195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10960" y="2008080"/>
            <a:ext cx="2707920" cy="195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23680" y="4146120"/>
            <a:ext cx="2707920" cy="195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667320" y="4146120"/>
            <a:ext cx="2707920" cy="195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10960" y="4146120"/>
            <a:ext cx="2707920" cy="195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3680" y="637920"/>
            <a:ext cx="8409960" cy="117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48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3680" y="2008080"/>
            <a:ext cx="8409960" cy="409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23680" y="637920"/>
            <a:ext cx="8409960" cy="117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48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23680" y="2008080"/>
            <a:ext cx="8409960" cy="409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3680" y="637920"/>
            <a:ext cx="8409960" cy="117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48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23680" y="2008080"/>
            <a:ext cx="4104000" cy="409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33240" y="2008080"/>
            <a:ext cx="4104000" cy="409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3680" y="637920"/>
            <a:ext cx="8409960" cy="117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48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23680" y="637920"/>
            <a:ext cx="8409960" cy="546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3680" y="637920"/>
            <a:ext cx="8409960" cy="117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48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23680" y="2008080"/>
            <a:ext cx="4104000" cy="195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33240" y="2008080"/>
            <a:ext cx="4104000" cy="409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23680" y="4146120"/>
            <a:ext cx="4104000" cy="195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3680" y="637920"/>
            <a:ext cx="8409960" cy="117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48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23680" y="2008080"/>
            <a:ext cx="4104000" cy="409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33240" y="2008080"/>
            <a:ext cx="4104000" cy="195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33240" y="4146120"/>
            <a:ext cx="4104000" cy="195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3680" y="637920"/>
            <a:ext cx="8409960" cy="117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48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23680" y="2008080"/>
            <a:ext cx="4104000" cy="195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33240" y="2008080"/>
            <a:ext cx="4104000" cy="195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23680" y="4146120"/>
            <a:ext cx="8409960" cy="195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98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23680" y="637920"/>
            <a:ext cx="8409960" cy="117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480" spc="-1" strike="noStrike">
                <a:latin typeface="Arial"/>
              </a:rPr>
              <a:t>Click to edit the title text format</a:t>
            </a:r>
            <a:endParaRPr b="0" lang="en-US" sz="548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23680" y="2008080"/>
            <a:ext cx="8409960" cy="409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7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980" spc="-1" strike="noStrike">
                <a:latin typeface="Arial"/>
              </a:rPr>
              <a:t>Click to edit the outline text format</a:t>
            </a:r>
            <a:endParaRPr b="0" lang="en-US" sz="3980" spc="-1" strike="noStrike">
              <a:latin typeface="Arial"/>
            </a:endParaRPr>
          </a:p>
          <a:p>
            <a:pPr lvl="1" marL="864000" indent="-324000">
              <a:spcBef>
                <a:spcPts val="140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480" spc="-1" strike="noStrike">
                <a:latin typeface="Arial"/>
              </a:rPr>
              <a:t>Second Outline Level</a:t>
            </a:r>
            <a:endParaRPr b="0" lang="en-US" sz="3480" spc="-1" strike="noStrike">
              <a:latin typeface="Arial"/>
            </a:endParaRPr>
          </a:p>
          <a:p>
            <a:pPr lvl="2" marL="1296000" indent="-288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90" spc="-1" strike="noStrike">
                <a:latin typeface="Arial"/>
              </a:rPr>
              <a:t>Third Outline Level</a:t>
            </a:r>
            <a:endParaRPr b="0" lang="en-US" sz="2990" spc="-1" strike="noStrike">
              <a:latin typeface="Arial"/>
            </a:endParaRPr>
          </a:p>
          <a:p>
            <a:pPr lvl="3" marL="1728000" indent="-216000">
              <a:spcBef>
                <a:spcPts val="70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90" spc="-1" strike="noStrike">
                <a:latin typeface="Arial"/>
              </a:rPr>
              <a:t>Fourth Outline Level</a:t>
            </a:r>
            <a:endParaRPr b="0" lang="en-US" sz="2490" spc="-1" strike="noStrike">
              <a:latin typeface="Arial"/>
            </a:endParaRPr>
          </a:p>
          <a:p>
            <a:pPr lvl="4" marL="2160000" indent="-216000">
              <a:spcBef>
                <a:spcPts val="3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90" spc="-1" strike="noStrike">
                <a:latin typeface="Arial"/>
              </a:rPr>
              <a:t>Fifth Outline Level</a:t>
            </a:r>
            <a:endParaRPr b="0" lang="en-US" sz="2490" spc="-1" strike="noStrike">
              <a:latin typeface="Arial"/>
            </a:endParaRPr>
          </a:p>
          <a:p>
            <a:pPr lvl="5" marL="2592000" indent="-216000">
              <a:spcBef>
                <a:spcPts val="3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90" spc="-1" strike="noStrike">
                <a:latin typeface="Arial"/>
              </a:rPr>
              <a:t>Sixth Outline Level</a:t>
            </a:r>
            <a:endParaRPr b="0" lang="en-US" sz="2490" spc="-1" strike="noStrike">
              <a:latin typeface="Arial"/>
            </a:endParaRPr>
          </a:p>
          <a:p>
            <a:pPr lvl="6" marL="3024000" indent="-216000">
              <a:spcBef>
                <a:spcPts val="3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90" spc="-1" strike="noStrike">
                <a:latin typeface="Arial"/>
              </a:rPr>
              <a:t>Seventh Outline Level</a:t>
            </a:r>
            <a:endParaRPr b="0" lang="en-US" sz="249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23680" y="6787080"/>
            <a:ext cx="2176920" cy="48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552480" y="6787080"/>
            <a:ext cx="2962080" cy="48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056720" y="6787080"/>
            <a:ext cx="2176920" cy="48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A35AAD1-47E6-45D0-AE8B-58761D45D98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25400" y="63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1805400" y="171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2885400" y="63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3965400" y="171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5045400" y="63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6"/>
          <p:cNvSpPr/>
          <p:nvPr/>
        </p:nvSpPr>
        <p:spPr>
          <a:xfrm>
            <a:off x="6125400" y="171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7"/>
          <p:cNvSpPr/>
          <p:nvPr/>
        </p:nvSpPr>
        <p:spPr>
          <a:xfrm>
            <a:off x="7205400" y="63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8"/>
          <p:cNvSpPr/>
          <p:nvPr/>
        </p:nvSpPr>
        <p:spPr>
          <a:xfrm>
            <a:off x="8285400" y="171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9"/>
          <p:cNvSpPr/>
          <p:nvPr/>
        </p:nvSpPr>
        <p:spPr>
          <a:xfrm>
            <a:off x="725400" y="279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0"/>
          <p:cNvSpPr/>
          <p:nvPr/>
        </p:nvSpPr>
        <p:spPr>
          <a:xfrm>
            <a:off x="1805400" y="387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1"/>
          <p:cNvSpPr/>
          <p:nvPr/>
        </p:nvSpPr>
        <p:spPr>
          <a:xfrm>
            <a:off x="2885400" y="279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2"/>
          <p:cNvSpPr/>
          <p:nvPr/>
        </p:nvSpPr>
        <p:spPr>
          <a:xfrm>
            <a:off x="3965400" y="387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3"/>
          <p:cNvSpPr/>
          <p:nvPr/>
        </p:nvSpPr>
        <p:spPr>
          <a:xfrm>
            <a:off x="5045400" y="279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4"/>
          <p:cNvSpPr/>
          <p:nvPr/>
        </p:nvSpPr>
        <p:spPr>
          <a:xfrm>
            <a:off x="6125400" y="387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5"/>
          <p:cNvSpPr/>
          <p:nvPr/>
        </p:nvSpPr>
        <p:spPr>
          <a:xfrm>
            <a:off x="7205400" y="279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6"/>
          <p:cNvSpPr/>
          <p:nvPr/>
        </p:nvSpPr>
        <p:spPr>
          <a:xfrm>
            <a:off x="8285400" y="387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7"/>
          <p:cNvSpPr/>
          <p:nvPr/>
        </p:nvSpPr>
        <p:spPr>
          <a:xfrm>
            <a:off x="725400" y="495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8"/>
          <p:cNvSpPr/>
          <p:nvPr/>
        </p:nvSpPr>
        <p:spPr>
          <a:xfrm>
            <a:off x="1805400" y="603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9"/>
          <p:cNvSpPr/>
          <p:nvPr/>
        </p:nvSpPr>
        <p:spPr>
          <a:xfrm>
            <a:off x="2885400" y="495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0"/>
          <p:cNvSpPr/>
          <p:nvPr/>
        </p:nvSpPr>
        <p:spPr>
          <a:xfrm>
            <a:off x="3965400" y="603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1"/>
          <p:cNvSpPr/>
          <p:nvPr/>
        </p:nvSpPr>
        <p:spPr>
          <a:xfrm>
            <a:off x="5045400" y="495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2"/>
          <p:cNvSpPr/>
          <p:nvPr/>
        </p:nvSpPr>
        <p:spPr>
          <a:xfrm>
            <a:off x="6125400" y="603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3"/>
          <p:cNvSpPr/>
          <p:nvPr/>
        </p:nvSpPr>
        <p:spPr>
          <a:xfrm>
            <a:off x="7205400" y="495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4"/>
          <p:cNvSpPr/>
          <p:nvPr/>
        </p:nvSpPr>
        <p:spPr>
          <a:xfrm>
            <a:off x="8285400" y="6036840"/>
            <a:ext cx="1097280" cy="109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LibreOffice/6.4.0.3$Windows_X86_64 LibreOffice_project/b0a288ab3d2d4774cb44b62f04d5d28733ac6df8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2020-03-08T12:33:24Z</dcterms:created>
  <dc:creator/>
  <dc:description/>
  <dc:language>en-US</dc:language>
  <cp:lastModifiedBy/>
  <dcterms:modified xsi:type="dcterms:W3CDTF">2020-03-08T12:36:37Z</dcterms:modified>
  <cp:revision>1</cp:revision>
  <dc:subject/>
  <dc:title/>
</cp:coreProperties>
</file>