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11" autoAdjust="0"/>
  </p:normalViewPr>
  <p:slideViewPr>
    <p:cSldViewPr snapToGrid="0" snapToObjects="1">
      <p:cViewPr>
        <p:scale>
          <a:sx n="125" d="100"/>
          <a:sy n="125" d="100"/>
        </p:scale>
        <p:origin x="-2928" y="13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8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7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9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2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4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046818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899834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2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64068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8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FF4D-8D22-5B44-9F89-D3FEF775BD3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7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24302" y="22889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1977" y="832028"/>
            <a:ext cx="3120941" cy="443085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4634" y="10657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REGEDIT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6484" y="1660960"/>
            <a:ext cx="4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ID: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391920" y="1663698"/>
            <a:ext cx="1950262" cy="274261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274" y="2303447"/>
            <a:ext cx="95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 again</a:t>
            </a:r>
            <a:r>
              <a:rPr lang="en-US" sz="1200" dirty="0" smtClean="0"/>
              <a:t>: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391920" y="2368654"/>
            <a:ext cx="1950262" cy="2895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07521" y="3320174"/>
            <a:ext cx="1079500" cy="355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Cancel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2288621" y="3332874"/>
            <a:ext cx="106680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65023" y="16208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84550" y="2483877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95384" y="18088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1" idx="3"/>
          </p:cNvCxnSpPr>
          <p:nvPr/>
        </p:nvCxnSpPr>
        <p:spPr>
          <a:xfrm flipH="1">
            <a:off x="520148" y="3523375"/>
            <a:ext cx="511175" cy="686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65023" y="334557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3523" y="334557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#5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87087" y="35233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70838"/>
              </p:ext>
            </p:extLst>
          </p:nvPr>
        </p:nvGraphicFramePr>
        <p:xfrm>
          <a:off x="4340927" y="806629"/>
          <a:ext cx="2310805" cy="185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53"/>
                <a:gridCol w="1033252"/>
              </a:tblGrid>
              <a:tr h="4634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627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username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(50)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627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Pass/Pass again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(6)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62715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(254)</a:t>
                      </a:r>
                      <a:endParaRPr lang="en-US" sz="1200" dirty="0"/>
                    </a:p>
                  </a:txBody>
                  <a:tcPr marT="91440" marB="9144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257917" y="395076"/>
            <a:ext cx="2153043" cy="295934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000" dirty="0" smtClean="0">
                <a:latin typeface="Tahoma"/>
                <a:cs typeface="Tahoma"/>
              </a:rPr>
              <a:t>Using 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API: regedit</a:t>
            </a:r>
            <a:endParaRPr lang="en-US" sz="1000" dirty="0">
              <a:latin typeface="Tahoma"/>
              <a:cs typeface="Taho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58114" y="2958206"/>
            <a:ext cx="2310808" cy="10698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0671" tIns="70336" rIns="140671" bIns="70336" spcCol="0" rtlCol="0" anchor="ctr"/>
          <a:lstStyle/>
          <a:p>
            <a:pPr marL="439598" indent="-439598" algn="just">
              <a:buFont typeface="Wingdings" charset="2"/>
              <a:buChar char="ü"/>
            </a:pPr>
            <a:r>
              <a:rPr lang="en-US" altLang="ja-JP" sz="1200" dirty="0">
                <a:solidFill>
                  <a:schemeClr val="tx1"/>
                </a:solidFill>
                <a:latin typeface="Tahoma"/>
                <a:cs typeface="Tahoma"/>
              </a:rPr>
              <a:t>ID is Email address.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Pass/Pass again is consisted of alphabets and numbers. The minimum length is 6.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08877" y="2688745"/>
            <a:ext cx="2346085" cy="357489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400" dirty="0" smtClean="0"/>
              <a:t>Note:</a:t>
            </a:r>
            <a:endParaRPr lang="en-US" sz="1400" dirty="0"/>
          </a:p>
        </p:txBody>
      </p:sp>
      <p:sp>
        <p:nvSpPr>
          <p:cNvPr id="41" name="テキスト ボックス 89"/>
          <p:cNvSpPr txBox="1"/>
          <p:nvPr/>
        </p:nvSpPr>
        <p:spPr>
          <a:xfrm>
            <a:off x="94550" y="449141"/>
            <a:ext cx="1635346" cy="357489"/>
          </a:xfrm>
          <a:prstGeom prst="rect">
            <a:avLst/>
          </a:prstGeom>
          <a:noFill/>
        </p:spPr>
        <p:txBody>
          <a:bodyPr wrap="none" lIns="140671" tIns="70336" rIns="140671" bIns="70336" rtlCol="0">
            <a:spAutoFit/>
          </a:bodyPr>
          <a:lstStyle/>
          <a:p>
            <a:r>
              <a:rPr kumimoji="1" lang="en-US" altLang="ja-JP" sz="1400" b="1" dirty="0">
                <a:latin typeface="メイリオ"/>
                <a:ea typeface="メイリオ"/>
                <a:cs typeface="メイリオ"/>
              </a:rPr>
              <a:t>Screen Layout</a:t>
            </a:r>
            <a:endParaRPr kumimoji="1" lang="ja-JP" altLang="en-US" sz="1400" b="1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43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37756"/>
              </p:ext>
            </p:extLst>
          </p:nvPr>
        </p:nvGraphicFramePr>
        <p:xfrm>
          <a:off x="62245" y="5364481"/>
          <a:ext cx="6592717" cy="35276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445"/>
                <a:gridCol w="1359520"/>
                <a:gridCol w="4856752"/>
              </a:tblGrid>
              <a:tr h="327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Control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Outline</a:t>
                      </a:r>
                      <a:r>
                        <a:rPr kumimoji="1" lang="en-US" altLang="ja-JP" sz="1000" baseline="0" dirty="0" smtClean="0"/>
                        <a:t> of processing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</a:tr>
              <a:tr h="327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#1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ID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Put the user’s ID in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327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#2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password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Put the user’s password in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327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/>
                        <a:t>#3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User password again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Put the user’s password again 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3376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#4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name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Put the user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r>
                        <a:rPr kumimoji="1" lang="en-US" altLang="ja-JP" sz="1000" dirty="0" smtClean="0"/>
                        <a:t> 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531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#5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user</a:t>
                      </a:r>
                      <a:r>
                        <a:rPr kumimoji="1" lang="en-US" altLang="ja-JP" sz="1000" baseline="0" dirty="0" smtClean="0"/>
                        <a:t> want cancel register new account, click here. Then move to the LOGIN screen(001).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532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#6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Register </a:t>
                      </a:r>
                      <a:r>
                        <a:rPr kumimoji="1" lang="en-US" altLang="ja-JP" sz="1000" dirty="0" smtClean="0"/>
                        <a:t>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When the button is pressed, the ID and password are checked with case #7 and #8. If it’s correct, move to the 004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screen. If it’s failed, show popup error message ( error screen ).  When user succeed regedit,</a:t>
                      </a:r>
                      <a:r>
                        <a:rPr kumimoji="1" lang="en-US" altLang="ja-JP" sz="1000" baseline="0" dirty="0" smtClean="0"/>
                        <a:t> it’s </a:t>
                      </a:r>
                      <a:r>
                        <a:rPr kumimoji="1" lang="en-US" altLang="ja-JP" sz="1000" dirty="0" smtClean="0"/>
                        <a:t>samelogin, signature is issued and saved  in cookie and ‘</a:t>
                      </a:r>
                      <a:r>
                        <a:rPr kumimoji="1" lang="en-US" altLang="ja-JP" sz="1000" dirty="0" err="1" smtClean="0"/>
                        <a:t>LoginStatus</a:t>
                      </a:r>
                      <a:r>
                        <a:rPr kumimoji="1" lang="en-US" altLang="ja-JP" sz="1000" dirty="0" smtClean="0"/>
                        <a:t>’ table.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3245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#7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  <a:tr h="3245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#8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0" y="0"/>
            <a:ext cx="6858000" cy="395076"/>
            <a:chOff x="-13160" y="0"/>
            <a:chExt cx="9164506" cy="295929"/>
          </a:xfrm>
          <a:solidFill>
            <a:srgbClr val="FFFFFF"/>
          </a:solidFill>
        </p:grpSpPr>
        <p:sp>
          <p:nvSpPr>
            <p:cNvPr id="45" name="Rectangle 44"/>
            <p:cNvSpPr/>
            <p:nvPr/>
          </p:nvSpPr>
          <p:spPr>
            <a:xfrm>
              <a:off x="-13160" y="0"/>
              <a:ext cx="7656732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Regedit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92892" y="0"/>
              <a:ext cx="1458454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ID:003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21549" y="4066630"/>
            <a:ext cx="2273130" cy="1100100"/>
            <a:chOff x="2286943" y="3764000"/>
            <a:chExt cx="2273130" cy="1100100"/>
          </a:xfrm>
        </p:grpSpPr>
        <p:sp>
          <p:nvSpPr>
            <p:cNvPr id="2" name="Rounded Rectangle 1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08842" y="3910194"/>
              <a:ext cx="1998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200" dirty="0"/>
                <a:t>Pass and Pass again is not match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#8</a:t>
              </a:r>
              <a:endParaRPr 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21624" y="1962618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7077" y="1956812"/>
            <a:ext cx="70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Pass: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1389242" y="2022019"/>
            <a:ext cx="1950262" cy="28650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381872" y="2157562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24302" y="27074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49274" y="2691467"/>
            <a:ext cx="95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name: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1391920" y="2756674"/>
            <a:ext cx="1950262" cy="2895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384550" y="2902377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32774" y="4059100"/>
            <a:ext cx="2273130" cy="1100100"/>
            <a:chOff x="2286943" y="3764000"/>
            <a:chExt cx="2273130" cy="1100100"/>
          </a:xfrm>
        </p:grpSpPr>
        <p:sp>
          <p:nvSpPr>
            <p:cNvPr id="54" name="Rounded Rectangle 53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08842" y="3910194"/>
              <a:ext cx="199805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200" dirty="0"/>
                <a:t>ID exist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361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24302" y="22889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1977" y="832028"/>
            <a:ext cx="3120941" cy="443085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4634" y="10657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Update Password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1908" y="1660960"/>
            <a:ext cx="74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Old Pass</a:t>
            </a:r>
            <a:r>
              <a:rPr lang="en-US" sz="1200" dirty="0" smtClean="0"/>
              <a:t>: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391920" y="1663698"/>
            <a:ext cx="1950262" cy="274261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274" y="2303447"/>
            <a:ext cx="95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 again</a:t>
            </a:r>
            <a:r>
              <a:rPr lang="en-US" sz="1200" dirty="0" smtClean="0"/>
              <a:t>: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391920" y="2368654"/>
            <a:ext cx="1950262" cy="2895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07521" y="3320174"/>
            <a:ext cx="1079500" cy="355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Cancel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2288621" y="3332874"/>
            <a:ext cx="106680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65023" y="16208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84550" y="2483877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95384" y="18088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1" idx="3"/>
          </p:cNvCxnSpPr>
          <p:nvPr/>
        </p:nvCxnSpPr>
        <p:spPr>
          <a:xfrm flipH="1">
            <a:off x="520148" y="3523375"/>
            <a:ext cx="511177" cy="686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65023" y="334557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3523" y="334557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87087" y="35233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94575"/>
              </p:ext>
            </p:extLst>
          </p:nvPr>
        </p:nvGraphicFramePr>
        <p:xfrm>
          <a:off x="4340927" y="806629"/>
          <a:ext cx="2310805" cy="1012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53"/>
                <a:gridCol w="1033252"/>
              </a:tblGrid>
              <a:tr h="4634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627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Old Pass/New Pass/Pass </a:t>
                      </a:r>
                      <a:r>
                        <a:rPr lang="en-US" sz="1200" dirty="0" smtClean="0"/>
                        <a:t>again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(6)</a:t>
                      </a:r>
                      <a:endParaRPr lang="en-US" sz="1200" dirty="0"/>
                    </a:p>
                  </a:txBody>
                  <a:tcPr marT="91440" marB="9144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257917" y="395076"/>
            <a:ext cx="2153043" cy="295934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000" dirty="0" smtClean="0">
                <a:latin typeface="Tahoma"/>
                <a:cs typeface="Tahoma"/>
              </a:rPr>
              <a:t>Using 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API: regedit</a:t>
            </a:r>
            <a:endParaRPr lang="en-US" sz="1000" dirty="0">
              <a:latin typeface="Tahoma"/>
              <a:cs typeface="Taho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58114" y="2958206"/>
            <a:ext cx="2310808" cy="10698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0671" tIns="70336" rIns="140671" bIns="70336" spcCol="0" rtlCol="0" anchor="ctr"/>
          <a:lstStyle/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Old Pass/New Pass/</a:t>
            </a:r>
            <a:r>
              <a:rPr lang="en-US" altLang="ja-JP" sz="1200" kern="0" dirty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Pass again is consisted of alphabets and numbers. The minimum length is 6.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08877" y="2688745"/>
            <a:ext cx="2346085" cy="357489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400" dirty="0" smtClean="0"/>
              <a:t>Note:</a:t>
            </a:r>
            <a:endParaRPr lang="en-US" sz="1400" dirty="0"/>
          </a:p>
        </p:txBody>
      </p:sp>
      <p:sp>
        <p:nvSpPr>
          <p:cNvPr id="41" name="テキスト ボックス 89"/>
          <p:cNvSpPr txBox="1"/>
          <p:nvPr/>
        </p:nvSpPr>
        <p:spPr>
          <a:xfrm>
            <a:off x="94550" y="449141"/>
            <a:ext cx="1635346" cy="357489"/>
          </a:xfrm>
          <a:prstGeom prst="rect">
            <a:avLst/>
          </a:prstGeom>
          <a:noFill/>
        </p:spPr>
        <p:txBody>
          <a:bodyPr wrap="none" lIns="140671" tIns="70336" rIns="140671" bIns="70336" rtlCol="0">
            <a:spAutoFit/>
          </a:bodyPr>
          <a:lstStyle/>
          <a:p>
            <a:r>
              <a:rPr kumimoji="1" lang="en-US" altLang="ja-JP" sz="1400" b="1" dirty="0">
                <a:latin typeface="メイリオ"/>
                <a:ea typeface="メイリオ"/>
                <a:cs typeface="メイリオ"/>
              </a:rPr>
              <a:t>Screen Layout</a:t>
            </a:r>
            <a:endParaRPr kumimoji="1" lang="ja-JP" altLang="en-US" sz="1400" b="1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43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215403"/>
              </p:ext>
            </p:extLst>
          </p:nvPr>
        </p:nvGraphicFramePr>
        <p:xfrm>
          <a:off x="62245" y="5364481"/>
          <a:ext cx="6592717" cy="3037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445"/>
                <a:gridCol w="1359520"/>
                <a:gridCol w="4856752"/>
              </a:tblGrid>
              <a:tr h="327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Control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Outline</a:t>
                      </a:r>
                      <a:r>
                        <a:rPr kumimoji="1" lang="en-US" altLang="ja-JP" sz="1000" baseline="0" dirty="0" smtClean="0"/>
                        <a:t> of processing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</a:tr>
              <a:tr h="327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#1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/>
                        <a:t>Old</a:t>
                      </a:r>
                      <a:r>
                        <a:rPr kumimoji="1" lang="en-US" altLang="ja-JP" sz="1000" b="0" baseline="0" dirty="0" smtClean="0"/>
                        <a:t> Pass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Put the user’s old password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327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#2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Put the user’s </a:t>
                      </a:r>
                      <a:r>
                        <a:rPr kumimoji="1" lang="en-US" altLang="ja-JP" sz="1000" dirty="0" smtClean="0"/>
                        <a:t>new password </a:t>
                      </a:r>
                      <a:r>
                        <a:rPr kumimoji="1" lang="en-US" altLang="ja-JP" sz="1000" dirty="0" smtClean="0"/>
                        <a:t>in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327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/>
                        <a:t>#3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User password again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Put the user’s </a:t>
                      </a:r>
                      <a:r>
                        <a:rPr kumimoji="1" lang="en-US" altLang="ja-JP" sz="1000" dirty="0" smtClean="0"/>
                        <a:t>new password </a:t>
                      </a:r>
                      <a:r>
                        <a:rPr kumimoji="1" lang="en-US" altLang="ja-JP" sz="1000" dirty="0" smtClean="0"/>
                        <a:t>again 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531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#4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user</a:t>
                      </a:r>
                      <a:r>
                        <a:rPr kumimoji="1" lang="en-US" altLang="ja-JP" sz="1000" baseline="0" dirty="0" smtClean="0"/>
                        <a:t> want cancel </a:t>
                      </a:r>
                      <a:r>
                        <a:rPr kumimoji="1" lang="en-US" altLang="ja-JP" sz="1000" baseline="0" dirty="0" smtClean="0"/>
                        <a:t>Update new password, </a:t>
                      </a:r>
                      <a:r>
                        <a:rPr kumimoji="1" lang="en-US" altLang="ja-JP" sz="1000" baseline="0" dirty="0" smtClean="0"/>
                        <a:t>click here. 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532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#5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Update </a:t>
                      </a:r>
                      <a:r>
                        <a:rPr kumimoji="1" lang="en-US" altLang="ja-JP" sz="1000" dirty="0" smtClean="0"/>
                        <a:t>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When the button is pressed, the </a:t>
                      </a:r>
                      <a:r>
                        <a:rPr kumimoji="1" lang="en-US" altLang="ja-JP" sz="1000" dirty="0" smtClean="0"/>
                        <a:t>old</a:t>
                      </a:r>
                      <a:r>
                        <a:rPr kumimoji="1" lang="en-US" altLang="ja-JP" sz="1000" baseline="0" dirty="0" smtClean="0"/>
                        <a:t> password </a:t>
                      </a:r>
                      <a:r>
                        <a:rPr kumimoji="1" lang="en-US" altLang="ja-JP" sz="1000" dirty="0" smtClean="0"/>
                        <a:t>and password, password again </a:t>
                      </a:r>
                      <a:r>
                        <a:rPr kumimoji="1" lang="en-US" altLang="ja-JP" sz="1000" dirty="0" smtClean="0"/>
                        <a:t>are checked with case #7 and #8. If it’s correct, move to the 004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screen. If it’s failed, show popup error message ( error screen </a:t>
                      </a:r>
                      <a:r>
                        <a:rPr kumimoji="1" lang="en-US" altLang="ja-JP" sz="1000" dirty="0" smtClean="0"/>
                        <a:t>)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3245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#6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  <a:tr h="3245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/>
                        <a:t>#7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0" y="0"/>
            <a:ext cx="6858000" cy="395076"/>
            <a:chOff x="-13160" y="0"/>
            <a:chExt cx="9164506" cy="295929"/>
          </a:xfrm>
          <a:solidFill>
            <a:srgbClr val="FFFFFF"/>
          </a:solidFill>
        </p:grpSpPr>
        <p:sp>
          <p:nvSpPr>
            <p:cNvPr id="45" name="Rectangle 44"/>
            <p:cNvSpPr/>
            <p:nvPr/>
          </p:nvSpPr>
          <p:spPr>
            <a:xfrm>
              <a:off x="-13160" y="0"/>
              <a:ext cx="7656732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Regedit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92892" y="0"/>
              <a:ext cx="1458454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ID:003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8640" y="4075304"/>
            <a:ext cx="2273130" cy="1100100"/>
            <a:chOff x="2286943" y="3764000"/>
            <a:chExt cx="2273130" cy="1100100"/>
          </a:xfrm>
        </p:grpSpPr>
        <p:sp>
          <p:nvSpPr>
            <p:cNvPr id="2" name="Rounded Rectangle 1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08842" y="3910194"/>
              <a:ext cx="1998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200" dirty="0" smtClean="0"/>
                <a:t>New Pass </a:t>
              </a:r>
              <a:r>
                <a:rPr lang="en-US" sz="1200" dirty="0"/>
                <a:t>and Pass again is not match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#6</a:t>
              </a:r>
              <a:endParaRPr 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21624" y="1962618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7076" y="1956812"/>
            <a:ext cx="812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New Pass</a:t>
            </a:r>
            <a:r>
              <a:rPr lang="en-US" sz="1200" dirty="0" smtClean="0"/>
              <a:t>: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1389242" y="2022019"/>
            <a:ext cx="1950262" cy="28650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381872" y="2157562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456570" y="4075304"/>
            <a:ext cx="2273130" cy="1100100"/>
            <a:chOff x="2286943" y="3764000"/>
            <a:chExt cx="2273130" cy="1100100"/>
          </a:xfrm>
        </p:grpSpPr>
        <p:sp>
          <p:nvSpPr>
            <p:cNvPr id="60" name="Rounded Rectangle 59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08842" y="3910194"/>
              <a:ext cx="199805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200" dirty="0" smtClean="0"/>
                <a:t>Old Pass is not correct</a:t>
              </a:r>
              <a:endParaRPr lang="en-US" sz="12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254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481</Words>
  <Application>Microsoft Macintosh PowerPoint</Application>
  <PresentationFormat>On-screen Show (4:3)</PresentationFormat>
  <Paragraphs>120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Mulodo 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 Van Binh</dc:creator>
  <cp:lastModifiedBy>phong ly</cp:lastModifiedBy>
  <cp:revision>69</cp:revision>
  <dcterms:created xsi:type="dcterms:W3CDTF">2013-05-07T01:51:43Z</dcterms:created>
  <dcterms:modified xsi:type="dcterms:W3CDTF">2014-08-27T07:34:13Z</dcterms:modified>
</cp:coreProperties>
</file>