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-1168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24302" y="22889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44308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REGEDIT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49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391920" y="1663698"/>
            <a:ext cx="1950262" cy="274261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274" y="230344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 again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391920" y="236865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07521" y="33201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8621" y="33328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208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84550" y="24838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088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20148" y="35233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50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23" y="33455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7087" y="35233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70838"/>
              </p:ext>
            </p:extLst>
          </p:nvPr>
        </p:nvGraphicFramePr>
        <p:xfrm>
          <a:off x="4340927" y="806629"/>
          <a:ext cx="2310805" cy="185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634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username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Pass/Pass again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(6)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62715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(254)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regedit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8114" y="2958206"/>
            <a:ext cx="2310808" cy="1069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ID is 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Pass/Pass again is consisted of alphabets and numbers. The minimum length is 6.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8877" y="2688745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78622"/>
              </p:ext>
            </p:extLst>
          </p:nvPr>
        </p:nvGraphicFramePr>
        <p:xfrm>
          <a:off x="62245" y="6259812"/>
          <a:ext cx="6592717" cy="2622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ID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ID and password are checked with User table. If it’s correct, move to the menu screen. If it’s failed, show popup error message ( error screen ).  When user succeed login, signature is issued and saved  in cookie and ‘</a:t>
                      </a:r>
                      <a:r>
                        <a:rPr kumimoji="1" lang="en-US" altLang="ja-JP" sz="1000" dirty="0" err="1" smtClean="0"/>
                        <a:t>LoginStatus</a:t>
                      </a:r>
                      <a:r>
                        <a:rPr kumimoji="1" lang="en-US" altLang="ja-JP" sz="1000" dirty="0" smtClean="0"/>
                        <a:t>’ table.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register new account, click here. Then move to the REGISTER screen(2).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user forget</a:t>
                      </a:r>
                      <a:r>
                        <a:rPr kumimoji="1" lang="en-US" altLang="ja-JP" sz="1000" baseline="0" dirty="0" smtClean="0"/>
                        <a:t> his/her password, click here. Then move to the reminder screen.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Regedit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21549" y="406663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Pass and Pass again is not match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#8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21624" y="196261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7077" y="1956812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Pass: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389242" y="2022019"/>
            <a:ext cx="1950262" cy="286508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381872" y="2157562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24302" y="27074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9274" y="2691467"/>
            <a:ext cx="9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name: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391920" y="2756674"/>
            <a:ext cx="1950262" cy="289560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84550" y="2902377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2774" y="4059100"/>
            <a:ext cx="2273130" cy="1100100"/>
            <a:chOff x="2286943" y="3764000"/>
            <a:chExt cx="2273130" cy="1100100"/>
          </a:xfrm>
        </p:grpSpPr>
        <p:sp>
          <p:nvSpPr>
            <p:cNvPr id="54" name="Rounded Rectangle 53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exist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61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249</Words>
  <Application>Microsoft Macintosh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Pham Hoai An</cp:lastModifiedBy>
  <cp:revision>60</cp:revision>
  <dcterms:created xsi:type="dcterms:W3CDTF">2013-05-07T01:51:43Z</dcterms:created>
  <dcterms:modified xsi:type="dcterms:W3CDTF">2014-08-25T10:07:42Z</dcterms:modified>
</cp:coreProperties>
</file>