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-14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31941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52030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REGEDIT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2084" y="381801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303184" y="383071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148" y="4381023"/>
            <a:ext cx="268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you forget password, click here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51435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34711" y="402121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4960" y="487144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79586" y="384341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086" y="384341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650" y="402121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1993273" y="4714200"/>
            <a:ext cx="5113" cy="15724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70838"/>
              </p:ext>
            </p:extLst>
          </p:nvPr>
        </p:nvGraphicFramePr>
        <p:xfrm>
          <a:off x="4340927" y="806629"/>
          <a:ext cx="2310805" cy="185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Pass/Pass 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(254)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ID is 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Password is consisted of alphabets and numbers. The minimum length is 6.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If user already have logged in and access this screen, redirect to menu screen.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78622"/>
              </p:ext>
            </p:extLst>
          </p:nvPr>
        </p:nvGraphicFramePr>
        <p:xfrm>
          <a:off x="62245" y="6259812"/>
          <a:ext cx="6592717" cy="2622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ID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ID and password are checked with User table. If it’s correct, move to the menu screen. If it’s failed, show popup error message ( error screen ).  When user succeed login, signature is issued and saved  in cookie and ‘</a:t>
                      </a:r>
                      <a:r>
                        <a:rPr kumimoji="1" lang="en-US" altLang="ja-JP" sz="1000" dirty="0" err="1" smtClean="0"/>
                        <a:t>LoginStatus</a:t>
                      </a:r>
                      <a:r>
                        <a:rPr kumimoji="1" lang="en-US" altLang="ja-JP" sz="1000" dirty="0" smtClean="0"/>
                        <a:t>’ table.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register new account, click here. Then move to the REGISTER screen(2).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user forget</a:t>
                      </a:r>
                      <a:r>
                        <a:rPr kumimoji="1" lang="en-US" altLang="ja-JP" sz="1000" baseline="0" dirty="0" smtClean="0"/>
                        <a:t> his/her password, click here. Then move to the reminder screen.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Regedit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482064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or password is incorrect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7277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7" y="1956812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6772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4302" y="27074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9274" y="269146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name: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91920" y="275667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84550" y="29023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1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262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Pham Hoai An</cp:lastModifiedBy>
  <cp:revision>54</cp:revision>
  <dcterms:created xsi:type="dcterms:W3CDTF">2013-05-07T01:51:43Z</dcterms:created>
  <dcterms:modified xsi:type="dcterms:W3CDTF">2014-08-25T08:23:13Z</dcterms:modified>
</cp:coreProperties>
</file>