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uxsta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128" y="1022301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ĐỒ ÁN NHÓM CUỐI KỲ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1104" y="3540470"/>
            <a:ext cx="7766936" cy="1096899"/>
          </a:xfrm>
        </p:spPr>
        <p:txBody>
          <a:bodyPr>
            <a:noAutofit/>
          </a:bodyPr>
          <a:lstStyle/>
          <a:p>
            <a:r>
              <a:rPr lang="vi-VN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Môn</a:t>
            </a:r>
            <a:r>
              <a:rPr lang="vi-V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Khoa Học Dữ </a:t>
            </a:r>
            <a:r>
              <a:rPr lang="vi-V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</a:p>
          <a:p>
            <a:r>
              <a:rPr lang="vi-V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Lớp</a:t>
            </a:r>
            <a:r>
              <a:rPr lang="vi-V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vi-V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CQ2016</a:t>
            </a:r>
          </a:p>
          <a:p>
            <a:pPr algn="ctr"/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Nhóm 20:            </a:t>
            </a:r>
          </a:p>
          <a:p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Trần Anh Hào -1612850</a:t>
            </a:r>
          </a:p>
          <a:p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Nguyễn Quang Phú -1612508</a:t>
            </a:r>
            <a:endParaRPr lang="vi-V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43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Câu hỏi:</a:t>
            </a:r>
            <a:r>
              <a:rPr lang="vi-VN" b="1" dirty="0"/>
              <a:t> Dự đoán giá cho thuê chỗ ở trong 1 </a:t>
            </a:r>
            <a:r>
              <a:rPr lang="vi-VN" b="1" dirty="0" smtClean="0"/>
              <a:t>ngày ở Việt Nam.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89626" cy="3880773"/>
          </a:xfrm>
        </p:spPr>
        <p:txBody>
          <a:bodyPr>
            <a:noAutofit/>
          </a:bodyPr>
          <a:lstStyle/>
          <a:p>
            <a:r>
              <a:rPr lang="vi-VN" sz="3200" dirty="0" smtClean="0"/>
              <a:t>Lợi ích của việc trả lời câu hỏi: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200" dirty="0" smtClean="0"/>
              <a:t>Đối với người muốn cho thuê chỗ ở: có thể ước lượng được giá địa điểm mình cho thuê là bao nhiêu.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200" dirty="0" smtClean="0"/>
              <a:t>Đối với người thuê: có thể ước lượng xem chỗ ở có phù hợp với giá không.</a:t>
            </a:r>
          </a:p>
        </p:txBody>
      </p:sp>
    </p:spTree>
    <p:extLst>
      <p:ext uri="{BB962C8B-B14F-4D97-AF65-F5344CB8AC3E}">
        <p14:creationId xmlns:p14="http://schemas.microsoft.com/office/powerpoint/2010/main" val="4131938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184" y="514350"/>
            <a:ext cx="4694766" cy="58064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dirty="0" smtClean="0"/>
              <a:t>Đối </a:t>
            </a:r>
            <a:r>
              <a:rPr lang="vi-VN" sz="3200" dirty="0"/>
              <a:t>với chủ sở hữu dịch vụ cho thuê: khi có một người muốn liên kết với dịch vụ của mình có thể ước lượng xem giá của chỗ đó là bao nhiêu</a:t>
            </a:r>
            <a:r>
              <a:rPr lang="vi-VN" sz="3200" dirty="0" smtClean="0"/>
              <a:t>.</a:t>
            </a:r>
            <a:endParaRPr lang="en-US" sz="3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dirty="0" smtClean="0"/>
              <a:t>Nguồn </a:t>
            </a:r>
            <a:r>
              <a:rPr lang="vi-VN" sz="3200" dirty="0"/>
              <a:t>gốc câu hỏi: cảm hứng được lấy từ chương trình Shark tank Việt Nam.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89" y="1276956"/>
            <a:ext cx="5219891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324" y="241702"/>
            <a:ext cx="8596668" cy="1320800"/>
          </a:xfrm>
        </p:spPr>
        <p:txBody>
          <a:bodyPr/>
          <a:lstStyle/>
          <a:p>
            <a:r>
              <a:rPr lang="vi-VN" b="1" dirty="0" smtClean="0"/>
              <a:t>Thu thập dữ liệu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1591"/>
            <a:ext cx="9472506" cy="4749772"/>
          </a:xfrm>
        </p:spPr>
        <p:txBody>
          <a:bodyPr>
            <a:normAutofit/>
          </a:bodyPr>
          <a:lstStyle/>
          <a:p>
            <a:r>
              <a:rPr lang="vi-VN" sz="2400" dirty="0" smtClean="0"/>
              <a:t> </a:t>
            </a:r>
            <a:r>
              <a:rPr lang="vi-VN" sz="2800" dirty="0" smtClean="0"/>
              <a:t>Dữ liệu được lấy từ trang: </a:t>
            </a:r>
            <a:r>
              <a:rPr lang="vi-VN" sz="2800" dirty="0">
                <a:hlinkClick r:id="rId2"/>
              </a:rPr>
              <a:t>https://www.luxstay.com</a:t>
            </a:r>
            <a:r>
              <a:rPr lang="vi-VN" sz="2800" dirty="0" smtClean="0">
                <a:hlinkClick r:id="rId2"/>
              </a:rPr>
              <a:t>/</a:t>
            </a:r>
            <a:endParaRPr lang="vi-VN" sz="2800" dirty="0" smtClean="0"/>
          </a:p>
          <a:p>
            <a:r>
              <a:rPr lang="vi-VN" sz="2800" dirty="0" smtClean="0"/>
              <a:t> Dữ liệu thu thập bằng cách: parse HTML</a:t>
            </a:r>
          </a:p>
          <a:p>
            <a:r>
              <a:rPr lang="vi-VN" sz="2800" dirty="0" smtClean="0"/>
              <a:t> Dữ liệu hợp pháp:</a:t>
            </a:r>
          </a:p>
          <a:p>
            <a:pPr marL="0" indent="0">
              <a:buNone/>
            </a:pPr>
            <a:endParaRPr lang="vi-V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49" y="3195823"/>
            <a:ext cx="46393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14" y="175260"/>
            <a:ext cx="8596668" cy="1320800"/>
          </a:xfrm>
        </p:spPr>
        <p:txBody>
          <a:bodyPr/>
          <a:lstStyle/>
          <a:p>
            <a:r>
              <a:rPr lang="vi-VN" b="1" dirty="0"/>
              <a:t>Thu thập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4" y="1062990"/>
            <a:ext cx="8596668" cy="5148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200" dirty="0" smtClean="0"/>
              <a:t>Dữ liệu chưa xử lý gồm 7 cột:</a:t>
            </a:r>
          </a:p>
          <a:p>
            <a:pPr>
              <a:lnSpc>
                <a:spcPct val="150000"/>
              </a:lnSpc>
            </a:pPr>
            <a:r>
              <a:rPr lang="vi-VN" sz="3200" dirty="0" smtClean="0"/>
              <a:t> Tên nhà:</a:t>
            </a:r>
          </a:p>
          <a:p>
            <a:pPr>
              <a:lnSpc>
                <a:spcPct val="150000"/>
              </a:lnSpc>
            </a:pPr>
            <a:r>
              <a:rPr lang="vi-VN" sz="3200" dirty="0" smtClean="0"/>
              <a:t> Loại nhà: Biệt thự, căn hộ dịch vụ, căn hộ chung cư, nhà riêng, căn hộ studio, khác, ...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vi-VN" sz="3200" dirty="0" smtClean="0"/>
              <a:t>Diện tích:</a:t>
            </a:r>
          </a:p>
          <a:p>
            <a:pPr>
              <a:lnSpc>
                <a:spcPct val="150000"/>
              </a:lnSpc>
            </a:pPr>
            <a:r>
              <a:rPr lang="vi-VN" sz="3200" dirty="0" smtClean="0"/>
              <a:t>Các loại phòng: số phòng khách, phòng tắm, phòng ngủ, giường,....</a:t>
            </a:r>
          </a:p>
        </p:txBody>
      </p:sp>
    </p:spTree>
    <p:extLst>
      <p:ext uri="{BB962C8B-B14F-4D97-AF65-F5344CB8AC3E}">
        <p14:creationId xmlns:p14="http://schemas.microsoft.com/office/powerpoint/2010/main" val="29175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2941"/>
            <a:ext cx="8596668" cy="53784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3200" dirty="0"/>
              <a:t>Giá:</a:t>
            </a:r>
          </a:p>
          <a:p>
            <a:pPr>
              <a:lnSpc>
                <a:spcPct val="150000"/>
              </a:lnSpc>
            </a:pPr>
            <a:r>
              <a:rPr lang="vi-VN" sz="3200" dirty="0"/>
              <a:t>Vị trí: dữ liệu chỉ bao gồm Hà Nội, HCM, Đà Lạt, Nha Trang, Quảng Ninh, Vùng Tàu</a:t>
            </a:r>
          </a:p>
          <a:p>
            <a:pPr>
              <a:lnSpc>
                <a:spcPct val="150000"/>
              </a:lnSpc>
            </a:pPr>
            <a:r>
              <a:rPr lang="vi-VN" sz="3200" dirty="0"/>
              <a:t> Tiện ích: bao gồm TV, máy giặt, máy lạnh, tủ lạnh, thang máy, internet,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64" y="198120"/>
            <a:ext cx="8596668" cy="1320800"/>
          </a:xfrm>
        </p:spPr>
        <p:txBody>
          <a:bodyPr/>
          <a:lstStyle/>
          <a:p>
            <a:r>
              <a:rPr lang="vi-VN" b="1" dirty="0"/>
              <a:t>Thu thập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5871"/>
            <a:ext cx="8596668" cy="47954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2800" dirty="0" smtClean="0"/>
              <a:t>Dữ liệu có giá trị thiếu:</a:t>
            </a:r>
          </a:p>
          <a:p>
            <a:r>
              <a:rPr lang="vi-VN" sz="2800" dirty="0" smtClean="0"/>
              <a:t> Dữ liệu gồm: 7507 dòng.</a:t>
            </a:r>
          </a:p>
          <a:p>
            <a:r>
              <a:rPr lang="vi-VN" sz="2800" dirty="0" smtClean="0"/>
              <a:t> Tên nhà: có 7489 giá trị không null.</a:t>
            </a:r>
          </a:p>
          <a:p>
            <a:r>
              <a:rPr lang="vi-VN" sz="2800" dirty="0" smtClean="0"/>
              <a:t> Loại nhà: có 7491 giá trị không null.</a:t>
            </a:r>
          </a:p>
          <a:p>
            <a:r>
              <a:rPr lang="vi-VN" sz="2800" dirty="0" smtClean="0"/>
              <a:t> Diện tích: có 7368 giá trị không null</a:t>
            </a:r>
          </a:p>
          <a:p>
            <a:r>
              <a:rPr lang="vi-VN" sz="2800" dirty="0" smtClean="0"/>
              <a:t> Các loại phòng: 7489 giá trị không null.</a:t>
            </a:r>
          </a:p>
          <a:p>
            <a:r>
              <a:rPr lang="vi-VN" sz="2800" dirty="0" smtClean="0"/>
              <a:t> Giá : 7488 giá </a:t>
            </a:r>
            <a:r>
              <a:rPr lang="vi-VN" sz="2800" dirty="0"/>
              <a:t>trị không null</a:t>
            </a:r>
            <a:r>
              <a:rPr lang="vi-VN" sz="2800" dirty="0" smtClean="0"/>
              <a:t>.</a:t>
            </a:r>
          </a:p>
          <a:p>
            <a:r>
              <a:rPr lang="vi-VN" sz="2800" dirty="0" smtClean="0"/>
              <a:t> Vị trí: 7487 giá trị không null.</a:t>
            </a:r>
          </a:p>
          <a:p>
            <a:r>
              <a:rPr lang="vi-VN" sz="2800" dirty="0" smtClean="0"/>
              <a:t> Tiện tích: 6104 giá trị không null</a:t>
            </a:r>
            <a:endParaRPr lang="vi-VN" sz="2800" dirty="0"/>
          </a:p>
          <a:p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982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04" y="1965960"/>
            <a:ext cx="8596668" cy="3355312"/>
          </a:xfrm>
        </p:spPr>
        <p:txBody>
          <a:bodyPr>
            <a:normAutofit/>
          </a:bodyPr>
          <a:lstStyle/>
          <a:p>
            <a:r>
              <a:rPr lang="vi-VN" sz="6600" dirty="0" smtClean="0">
                <a:solidFill>
                  <a:schemeClr val="accent1"/>
                </a:solidFill>
              </a:rPr>
              <a:t> Thank </a:t>
            </a:r>
            <a:r>
              <a:rPr lang="vi-VN" sz="6600" dirty="0">
                <a:solidFill>
                  <a:schemeClr val="accent1"/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1809310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389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Tahoma</vt:lpstr>
      <vt:lpstr>Trebuchet MS</vt:lpstr>
      <vt:lpstr>Wingdings</vt:lpstr>
      <vt:lpstr>Wingdings 3</vt:lpstr>
      <vt:lpstr>Facet</vt:lpstr>
      <vt:lpstr>ĐỒ ÁN NHÓM CUỐI KỲ</vt:lpstr>
      <vt:lpstr>Câu hỏi: Dự đoán giá cho thuê chỗ ở trong 1 ngày ở Việt Nam.</vt:lpstr>
      <vt:lpstr>PowerPoint Presentation</vt:lpstr>
      <vt:lpstr>Thu thập dữ liệu</vt:lpstr>
      <vt:lpstr>Thu thập dữ liệu</vt:lpstr>
      <vt:lpstr>PowerPoint Presentation</vt:lpstr>
      <vt:lpstr>Thu thập dữ liệu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nhóm cuối kỳ</dc:title>
  <dc:creator>NGUYỄN QUANG PHÚ</dc:creator>
  <cp:lastModifiedBy>Windows User</cp:lastModifiedBy>
  <cp:revision>11</cp:revision>
  <dcterms:created xsi:type="dcterms:W3CDTF">2019-12-01T13:43:39Z</dcterms:created>
  <dcterms:modified xsi:type="dcterms:W3CDTF">2019-12-01T14:50:26Z</dcterms:modified>
</cp:coreProperties>
</file>