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uxsta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128" y="1022301"/>
            <a:ext cx="7766936" cy="164630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ĐỒ ÁN NHÓM CUỐI KỲ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1104" y="3540470"/>
            <a:ext cx="7766936" cy="1096899"/>
          </a:xfrm>
        </p:spPr>
        <p:txBody>
          <a:bodyPr>
            <a:noAutofit/>
          </a:bodyPr>
          <a:lstStyle/>
          <a:p>
            <a:r>
              <a:rPr lang="vi-VN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Môn</a:t>
            </a:r>
            <a:r>
              <a:rPr lang="vi-V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Khoa Học Dữ </a:t>
            </a:r>
            <a:r>
              <a:rPr lang="vi-V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</a:p>
          <a:p>
            <a:r>
              <a:rPr lang="vi-V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Lớp</a:t>
            </a:r>
            <a:r>
              <a:rPr lang="vi-V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vi-V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CQ2016</a:t>
            </a:r>
          </a:p>
          <a:p>
            <a:pPr algn="ctr"/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Nhóm 20:            </a:t>
            </a:r>
          </a:p>
          <a:p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Trần Anh Hào -1612850</a:t>
            </a:r>
          </a:p>
          <a:p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Nguyễn Quang Phú -1612508</a:t>
            </a:r>
            <a:endParaRPr lang="vi-V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Mô hình hóa dữ liệu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mô hình neural network 1 lớp ẩn với số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với các siêu tham số là alpha, loại nhà, vị trí.</a:t>
            </a:r>
            <a:endParaRPr lang="vi-V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độ đo r^2</a:t>
            </a:r>
            <a:endParaRPr lang="vi-V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trên tập validation: 0.55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trên tập test:0.29</a:t>
            </a:r>
          </a:p>
        </p:txBody>
      </p:sp>
    </p:spTree>
    <p:extLst>
      <p:ext uri="{BB962C8B-B14F-4D97-AF65-F5344CB8AC3E}">
        <p14:creationId xmlns:p14="http://schemas.microsoft.com/office/powerpoint/2010/main" val="36727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04" y="1965960"/>
            <a:ext cx="8596668" cy="3355312"/>
          </a:xfrm>
        </p:spPr>
        <p:txBody>
          <a:bodyPr>
            <a:normAutofit/>
          </a:bodyPr>
          <a:lstStyle/>
          <a:p>
            <a:r>
              <a:rPr lang="vi-VN" sz="6600" dirty="0" smtClean="0">
                <a:solidFill>
                  <a:schemeClr val="accent1"/>
                </a:solidFill>
              </a:rPr>
              <a:t> Thank </a:t>
            </a:r>
            <a:r>
              <a:rPr lang="vi-VN" sz="6600" dirty="0">
                <a:solidFill>
                  <a:schemeClr val="accent1"/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1809310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800" b="1" dirty="0" smtClean="0"/>
              <a:t>Câu hỏi:</a:t>
            </a:r>
            <a:r>
              <a:rPr lang="vi-VN" sz="2800" b="1" dirty="0"/>
              <a:t> Dự đoán giá cho thuê chỗ ở trong 1 </a:t>
            </a:r>
            <a:r>
              <a:rPr lang="vi-VN" sz="2800" b="1" dirty="0" smtClean="0"/>
              <a:t>ngày ở Việt Nam.</a:t>
            </a:r>
            <a:endParaRPr lang="vi-V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89626" cy="388077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 ích của việc trả lời câu hỏi: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người muốn cho thuê chỗ ở: có thể ước lượng được giá địa điểm mình cho thuê là bao nhiêu.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người thuê: có thể ước lượng xem chỗ ở có phù hợp với giá không.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chủ sở hữu dịch vụ cho thuê: khi có một người muốn liên kết với dịch vụ của mình có thể ước lượng xem giá của chỗ đó là bao nhiêu.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vi-VN" sz="3200" dirty="0" smtClean="0"/>
          </a:p>
        </p:txBody>
      </p:sp>
    </p:spTree>
    <p:extLst>
      <p:ext uri="{BB962C8B-B14F-4D97-AF65-F5344CB8AC3E}">
        <p14:creationId xmlns:p14="http://schemas.microsoft.com/office/powerpoint/2010/main" val="413193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324" y="1562502"/>
            <a:ext cx="7944152" cy="30207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gốc câu hỏi: cảm hứng được lấy từ chương trình Shark tank Việt Nam.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81" y="3150053"/>
            <a:ext cx="5219891" cy="32099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7324" y="241702"/>
            <a:ext cx="8596668" cy="1320800"/>
          </a:xfrm>
        </p:spPr>
        <p:txBody>
          <a:bodyPr>
            <a:normAutofit/>
          </a:bodyPr>
          <a:lstStyle/>
          <a:p>
            <a:r>
              <a:rPr lang="vi-VN" sz="2800" b="1" dirty="0"/>
              <a:t>Câu hỏi: Dự đoán giá cho thuê chỗ ở trong 1 ngày ở Việt Nam.</a:t>
            </a:r>
          </a:p>
        </p:txBody>
      </p:sp>
    </p:spTree>
    <p:extLst>
      <p:ext uri="{BB962C8B-B14F-4D97-AF65-F5344CB8AC3E}">
        <p14:creationId xmlns:p14="http://schemas.microsoft.com/office/powerpoint/2010/main" val="8641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24" y="241702"/>
            <a:ext cx="8596668" cy="1320800"/>
          </a:xfrm>
        </p:spPr>
        <p:txBody>
          <a:bodyPr/>
          <a:lstStyle/>
          <a:p>
            <a:r>
              <a:rPr lang="vi-VN" b="1" dirty="0" smtClean="0"/>
              <a:t>Thu thập dữ liệu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1591"/>
            <a:ext cx="9472506" cy="4749772"/>
          </a:xfrm>
        </p:spPr>
        <p:txBody>
          <a:bodyPr>
            <a:normAutofit/>
          </a:bodyPr>
          <a:lstStyle/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Dữ liệu được lấy từ trang: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https://www.luxstay.com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vi-V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Dữ liệu thu thập bằng cách: parse HTML</a:t>
            </a:r>
          </a:p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Dữ liệu hợp pháp:</a:t>
            </a:r>
          </a:p>
          <a:p>
            <a:pPr marL="0" indent="0">
              <a:buNone/>
            </a:pPr>
            <a:endParaRPr lang="vi-V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49" y="3195823"/>
            <a:ext cx="463932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14" y="175260"/>
            <a:ext cx="8596668" cy="1320800"/>
          </a:xfrm>
        </p:spPr>
        <p:txBody>
          <a:bodyPr/>
          <a:lstStyle/>
          <a:p>
            <a:r>
              <a:rPr lang="vi-VN" b="1" dirty="0"/>
              <a:t>Thu thập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91" y="835660"/>
            <a:ext cx="8596668" cy="51483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chưa xử lý gồm 9 cột: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Link: Chứa thông tin link lấy dữ liệu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Tên nhà: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Loại nhà: Biệt thự, căn hộ dịch vụ, căn hộ chung cư, nhà riêng, căn hộ studio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 tích: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loại phòng: số phòng khách, phòng tắm, phòng ngủ, giường,....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 trong tuần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 cuối tuần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Vị trí: dữ liệu chỉ bao gồm Hà Nội, HCM, Đà Lạt, Nha Trang, Quảng Ninh, Vùng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ích: bao gồm TV, máy giặt, máy lạnh, tủ lạnh, thang máy, internet, ...</a:t>
            </a:r>
          </a:p>
          <a:p>
            <a:pPr>
              <a:lnSpc>
                <a:spcPct val="150000"/>
              </a:lnSpc>
            </a:pPr>
            <a:endParaRPr lang="vi-VN" sz="2000" dirty="0" smtClean="0"/>
          </a:p>
        </p:txBody>
      </p:sp>
    </p:spTree>
    <p:extLst>
      <p:ext uri="{BB962C8B-B14F-4D97-AF65-F5344CB8AC3E}">
        <p14:creationId xmlns:p14="http://schemas.microsoft.com/office/powerpoint/2010/main" val="291756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64" y="198120"/>
            <a:ext cx="8596668" cy="1320800"/>
          </a:xfrm>
        </p:spPr>
        <p:txBody>
          <a:bodyPr/>
          <a:lstStyle/>
          <a:p>
            <a:r>
              <a:rPr lang="vi-VN" b="1" dirty="0"/>
              <a:t>Thu thập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5871"/>
            <a:ext cx="8596668" cy="47954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có giá trị thiếu: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gồm: 7507 dòng.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7507 dòng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 nhà: có 7489 giá trị không null.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 nhà: có 7491 giá trị không null.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 tích: có 7368 giá trị không null.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loại phòng: 7489 giá trị không null.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 trong tuần: 7488 giá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trị không null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 trí: 7487 giá trị không null.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 tích: 7373 giá trị không null.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 cuối tuần: 6873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không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800" dirty="0"/>
          </a:p>
          <a:p>
            <a:endParaRPr lang="vi-VN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982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Tiền xử lý dữ 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lúc lấy thông tin 1 địa điểm có 2 giá là giá cuối tuần và giá trong tuần. Nghĩa là 1 dòng có đến 2 output, vì vậy ta tiến hành xử lý đưa về 1 output và output này phải là số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thêm 2 cột mới thể hiện thông tin thời điểm thuê phòng.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thời gian lấy dữ liệu cuối tuần và trong tuần ở 2 thời điểm khác nhau nên một số dữ liệu không còn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.vì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vậy ta sẽ lấy giá cuối tuần bằng giá trong tuần đối với các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trị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tập train và tập test theo tỉ lệ 80%:20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và ghi xuống các file.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Tiền xử lý dữ 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Tách tập train và tập validation theo tỉ lệ 75%:25%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thêm các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 cột link và name: do không đóng góp ý nghĩa cho quá trình học.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 cột tiện ích: do có quá nhiều kiểu dữ liệu định danh.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6 số cột mới do rút trích từ cột các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loại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phòng: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loại phòng, số phòng tắm, số giường, số phòng ngủ, số khách, số khách tối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 hành convert các cột có kiểu dữ liệu phải là số như: diện tích, giá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phòng tắm, số giường, số phòng ngủ, số khách, số khách tối đa.</a:t>
            </a:r>
            <a:endParaRPr lang="vi-V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2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Tiền xử lý dữ 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cột như loại nhà, vị trí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khá nhiều giá trị khác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 nên ta lấy các giá trị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 hiện nhiều nhất, các giá trị còn lại sẽ được thay thế bằng giá trị 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”khác”.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các cột có giá trị là số ta dùng thuật toán knn để điền.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các cột có giá trị định danh ta dùng giá trị mode để điền.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các cột có giá trị là định danh chuyển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 dạng số bằng phương pháp mã hóa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one-hot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tất cả các cột đã được điền giá trị thiếu và đã có dạng số, ta sẽ tiến hành chuẩn hóa</a:t>
            </a:r>
          </a:p>
        </p:txBody>
      </p:sp>
    </p:spTree>
    <p:extLst>
      <p:ext uri="{BB962C8B-B14F-4D97-AF65-F5344CB8AC3E}">
        <p14:creationId xmlns:p14="http://schemas.microsoft.com/office/powerpoint/2010/main" val="22305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</TotalTime>
  <Words>773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Tahoma</vt:lpstr>
      <vt:lpstr>Times New Roman</vt:lpstr>
      <vt:lpstr>Trebuchet MS</vt:lpstr>
      <vt:lpstr>Wingdings 3</vt:lpstr>
      <vt:lpstr>Facet</vt:lpstr>
      <vt:lpstr>ĐỒ ÁN NHÓM CUỐI KỲ</vt:lpstr>
      <vt:lpstr>Câu hỏi: Dự đoán giá cho thuê chỗ ở trong 1 ngày ở Việt Nam.</vt:lpstr>
      <vt:lpstr>Câu hỏi: Dự đoán giá cho thuê chỗ ở trong 1 ngày ở Việt Nam.</vt:lpstr>
      <vt:lpstr>Thu thập dữ liệu</vt:lpstr>
      <vt:lpstr>Thu thập dữ liệu</vt:lpstr>
      <vt:lpstr>Thu thập dữ liệu</vt:lpstr>
      <vt:lpstr>Tiền xử lý dữ liệu</vt:lpstr>
      <vt:lpstr>Tiền xử lý dữ liệu</vt:lpstr>
      <vt:lpstr>Tiền xử lý dữ liệu</vt:lpstr>
      <vt:lpstr>Mô hình hóa dữ liệu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nhóm cuối kỳ</dc:title>
  <dc:creator>NGUYỄN QUANG PHÚ</dc:creator>
  <cp:lastModifiedBy>NGUYỄN QUANG PHÚ</cp:lastModifiedBy>
  <cp:revision>29</cp:revision>
  <dcterms:created xsi:type="dcterms:W3CDTF">2019-12-01T13:43:39Z</dcterms:created>
  <dcterms:modified xsi:type="dcterms:W3CDTF">2020-01-09T10:47:33Z</dcterms:modified>
</cp:coreProperties>
</file>