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0175200" cy="427942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25" d="100"/>
          <a:sy n="25" d="100"/>
        </p:scale>
        <p:origin x="960" y="-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3140" y="7003597"/>
            <a:ext cx="25648920" cy="14898735"/>
          </a:xfrm>
        </p:spPr>
        <p:txBody>
          <a:bodyPr anchor="b"/>
          <a:lstStyle>
            <a:lvl1pPr algn="ctr">
              <a:defRPr sz="19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1900" y="22476884"/>
            <a:ext cx="22631400" cy="10332032"/>
          </a:xfrm>
        </p:spPr>
        <p:txBody>
          <a:bodyPr/>
          <a:lstStyle>
            <a:lvl1pPr marL="0" indent="0" algn="ctr">
              <a:buNone/>
              <a:defRPr sz="7920"/>
            </a:lvl1pPr>
            <a:lvl2pPr marL="1508760" indent="0" algn="ctr">
              <a:buNone/>
              <a:defRPr sz="6600"/>
            </a:lvl2pPr>
            <a:lvl3pPr marL="3017520" indent="0" algn="ctr">
              <a:buNone/>
              <a:defRPr sz="5940"/>
            </a:lvl3pPr>
            <a:lvl4pPr marL="4526280" indent="0" algn="ctr">
              <a:buNone/>
              <a:defRPr sz="5280"/>
            </a:lvl4pPr>
            <a:lvl5pPr marL="6035040" indent="0" algn="ctr">
              <a:buNone/>
              <a:defRPr sz="5280"/>
            </a:lvl5pPr>
            <a:lvl6pPr marL="7543800" indent="0" algn="ctr">
              <a:buNone/>
              <a:defRPr sz="5280"/>
            </a:lvl6pPr>
            <a:lvl7pPr marL="9052560" indent="0" algn="ctr">
              <a:buNone/>
              <a:defRPr sz="5280"/>
            </a:lvl7pPr>
            <a:lvl8pPr marL="10561320" indent="0" algn="ctr">
              <a:buNone/>
              <a:defRPr sz="5280"/>
            </a:lvl8pPr>
            <a:lvl9pPr marL="12070080" indent="0" algn="ctr">
              <a:buNone/>
              <a:defRPr sz="5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E8005-6F6D-492A-BE3A-6FE199EE67F3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C24E7-D10D-4E89-84A2-3395B81C1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91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E8005-6F6D-492A-BE3A-6FE199EE67F3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C24E7-D10D-4E89-84A2-3395B81C1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621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594129" y="2278397"/>
            <a:ext cx="6506528" cy="362661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74546" y="2278397"/>
            <a:ext cx="19142393" cy="362661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E8005-6F6D-492A-BE3A-6FE199EE67F3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C24E7-D10D-4E89-84A2-3395B81C1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92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E8005-6F6D-492A-BE3A-6FE199EE67F3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C24E7-D10D-4E89-84A2-3395B81C1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270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8830" y="10668854"/>
            <a:ext cx="26026110" cy="17801211"/>
          </a:xfrm>
        </p:spPr>
        <p:txBody>
          <a:bodyPr anchor="b"/>
          <a:lstStyle>
            <a:lvl1pPr>
              <a:defRPr sz="19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8830" y="28638472"/>
            <a:ext cx="26026110" cy="9361236"/>
          </a:xfrm>
        </p:spPr>
        <p:txBody>
          <a:bodyPr/>
          <a:lstStyle>
            <a:lvl1pPr marL="0" indent="0">
              <a:buNone/>
              <a:defRPr sz="7920">
                <a:solidFill>
                  <a:schemeClr val="tx1">
                    <a:tint val="82000"/>
                  </a:schemeClr>
                </a:solidFill>
              </a:defRPr>
            </a:lvl1pPr>
            <a:lvl2pPr marL="1508760" indent="0">
              <a:buNone/>
              <a:defRPr sz="6600">
                <a:solidFill>
                  <a:schemeClr val="tx1">
                    <a:tint val="82000"/>
                  </a:schemeClr>
                </a:solidFill>
              </a:defRPr>
            </a:lvl2pPr>
            <a:lvl3pPr marL="3017520" indent="0">
              <a:buNone/>
              <a:defRPr sz="5940">
                <a:solidFill>
                  <a:schemeClr val="tx1">
                    <a:tint val="82000"/>
                  </a:schemeClr>
                </a:solidFill>
              </a:defRPr>
            </a:lvl3pPr>
            <a:lvl4pPr marL="4526280" indent="0">
              <a:buNone/>
              <a:defRPr sz="5280">
                <a:solidFill>
                  <a:schemeClr val="tx1">
                    <a:tint val="82000"/>
                  </a:schemeClr>
                </a:solidFill>
              </a:defRPr>
            </a:lvl4pPr>
            <a:lvl5pPr marL="6035040" indent="0">
              <a:buNone/>
              <a:defRPr sz="5280">
                <a:solidFill>
                  <a:schemeClr val="tx1">
                    <a:tint val="82000"/>
                  </a:schemeClr>
                </a:solidFill>
              </a:defRPr>
            </a:lvl5pPr>
            <a:lvl6pPr marL="7543800" indent="0">
              <a:buNone/>
              <a:defRPr sz="5280">
                <a:solidFill>
                  <a:schemeClr val="tx1">
                    <a:tint val="82000"/>
                  </a:schemeClr>
                </a:solidFill>
              </a:defRPr>
            </a:lvl6pPr>
            <a:lvl7pPr marL="9052560" indent="0">
              <a:buNone/>
              <a:defRPr sz="5280">
                <a:solidFill>
                  <a:schemeClr val="tx1">
                    <a:tint val="82000"/>
                  </a:schemeClr>
                </a:solidFill>
              </a:defRPr>
            </a:lvl7pPr>
            <a:lvl8pPr marL="10561320" indent="0">
              <a:buNone/>
              <a:defRPr sz="5280">
                <a:solidFill>
                  <a:schemeClr val="tx1">
                    <a:tint val="82000"/>
                  </a:schemeClr>
                </a:solidFill>
              </a:defRPr>
            </a:lvl8pPr>
            <a:lvl9pPr marL="12070080" indent="0">
              <a:buNone/>
              <a:defRPr sz="52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E8005-6F6D-492A-BE3A-6FE199EE67F3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C24E7-D10D-4E89-84A2-3395B81C1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210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74545" y="11391985"/>
            <a:ext cx="12824460" cy="27152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6195" y="11391985"/>
            <a:ext cx="12824460" cy="27152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E8005-6F6D-492A-BE3A-6FE199EE67F3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C24E7-D10D-4E89-84A2-3395B81C1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358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475" y="2278406"/>
            <a:ext cx="26026110" cy="8271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8479" y="10490535"/>
            <a:ext cx="12765522" cy="5141249"/>
          </a:xfrm>
        </p:spPr>
        <p:txBody>
          <a:bodyPr anchor="b"/>
          <a:lstStyle>
            <a:lvl1pPr marL="0" indent="0">
              <a:buNone/>
              <a:defRPr sz="7920" b="1"/>
            </a:lvl1pPr>
            <a:lvl2pPr marL="1508760" indent="0">
              <a:buNone/>
              <a:defRPr sz="6600" b="1"/>
            </a:lvl2pPr>
            <a:lvl3pPr marL="3017520" indent="0">
              <a:buNone/>
              <a:defRPr sz="5940" b="1"/>
            </a:lvl3pPr>
            <a:lvl4pPr marL="4526280" indent="0">
              <a:buNone/>
              <a:defRPr sz="5280" b="1"/>
            </a:lvl4pPr>
            <a:lvl5pPr marL="6035040" indent="0">
              <a:buNone/>
              <a:defRPr sz="5280" b="1"/>
            </a:lvl5pPr>
            <a:lvl6pPr marL="7543800" indent="0">
              <a:buNone/>
              <a:defRPr sz="5280" b="1"/>
            </a:lvl6pPr>
            <a:lvl7pPr marL="9052560" indent="0">
              <a:buNone/>
              <a:defRPr sz="5280" b="1"/>
            </a:lvl7pPr>
            <a:lvl8pPr marL="10561320" indent="0">
              <a:buNone/>
              <a:defRPr sz="5280" b="1"/>
            </a:lvl8pPr>
            <a:lvl9pPr marL="12070080" indent="0">
              <a:buNone/>
              <a:defRPr sz="5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78479" y="15631784"/>
            <a:ext cx="12765522" cy="2299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276197" y="10490535"/>
            <a:ext cx="12828390" cy="5141249"/>
          </a:xfrm>
        </p:spPr>
        <p:txBody>
          <a:bodyPr anchor="b"/>
          <a:lstStyle>
            <a:lvl1pPr marL="0" indent="0">
              <a:buNone/>
              <a:defRPr sz="7920" b="1"/>
            </a:lvl1pPr>
            <a:lvl2pPr marL="1508760" indent="0">
              <a:buNone/>
              <a:defRPr sz="6600" b="1"/>
            </a:lvl2pPr>
            <a:lvl3pPr marL="3017520" indent="0">
              <a:buNone/>
              <a:defRPr sz="5940" b="1"/>
            </a:lvl3pPr>
            <a:lvl4pPr marL="4526280" indent="0">
              <a:buNone/>
              <a:defRPr sz="5280" b="1"/>
            </a:lvl4pPr>
            <a:lvl5pPr marL="6035040" indent="0">
              <a:buNone/>
              <a:defRPr sz="5280" b="1"/>
            </a:lvl5pPr>
            <a:lvl6pPr marL="7543800" indent="0">
              <a:buNone/>
              <a:defRPr sz="5280" b="1"/>
            </a:lvl6pPr>
            <a:lvl7pPr marL="9052560" indent="0">
              <a:buNone/>
              <a:defRPr sz="5280" b="1"/>
            </a:lvl7pPr>
            <a:lvl8pPr marL="10561320" indent="0">
              <a:buNone/>
              <a:defRPr sz="5280" b="1"/>
            </a:lvl8pPr>
            <a:lvl9pPr marL="12070080" indent="0">
              <a:buNone/>
              <a:defRPr sz="5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276197" y="15631784"/>
            <a:ext cx="12828390" cy="2299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E8005-6F6D-492A-BE3A-6FE199EE67F3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C24E7-D10D-4E89-84A2-3395B81C1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545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E8005-6F6D-492A-BE3A-6FE199EE67F3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C24E7-D10D-4E89-84A2-3395B81C1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75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E8005-6F6D-492A-BE3A-6FE199EE67F3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C24E7-D10D-4E89-84A2-3395B81C1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480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476" y="2852949"/>
            <a:ext cx="9732287" cy="9985322"/>
          </a:xfrm>
        </p:spPr>
        <p:txBody>
          <a:bodyPr anchor="b"/>
          <a:lstStyle>
            <a:lvl1pPr>
              <a:defRPr sz="10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28390" y="6161587"/>
            <a:ext cx="15276195" cy="30411646"/>
          </a:xfrm>
        </p:spPr>
        <p:txBody>
          <a:bodyPr/>
          <a:lstStyle>
            <a:lvl1pPr>
              <a:defRPr sz="10560"/>
            </a:lvl1pPr>
            <a:lvl2pPr>
              <a:defRPr sz="9240"/>
            </a:lvl2pPr>
            <a:lvl3pPr>
              <a:defRPr sz="792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78476" y="12838271"/>
            <a:ext cx="9732287" cy="23784486"/>
          </a:xfrm>
        </p:spPr>
        <p:txBody>
          <a:bodyPr/>
          <a:lstStyle>
            <a:lvl1pPr marL="0" indent="0">
              <a:buNone/>
              <a:defRPr sz="5280"/>
            </a:lvl1pPr>
            <a:lvl2pPr marL="1508760" indent="0">
              <a:buNone/>
              <a:defRPr sz="4620"/>
            </a:lvl2pPr>
            <a:lvl3pPr marL="3017520" indent="0">
              <a:buNone/>
              <a:defRPr sz="3960"/>
            </a:lvl3pPr>
            <a:lvl4pPr marL="4526280" indent="0">
              <a:buNone/>
              <a:defRPr sz="3300"/>
            </a:lvl4pPr>
            <a:lvl5pPr marL="6035040" indent="0">
              <a:buNone/>
              <a:defRPr sz="3300"/>
            </a:lvl5pPr>
            <a:lvl6pPr marL="7543800" indent="0">
              <a:buNone/>
              <a:defRPr sz="3300"/>
            </a:lvl6pPr>
            <a:lvl7pPr marL="9052560" indent="0">
              <a:buNone/>
              <a:defRPr sz="3300"/>
            </a:lvl7pPr>
            <a:lvl8pPr marL="10561320" indent="0">
              <a:buNone/>
              <a:defRPr sz="3300"/>
            </a:lvl8pPr>
            <a:lvl9pPr marL="12070080" indent="0">
              <a:buNone/>
              <a:defRPr sz="3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E8005-6F6D-492A-BE3A-6FE199EE67F3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C24E7-D10D-4E89-84A2-3395B81C1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80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476" y="2852949"/>
            <a:ext cx="9732287" cy="9985322"/>
          </a:xfrm>
        </p:spPr>
        <p:txBody>
          <a:bodyPr anchor="b"/>
          <a:lstStyle>
            <a:lvl1pPr>
              <a:defRPr sz="10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28390" y="6161587"/>
            <a:ext cx="15276195" cy="30411646"/>
          </a:xfrm>
        </p:spPr>
        <p:txBody>
          <a:bodyPr anchor="t"/>
          <a:lstStyle>
            <a:lvl1pPr marL="0" indent="0">
              <a:buNone/>
              <a:defRPr sz="10560"/>
            </a:lvl1pPr>
            <a:lvl2pPr marL="1508760" indent="0">
              <a:buNone/>
              <a:defRPr sz="9240"/>
            </a:lvl2pPr>
            <a:lvl3pPr marL="3017520" indent="0">
              <a:buNone/>
              <a:defRPr sz="7920"/>
            </a:lvl3pPr>
            <a:lvl4pPr marL="4526280" indent="0">
              <a:buNone/>
              <a:defRPr sz="6600"/>
            </a:lvl4pPr>
            <a:lvl5pPr marL="6035040" indent="0">
              <a:buNone/>
              <a:defRPr sz="6600"/>
            </a:lvl5pPr>
            <a:lvl6pPr marL="7543800" indent="0">
              <a:buNone/>
              <a:defRPr sz="6600"/>
            </a:lvl6pPr>
            <a:lvl7pPr marL="9052560" indent="0">
              <a:buNone/>
              <a:defRPr sz="6600"/>
            </a:lvl7pPr>
            <a:lvl8pPr marL="10561320" indent="0">
              <a:buNone/>
              <a:defRPr sz="6600"/>
            </a:lvl8pPr>
            <a:lvl9pPr marL="12070080" indent="0">
              <a:buNone/>
              <a:defRPr sz="6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78476" y="12838271"/>
            <a:ext cx="9732287" cy="23784486"/>
          </a:xfrm>
        </p:spPr>
        <p:txBody>
          <a:bodyPr/>
          <a:lstStyle>
            <a:lvl1pPr marL="0" indent="0">
              <a:buNone/>
              <a:defRPr sz="5280"/>
            </a:lvl1pPr>
            <a:lvl2pPr marL="1508760" indent="0">
              <a:buNone/>
              <a:defRPr sz="4620"/>
            </a:lvl2pPr>
            <a:lvl3pPr marL="3017520" indent="0">
              <a:buNone/>
              <a:defRPr sz="3960"/>
            </a:lvl3pPr>
            <a:lvl4pPr marL="4526280" indent="0">
              <a:buNone/>
              <a:defRPr sz="3300"/>
            </a:lvl4pPr>
            <a:lvl5pPr marL="6035040" indent="0">
              <a:buNone/>
              <a:defRPr sz="3300"/>
            </a:lvl5pPr>
            <a:lvl6pPr marL="7543800" indent="0">
              <a:buNone/>
              <a:defRPr sz="3300"/>
            </a:lvl6pPr>
            <a:lvl7pPr marL="9052560" indent="0">
              <a:buNone/>
              <a:defRPr sz="3300"/>
            </a:lvl7pPr>
            <a:lvl8pPr marL="10561320" indent="0">
              <a:buNone/>
              <a:defRPr sz="3300"/>
            </a:lvl8pPr>
            <a:lvl9pPr marL="12070080" indent="0">
              <a:buNone/>
              <a:defRPr sz="3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E8005-6F6D-492A-BE3A-6FE199EE67F3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C24E7-D10D-4E89-84A2-3395B81C1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50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74545" y="2278406"/>
            <a:ext cx="26026110" cy="8271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4545" y="11391985"/>
            <a:ext cx="26026110" cy="27152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74545" y="39663928"/>
            <a:ext cx="6789420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EE8005-6F6D-492A-BE3A-6FE199EE67F3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995535" y="39663928"/>
            <a:ext cx="10184130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11235" y="39663928"/>
            <a:ext cx="6789420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9C24E7-D10D-4E89-84A2-3395B81C1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162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17520" rtl="0" eaLnBrk="1" latinLnBrk="0" hangingPunct="1">
        <a:lnSpc>
          <a:spcPct val="90000"/>
        </a:lnSpc>
        <a:spcBef>
          <a:spcPct val="0"/>
        </a:spcBef>
        <a:buNone/>
        <a:defRPr sz="14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4380" indent="-754380" algn="l" defTabSz="3017520" rtl="0" eaLnBrk="1" latinLnBrk="0" hangingPunct="1">
        <a:lnSpc>
          <a:spcPct val="90000"/>
        </a:lnSpc>
        <a:spcBef>
          <a:spcPts val="3300"/>
        </a:spcBef>
        <a:buFont typeface="Arial" panose="020B0604020202020204" pitchFamily="34" charset="0"/>
        <a:buChar char="•"/>
        <a:defRPr sz="9240" kern="1200">
          <a:solidFill>
            <a:schemeClr val="tx1"/>
          </a:solidFill>
          <a:latin typeface="+mn-lt"/>
          <a:ea typeface="+mn-ea"/>
          <a:cs typeface="+mn-cs"/>
        </a:defRPr>
      </a:lvl1pPr>
      <a:lvl2pPr marL="2263140" indent="-754380" algn="l" defTabSz="3017520" rtl="0" eaLnBrk="1" latinLnBrk="0" hangingPunct="1">
        <a:lnSpc>
          <a:spcPct val="90000"/>
        </a:lnSpc>
        <a:spcBef>
          <a:spcPts val="165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2pPr>
      <a:lvl3pPr marL="3771900" indent="-754380" algn="l" defTabSz="3017520" rtl="0" eaLnBrk="1" latinLnBrk="0" hangingPunct="1">
        <a:lnSpc>
          <a:spcPct val="90000"/>
        </a:lnSpc>
        <a:spcBef>
          <a:spcPts val="1650"/>
        </a:spcBef>
        <a:buFont typeface="Arial" panose="020B0604020202020204" pitchFamily="34" charset="0"/>
        <a:buChar char="•"/>
        <a:defRPr sz="6600" kern="1200">
          <a:solidFill>
            <a:schemeClr val="tx1"/>
          </a:solidFill>
          <a:latin typeface="+mn-lt"/>
          <a:ea typeface="+mn-ea"/>
          <a:cs typeface="+mn-cs"/>
        </a:defRPr>
      </a:lvl3pPr>
      <a:lvl4pPr marL="5280660" indent="-754380" algn="l" defTabSz="3017520" rtl="0" eaLnBrk="1" latinLnBrk="0" hangingPunct="1">
        <a:lnSpc>
          <a:spcPct val="90000"/>
        </a:lnSpc>
        <a:spcBef>
          <a:spcPts val="1650"/>
        </a:spcBef>
        <a:buFont typeface="Arial" panose="020B0604020202020204" pitchFamily="34" charset="0"/>
        <a:buChar char="•"/>
        <a:defRPr sz="5940" kern="1200">
          <a:solidFill>
            <a:schemeClr val="tx1"/>
          </a:solidFill>
          <a:latin typeface="+mn-lt"/>
          <a:ea typeface="+mn-ea"/>
          <a:cs typeface="+mn-cs"/>
        </a:defRPr>
      </a:lvl4pPr>
      <a:lvl5pPr marL="6789420" indent="-754380" algn="l" defTabSz="3017520" rtl="0" eaLnBrk="1" latinLnBrk="0" hangingPunct="1">
        <a:lnSpc>
          <a:spcPct val="90000"/>
        </a:lnSpc>
        <a:spcBef>
          <a:spcPts val="1650"/>
        </a:spcBef>
        <a:buFont typeface="Arial" panose="020B0604020202020204" pitchFamily="34" charset="0"/>
        <a:buChar char="•"/>
        <a:defRPr sz="5940" kern="1200">
          <a:solidFill>
            <a:schemeClr val="tx1"/>
          </a:solidFill>
          <a:latin typeface="+mn-lt"/>
          <a:ea typeface="+mn-ea"/>
          <a:cs typeface="+mn-cs"/>
        </a:defRPr>
      </a:lvl5pPr>
      <a:lvl6pPr marL="8298180" indent="-754380" algn="l" defTabSz="3017520" rtl="0" eaLnBrk="1" latinLnBrk="0" hangingPunct="1">
        <a:lnSpc>
          <a:spcPct val="90000"/>
        </a:lnSpc>
        <a:spcBef>
          <a:spcPts val="1650"/>
        </a:spcBef>
        <a:buFont typeface="Arial" panose="020B0604020202020204" pitchFamily="34" charset="0"/>
        <a:buChar char="•"/>
        <a:defRPr sz="5940" kern="1200">
          <a:solidFill>
            <a:schemeClr val="tx1"/>
          </a:solidFill>
          <a:latin typeface="+mn-lt"/>
          <a:ea typeface="+mn-ea"/>
          <a:cs typeface="+mn-cs"/>
        </a:defRPr>
      </a:lvl6pPr>
      <a:lvl7pPr marL="9806940" indent="-754380" algn="l" defTabSz="3017520" rtl="0" eaLnBrk="1" latinLnBrk="0" hangingPunct="1">
        <a:lnSpc>
          <a:spcPct val="90000"/>
        </a:lnSpc>
        <a:spcBef>
          <a:spcPts val="1650"/>
        </a:spcBef>
        <a:buFont typeface="Arial" panose="020B0604020202020204" pitchFamily="34" charset="0"/>
        <a:buChar char="•"/>
        <a:defRPr sz="5940" kern="1200">
          <a:solidFill>
            <a:schemeClr val="tx1"/>
          </a:solidFill>
          <a:latin typeface="+mn-lt"/>
          <a:ea typeface="+mn-ea"/>
          <a:cs typeface="+mn-cs"/>
        </a:defRPr>
      </a:lvl7pPr>
      <a:lvl8pPr marL="11315700" indent="-754380" algn="l" defTabSz="3017520" rtl="0" eaLnBrk="1" latinLnBrk="0" hangingPunct="1">
        <a:lnSpc>
          <a:spcPct val="90000"/>
        </a:lnSpc>
        <a:spcBef>
          <a:spcPts val="1650"/>
        </a:spcBef>
        <a:buFont typeface="Arial" panose="020B0604020202020204" pitchFamily="34" charset="0"/>
        <a:buChar char="•"/>
        <a:defRPr sz="5940" kern="1200">
          <a:solidFill>
            <a:schemeClr val="tx1"/>
          </a:solidFill>
          <a:latin typeface="+mn-lt"/>
          <a:ea typeface="+mn-ea"/>
          <a:cs typeface="+mn-cs"/>
        </a:defRPr>
      </a:lvl8pPr>
      <a:lvl9pPr marL="12824460" indent="-754380" algn="l" defTabSz="3017520" rtl="0" eaLnBrk="1" latinLnBrk="0" hangingPunct="1">
        <a:lnSpc>
          <a:spcPct val="90000"/>
        </a:lnSpc>
        <a:spcBef>
          <a:spcPts val="1650"/>
        </a:spcBef>
        <a:buFont typeface="Arial" panose="020B0604020202020204" pitchFamily="34" charset="0"/>
        <a:buChar char="•"/>
        <a:defRPr sz="59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17520" rtl="0" eaLnBrk="1" latinLnBrk="0" hangingPunct="1">
        <a:defRPr sz="5940" kern="1200">
          <a:solidFill>
            <a:schemeClr val="tx1"/>
          </a:solidFill>
          <a:latin typeface="+mn-lt"/>
          <a:ea typeface="+mn-ea"/>
          <a:cs typeface="+mn-cs"/>
        </a:defRPr>
      </a:lvl1pPr>
      <a:lvl2pPr marL="1508760" algn="l" defTabSz="3017520" rtl="0" eaLnBrk="1" latinLnBrk="0" hangingPunct="1">
        <a:defRPr sz="5940" kern="1200">
          <a:solidFill>
            <a:schemeClr val="tx1"/>
          </a:solidFill>
          <a:latin typeface="+mn-lt"/>
          <a:ea typeface="+mn-ea"/>
          <a:cs typeface="+mn-cs"/>
        </a:defRPr>
      </a:lvl2pPr>
      <a:lvl3pPr marL="3017520" algn="l" defTabSz="3017520" rtl="0" eaLnBrk="1" latinLnBrk="0" hangingPunct="1">
        <a:defRPr sz="5940" kern="1200">
          <a:solidFill>
            <a:schemeClr val="tx1"/>
          </a:solidFill>
          <a:latin typeface="+mn-lt"/>
          <a:ea typeface="+mn-ea"/>
          <a:cs typeface="+mn-cs"/>
        </a:defRPr>
      </a:lvl3pPr>
      <a:lvl4pPr marL="4526280" algn="l" defTabSz="3017520" rtl="0" eaLnBrk="1" latinLnBrk="0" hangingPunct="1">
        <a:defRPr sz="5940" kern="1200">
          <a:solidFill>
            <a:schemeClr val="tx1"/>
          </a:solidFill>
          <a:latin typeface="+mn-lt"/>
          <a:ea typeface="+mn-ea"/>
          <a:cs typeface="+mn-cs"/>
        </a:defRPr>
      </a:lvl4pPr>
      <a:lvl5pPr marL="6035040" algn="l" defTabSz="3017520" rtl="0" eaLnBrk="1" latinLnBrk="0" hangingPunct="1">
        <a:defRPr sz="594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0" algn="l" defTabSz="3017520" rtl="0" eaLnBrk="1" latinLnBrk="0" hangingPunct="1">
        <a:defRPr sz="5940" kern="1200">
          <a:solidFill>
            <a:schemeClr val="tx1"/>
          </a:solidFill>
          <a:latin typeface="+mn-lt"/>
          <a:ea typeface="+mn-ea"/>
          <a:cs typeface="+mn-cs"/>
        </a:defRPr>
      </a:lvl6pPr>
      <a:lvl7pPr marL="9052560" algn="l" defTabSz="3017520" rtl="0" eaLnBrk="1" latinLnBrk="0" hangingPunct="1">
        <a:defRPr sz="5940" kern="1200">
          <a:solidFill>
            <a:schemeClr val="tx1"/>
          </a:solidFill>
          <a:latin typeface="+mn-lt"/>
          <a:ea typeface="+mn-ea"/>
          <a:cs typeface="+mn-cs"/>
        </a:defRPr>
      </a:lvl7pPr>
      <a:lvl8pPr marL="10561320" algn="l" defTabSz="3017520" rtl="0" eaLnBrk="1" latinLnBrk="0" hangingPunct="1">
        <a:defRPr sz="5940" kern="1200">
          <a:solidFill>
            <a:schemeClr val="tx1"/>
          </a:solidFill>
          <a:latin typeface="+mn-lt"/>
          <a:ea typeface="+mn-ea"/>
          <a:cs typeface="+mn-cs"/>
        </a:defRPr>
      </a:lvl8pPr>
      <a:lvl9pPr marL="12070080" algn="l" defTabSz="3017520" rtl="0" eaLnBrk="1" latinLnBrk="0" hangingPunct="1">
        <a:defRPr sz="59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emf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 Box 122">
            <a:extLst>
              <a:ext uri="{FF2B5EF4-FFF2-40B4-BE49-F238E27FC236}">
                <a16:creationId xmlns:a16="http://schemas.microsoft.com/office/drawing/2014/main" id="{7F712A1E-55F0-D29A-2511-EA0B1DB04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6102" y="584180"/>
            <a:ext cx="22783800" cy="1709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73940" tIns="434850" rIns="173940" bIns="434850" anchor="ctr" anchorCtr="0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54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 ÁN TỐT NGHIỆP ĐẠI HỌC</a:t>
            </a:r>
            <a:endParaRPr lang="en-US" sz="5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Text Box 123">
            <a:extLst>
              <a:ext uri="{FF2B5EF4-FFF2-40B4-BE49-F238E27FC236}">
                <a16:creationId xmlns:a16="http://schemas.microsoft.com/office/drawing/2014/main" id="{6FA4064E-E9B4-2061-5A40-2BD8FDF77A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5378" y="0"/>
            <a:ext cx="15590438" cy="151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73940" tIns="173940" rIns="173940" bIns="173940" anchor="ctr" anchorCtr="0"/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Aft>
                <a:spcPts val="600"/>
              </a:spcAft>
            </a:pPr>
            <a:r>
              <a:rPr lang="en-US" sz="4000" b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CÔNG NGHIỆP HÀ NỘI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A8C9A08-57B6-D451-9B84-0A7A59D1E31E}"/>
              </a:ext>
            </a:extLst>
          </p:cNvPr>
          <p:cNvSpPr/>
          <p:nvPr/>
        </p:nvSpPr>
        <p:spPr>
          <a:xfrm>
            <a:off x="960134" y="5761905"/>
            <a:ext cx="9151936" cy="89154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5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 TIÊU</a:t>
            </a:r>
          </a:p>
        </p:txBody>
      </p:sp>
      <p:pic>
        <p:nvPicPr>
          <p:cNvPr id="99" name="Picture 98">
            <a:extLst>
              <a:ext uri="{FF2B5EF4-FFF2-40B4-BE49-F238E27FC236}">
                <a16:creationId xmlns:a16="http://schemas.microsoft.com/office/drawing/2014/main" id="{BA6B994F-2B47-3DF9-CAAD-0B869F5E2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778" y="686199"/>
            <a:ext cx="3694462" cy="3689885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EE5AB58E-985D-BFB1-FE1D-F59FB45B7154}"/>
              </a:ext>
            </a:extLst>
          </p:cNvPr>
          <p:cNvSpPr txBox="1"/>
          <p:nvPr/>
        </p:nvSpPr>
        <p:spPr>
          <a:xfrm>
            <a:off x="12065978" y="3249950"/>
            <a:ext cx="944867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Sinh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Nguyễn Thành Đạt</a:t>
            </a:r>
          </a:p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2020603752</a:t>
            </a:r>
          </a:p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TS. Lê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Giang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101A8BFE-870A-72ED-CE0E-B924B56F4A17}"/>
              </a:ext>
            </a:extLst>
          </p:cNvPr>
          <p:cNvSpPr/>
          <p:nvPr/>
        </p:nvSpPr>
        <p:spPr>
          <a:xfrm>
            <a:off x="939808" y="6896627"/>
            <a:ext cx="9095594" cy="765254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(Java Spring Boot, MySQL)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nhằm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thương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hang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1D50A1E6-E9F7-0EF1-7064-22AFF03E3F66}"/>
              </a:ext>
            </a:extLst>
          </p:cNvPr>
          <p:cNvSpPr/>
          <p:nvPr/>
        </p:nvSpPr>
        <p:spPr>
          <a:xfrm>
            <a:off x="10841786" y="6863859"/>
            <a:ext cx="9095594" cy="765254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hang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Java Spring Boot, MySQL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ADDCD8AE-7A39-5CE8-B691-1FA834AE9540}"/>
              </a:ext>
            </a:extLst>
          </p:cNvPr>
          <p:cNvSpPr/>
          <p:nvPr/>
        </p:nvSpPr>
        <p:spPr>
          <a:xfrm>
            <a:off x="20682746" y="6896627"/>
            <a:ext cx="9095594" cy="765254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bao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29AFCB5D-62B3-88D9-5EEB-0D1E91A6A3A1}"/>
              </a:ext>
            </a:extLst>
          </p:cNvPr>
          <p:cNvSpPr/>
          <p:nvPr/>
        </p:nvSpPr>
        <p:spPr>
          <a:xfrm>
            <a:off x="10911196" y="5768342"/>
            <a:ext cx="9151936" cy="89154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5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 TƯỢNG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540C4B8-7AFA-F074-DC5B-0EF95BD373F6}"/>
              </a:ext>
            </a:extLst>
          </p:cNvPr>
          <p:cNvSpPr/>
          <p:nvPr/>
        </p:nvSpPr>
        <p:spPr>
          <a:xfrm>
            <a:off x="20654575" y="5831848"/>
            <a:ext cx="9151936" cy="89154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5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PHẠM VI NGHIÊN CỨU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E11CB69E-4B57-D7CB-40B0-41638F8FE438}"/>
              </a:ext>
            </a:extLst>
          </p:cNvPr>
          <p:cNvSpPr/>
          <p:nvPr/>
        </p:nvSpPr>
        <p:spPr>
          <a:xfrm>
            <a:off x="9249568" y="15012794"/>
            <a:ext cx="12105599" cy="12700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5400" b="1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 THỰC HIỆN</a:t>
            </a:r>
            <a:endParaRPr lang="en-US" sz="5400" b="1" dirty="0">
              <a:solidFill>
                <a:schemeClr val="accent3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EF7DC387-9B57-3C46-15D2-9AF0DD1BC6E4}"/>
              </a:ext>
            </a:extLst>
          </p:cNvPr>
          <p:cNvSpPr/>
          <p:nvPr/>
        </p:nvSpPr>
        <p:spPr>
          <a:xfrm>
            <a:off x="960134" y="17901299"/>
            <a:ext cx="9095594" cy="587211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Yêu cầu về chức năng:</a:t>
            </a:r>
          </a:p>
          <a:p>
            <a:pPr algn="just"/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09646EA6-5D9A-8134-5F36-48422404E5EA}"/>
              </a:ext>
            </a:extLst>
          </p:cNvPr>
          <p:cNvSpPr/>
          <p:nvPr/>
        </p:nvSpPr>
        <p:spPr>
          <a:xfrm>
            <a:off x="1074867" y="16579742"/>
            <a:ext cx="9151936" cy="89154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5400" b="1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 CẦU VỀ HỆ THỐNG</a:t>
            </a:r>
            <a:endParaRPr lang="en-US" sz="5400" b="1" dirty="0">
              <a:solidFill>
                <a:schemeClr val="accent3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CDA5BEE6-C575-6800-A371-92E9EBA96432}"/>
              </a:ext>
            </a:extLst>
          </p:cNvPr>
          <p:cNvSpPr/>
          <p:nvPr/>
        </p:nvSpPr>
        <p:spPr>
          <a:xfrm>
            <a:off x="1441149" y="18724999"/>
            <a:ext cx="3942524" cy="47839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just">
              <a:lnSpc>
                <a:spcPct val="150000"/>
              </a:lnSpc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giỏ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hang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hang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ACF77E1-A0C4-18FF-4A6B-5E0B0D8CE7A6}"/>
              </a:ext>
            </a:extLst>
          </p:cNvPr>
          <p:cNvSpPr/>
          <p:nvPr/>
        </p:nvSpPr>
        <p:spPr>
          <a:xfrm>
            <a:off x="5650835" y="18761402"/>
            <a:ext cx="3889999" cy="47475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62C8359A-07EE-F352-9241-C5787646770B}"/>
              </a:ext>
            </a:extLst>
          </p:cNvPr>
          <p:cNvSpPr/>
          <p:nvPr/>
        </p:nvSpPr>
        <p:spPr>
          <a:xfrm>
            <a:off x="939808" y="24056061"/>
            <a:ext cx="9095594" cy="344758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vừa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825898CA-1893-424E-5B10-647742690ECE}"/>
              </a:ext>
            </a:extLst>
          </p:cNvPr>
          <p:cNvSpPr/>
          <p:nvPr/>
        </p:nvSpPr>
        <p:spPr>
          <a:xfrm>
            <a:off x="20160124" y="17669112"/>
            <a:ext cx="9114980" cy="996844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E1F62DD8-7AA3-8868-ABF9-99B3B7ED2591}"/>
              </a:ext>
            </a:extLst>
          </p:cNvPr>
          <p:cNvSpPr/>
          <p:nvPr/>
        </p:nvSpPr>
        <p:spPr>
          <a:xfrm>
            <a:off x="20123167" y="16551332"/>
            <a:ext cx="9151936" cy="89154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5400" b="1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 SỞ DỮ LIỆU</a:t>
            </a:r>
            <a:endParaRPr lang="en-US" sz="5400" b="1" dirty="0">
              <a:solidFill>
                <a:schemeClr val="accent3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A14715E0-508A-0351-27B1-305EDD1C518B}"/>
              </a:ext>
            </a:extLst>
          </p:cNvPr>
          <p:cNvSpPr/>
          <p:nvPr/>
        </p:nvSpPr>
        <p:spPr>
          <a:xfrm>
            <a:off x="10570846" y="28921331"/>
            <a:ext cx="9151936" cy="89154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5400" b="1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 DIỆN </a:t>
            </a:r>
            <a:endParaRPr lang="en-US" sz="5400" b="1" dirty="0">
              <a:solidFill>
                <a:schemeClr val="accent3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B6CD31BB-05BF-8CC9-C4B6-096F9C75DB8B}"/>
              </a:ext>
            </a:extLst>
          </p:cNvPr>
          <p:cNvSpPr/>
          <p:nvPr/>
        </p:nvSpPr>
        <p:spPr>
          <a:xfrm>
            <a:off x="960134" y="30376308"/>
            <a:ext cx="28315910" cy="729972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8DA77A6F-AB04-E359-CE8D-43EC68302DBA}"/>
              </a:ext>
            </a:extLst>
          </p:cNvPr>
          <p:cNvSpPr/>
          <p:nvPr/>
        </p:nvSpPr>
        <p:spPr>
          <a:xfrm>
            <a:off x="939808" y="39600554"/>
            <a:ext cx="28295583" cy="249163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NGHIÊN CỨU, XÂY DỰNG HỆ THỐNG BÁN ĐIỆN THOẠI DỰA TRÊN NỀN TẢNG JAVA </a:t>
            </a:r>
            <a:r>
              <a:rPr lang="en-US" sz="3600" b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BOOT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mắt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thạo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MySQL,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framework Spring Boot.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soát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thương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uy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BABE6F58-2FE2-928E-0716-16FCB7FD4329}"/>
              </a:ext>
            </a:extLst>
          </p:cNvPr>
          <p:cNvSpPr/>
          <p:nvPr/>
        </p:nvSpPr>
        <p:spPr>
          <a:xfrm>
            <a:off x="10511632" y="38474298"/>
            <a:ext cx="9151936" cy="89154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5400" b="1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  <a:endParaRPr lang="en-US" sz="5400" b="1" dirty="0">
              <a:solidFill>
                <a:schemeClr val="accent3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D4BE5D-03E6-4EF9-C8B7-374466965232}"/>
              </a:ext>
            </a:extLst>
          </p:cNvPr>
          <p:cNvSpPr txBox="1"/>
          <p:nvPr/>
        </p:nvSpPr>
        <p:spPr>
          <a:xfrm>
            <a:off x="7899330" y="1968262"/>
            <a:ext cx="169606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NGHIÊN CỨU, XÂY DỰNG HỆ THỐNG BÁN ĐIỆN THOẠI</a:t>
            </a:r>
          </a:p>
          <a:p>
            <a:pPr algn="ctr"/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DỰA TRÊN NỀN TẢNG JAVA SPRING BOOT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A9C513-120F-94C8-7135-CF23F2228C14}"/>
              </a:ext>
            </a:extLst>
          </p:cNvPr>
          <p:cNvSpPr/>
          <p:nvPr/>
        </p:nvSpPr>
        <p:spPr>
          <a:xfrm>
            <a:off x="10599017" y="16483046"/>
            <a:ext cx="9151936" cy="89154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5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 TÍCH BÀI TOÁN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60BA517-F63C-59E1-9A20-EA19CC30EB49}"/>
              </a:ext>
            </a:extLst>
          </p:cNvPr>
          <p:cNvSpPr/>
          <p:nvPr/>
        </p:nvSpPr>
        <p:spPr>
          <a:xfrm>
            <a:off x="10627188" y="17655784"/>
            <a:ext cx="9095594" cy="989715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marL="457200" indent="230505" algn="just">
              <a:lnSpc>
                <a:spcPct val="150000"/>
              </a:lnSpc>
            </a:pPr>
            <a:endParaRPr lang="en-US" sz="2000" spc="15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indent="230505" algn="just">
              <a:lnSpc>
                <a:spcPct val="150000"/>
              </a:lnSpc>
            </a:pPr>
            <a:r>
              <a:rPr lang="en-US" sz="2000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Mặc</a:t>
            </a:r>
            <a:r>
              <a:rPr lang="en-US" sz="2000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dù</a:t>
            </a:r>
            <a:r>
              <a:rPr lang="en-US" sz="2000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ứng</a:t>
            </a:r>
            <a:r>
              <a:rPr lang="en-US" sz="2000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sz="2000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web </a:t>
            </a:r>
            <a:r>
              <a:rPr lang="en-US" sz="2000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bán</a:t>
            </a:r>
            <a:r>
              <a:rPr lang="en-US" sz="2000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hàng</a:t>
            </a:r>
            <a:r>
              <a:rPr lang="en-US" sz="2000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đã</a:t>
            </a:r>
            <a:r>
              <a:rPr lang="en-US" sz="2000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trở</a:t>
            </a:r>
            <a:r>
              <a:rPr lang="en-US" sz="2000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thành</a:t>
            </a:r>
            <a:r>
              <a:rPr lang="en-US" sz="2000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2000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2000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cụ</a:t>
            </a:r>
            <a:r>
              <a:rPr lang="en-US" sz="2000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hữu</a:t>
            </a:r>
            <a:r>
              <a:rPr lang="en-US" sz="2000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ích</a:t>
            </a:r>
            <a:r>
              <a:rPr lang="en-US" sz="2000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000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2000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kết</a:t>
            </a:r>
            <a:r>
              <a:rPr lang="en-US" sz="2000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nối</a:t>
            </a:r>
            <a:r>
              <a:rPr lang="en-US" sz="2000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doanh</a:t>
            </a:r>
            <a:r>
              <a:rPr lang="en-US" sz="2000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nghiệp</a:t>
            </a:r>
            <a:r>
              <a:rPr lang="en-US" sz="2000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000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khách</a:t>
            </a:r>
            <a:r>
              <a:rPr lang="en-US" sz="2000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hàng</a:t>
            </a:r>
            <a:r>
              <a:rPr lang="en-US" sz="2000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việc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bán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hàng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qua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hệ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thống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trực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tuyến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giúp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cửa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hàng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có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thể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tiếp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cận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được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tệp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khách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hàng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rộng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lớn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và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đa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dạng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hơn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Aptos" panose="020B0004020202020204" pitchFamily="34" charset="0"/>
              </a:rPr>
              <a:t>.</a:t>
            </a:r>
            <a:r>
              <a:rPr lang="en-US" sz="2000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Vì</a:t>
            </a:r>
            <a:r>
              <a:rPr lang="en-US" sz="2000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vậy</a:t>
            </a:r>
            <a:r>
              <a:rPr lang="en-US" sz="2000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2000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ứng</a:t>
            </a:r>
            <a:r>
              <a:rPr lang="en-US" sz="2000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sz="2000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web </a:t>
            </a:r>
            <a:r>
              <a:rPr lang="en-US" sz="2000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phục</a:t>
            </a:r>
            <a:r>
              <a:rPr lang="en-US" sz="2000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vụ</a:t>
            </a:r>
            <a:r>
              <a:rPr lang="en-US" sz="2000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bán</a:t>
            </a:r>
            <a:r>
              <a:rPr lang="en-US" sz="2000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hang </a:t>
            </a:r>
            <a:r>
              <a:rPr lang="en-US" sz="2000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cần</a:t>
            </a:r>
            <a:r>
              <a:rPr lang="en-US" sz="2000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cung</a:t>
            </a:r>
            <a:r>
              <a:rPr lang="en-US" sz="2000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cấp</a:t>
            </a:r>
            <a:r>
              <a:rPr lang="en-US" sz="2000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2000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chức</a:t>
            </a:r>
            <a:r>
              <a:rPr lang="en-US" sz="2000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năng</a:t>
            </a:r>
            <a:r>
              <a:rPr lang="en-US" sz="2000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thuận</a:t>
            </a:r>
            <a:r>
              <a:rPr lang="en-US" sz="2000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lợi</a:t>
            </a:r>
            <a:r>
              <a:rPr lang="en-US" sz="2000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000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đầy</a:t>
            </a:r>
            <a:r>
              <a:rPr lang="en-US" sz="2000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đủ</a:t>
            </a:r>
            <a:r>
              <a:rPr lang="en-US" sz="2000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sz="2000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người</a:t>
            </a:r>
            <a:r>
              <a:rPr lang="en-US" sz="2000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dùng</a:t>
            </a:r>
            <a:r>
              <a:rPr lang="en-US" sz="2000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en-US" sz="2000" spc="15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7429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Thông tin </a:t>
            </a:r>
            <a:r>
              <a:rPr lang="en-US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chất</a:t>
            </a:r>
            <a:r>
              <a:rPr lang="en-US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sản</a:t>
            </a:r>
            <a:r>
              <a:rPr lang="en-US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phẩm</a:t>
            </a:r>
            <a:r>
              <a:rPr lang="en-US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US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những</a:t>
            </a:r>
            <a:r>
              <a:rPr lang="en-US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quan</a:t>
            </a:r>
            <a:r>
              <a:rPr lang="en-US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trọng</a:t>
            </a:r>
            <a:r>
              <a:rPr lang="en-US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đối</a:t>
            </a:r>
            <a:r>
              <a:rPr lang="en-US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ứng</a:t>
            </a:r>
            <a:r>
              <a:rPr lang="en-US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web </a:t>
            </a:r>
            <a:r>
              <a:rPr lang="en-US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bán</a:t>
            </a:r>
            <a:r>
              <a:rPr lang="en-US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phụ</a:t>
            </a:r>
            <a:r>
              <a:rPr lang="en-US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kiện</a:t>
            </a:r>
            <a:r>
              <a:rPr lang="en-US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điện</a:t>
            </a:r>
            <a:r>
              <a:rPr lang="en-US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thoại</a:t>
            </a:r>
            <a:r>
              <a:rPr lang="en-US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đảm</a:t>
            </a:r>
            <a:r>
              <a:rPr lang="en-US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bảo</a:t>
            </a:r>
            <a:r>
              <a:rPr lang="en-US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chất</a:t>
            </a:r>
            <a:r>
              <a:rPr lang="en-US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lượng</a:t>
            </a:r>
            <a:r>
              <a:rPr lang="en-US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sản</a:t>
            </a:r>
            <a:r>
              <a:rPr lang="en-US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phẩm</a:t>
            </a:r>
            <a:r>
              <a:rPr lang="en-US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đồng</a:t>
            </a:r>
            <a:r>
              <a:rPr lang="en-US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thời</a:t>
            </a:r>
            <a:r>
              <a:rPr lang="en-US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cung</a:t>
            </a:r>
            <a:r>
              <a:rPr lang="en-US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cấp</a:t>
            </a:r>
            <a:r>
              <a:rPr lang="en-US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thông</a:t>
            </a:r>
            <a:r>
              <a:rPr lang="en-US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số</a:t>
            </a:r>
            <a:r>
              <a:rPr lang="en-US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đáng</a:t>
            </a:r>
            <a:r>
              <a:rPr lang="en-US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tin </a:t>
            </a:r>
            <a:r>
              <a:rPr lang="en-US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cậy</a:t>
            </a:r>
            <a:r>
              <a:rPr lang="en-US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sản</a:t>
            </a:r>
            <a:r>
              <a:rPr lang="en-US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phẩm</a:t>
            </a:r>
            <a:r>
              <a:rPr lang="en-US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chọn</a:t>
            </a:r>
            <a:r>
              <a:rPr lang="en-US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nhà</a:t>
            </a:r>
            <a:r>
              <a:rPr lang="en-US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cung</a:t>
            </a:r>
            <a:r>
              <a:rPr lang="en-US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cấp</a:t>
            </a:r>
            <a:r>
              <a:rPr lang="en-US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đáng</a:t>
            </a:r>
            <a:r>
              <a:rPr lang="en-US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tin </a:t>
            </a:r>
            <a:r>
              <a:rPr lang="en-US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cậy</a:t>
            </a:r>
            <a:r>
              <a:rPr lang="en-US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kiểm</a:t>
            </a:r>
            <a:r>
              <a:rPr lang="en-US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tra</a:t>
            </a:r>
            <a:r>
              <a:rPr lang="en-US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sản</a:t>
            </a:r>
            <a:r>
              <a:rPr lang="en-US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phẩm</a:t>
            </a:r>
            <a:r>
              <a:rPr lang="en-US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trước</a:t>
            </a:r>
            <a:r>
              <a:rPr lang="en-US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khi</a:t>
            </a:r>
            <a:r>
              <a:rPr lang="en-US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đưa</a:t>
            </a:r>
            <a:r>
              <a:rPr lang="en-US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vào</a:t>
            </a:r>
            <a:r>
              <a:rPr lang="en-US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bán</a:t>
            </a:r>
            <a:r>
              <a:rPr lang="en-US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hàng</a:t>
            </a:r>
            <a:r>
              <a:rPr lang="en-US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cung</a:t>
            </a:r>
            <a:r>
              <a:rPr lang="en-US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cấp</a:t>
            </a:r>
            <a:r>
              <a:rPr lang="en-US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thông</a:t>
            </a:r>
            <a:r>
              <a:rPr lang="en-US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tin chi </a:t>
            </a:r>
            <a:r>
              <a:rPr lang="en-US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tiết</a:t>
            </a:r>
            <a:r>
              <a:rPr lang="en-US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về</a:t>
            </a:r>
            <a:r>
              <a:rPr lang="en-US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chất</a:t>
            </a:r>
            <a:r>
              <a:rPr lang="en-US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liệu</a:t>
            </a:r>
            <a:r>
              <a:rPr lang="en-US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kích</a:t>
            </a:r>
            <a:r>
              <a:rPr lang="en-US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thước</a:t>
            </a:r>
            <a:r>
              <a:rPr lang="en-US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giúp</a:t>
            </a:r>
            <a:r>
              <a:rPr lang="en-US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đảm</a:t>
            </a:r>
            <a:r>
              <a:rPr lang="en-US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bảo</a:t>
            </a:r>
            <a:r>
              <a:rPr lang="en-US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rằng</a:t>
            </a:r>
            <a:r>
              <a:rPr lang="en-US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khách</a:t>
            </a:r>
            <a:r>
              <a:rPr lang="en-US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hàng</a:t>
            </a:r>
            <a:r>
              <a:rPr lang="en-US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nhận</a:t>
            </a:r>
            <a:r>
              <a:rPr lang="en-US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sản</a:t>
            </a:r>
            <a:r>
              <a:rPr lang="en-US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phẩm</a:t>
            </a:r>
            <a:r>
              <a:rPr lang="en-US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đúng</a:t>
            </a:r>
            <a:r>
              <a:rPr lang="en-US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chất</a:t>
            </a:r>
            <a:r>
              <a:rPr lang="en-US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lượng</a:t>
            </a:r>
            <a:r>
              <a:rPr lang="en-US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xứng</a:t>
            </a:r>
            <a:r>
              <a:rPr lang="en-US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đáng</a:t>
            </a:r>
            <a:r>
              <a:rPr lang="en-US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giá</a:t>
            </a:r>
            <a:r>
              <a:rPr lang="en-US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tiền</a:t>
            </a:r>
            <a:r>
              <a:rPr lang="en-US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7429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pc="15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pc="15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chức</a:t>
            </a:r>
            <a:r>
              <a:rPr lang="en-US" spc="15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năng</a:t>
            </a:r>
            <a:r>
              <a:rPr lang="en-US" spc="15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quản</a:t>
            </a:r>
            <a:r>
              <a:rPr lang="en-US" spc="15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spc="15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US" spc="15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cần</a:t>
            </a:r>
            <a:r>
              <a:rPr lang="en-US" spc="15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cung</a:t>
            </a:r>
            <a:r>
              <a:rPr lang="en-US" spc="15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cập</a:t>
            </a:r>
            <a:r>
              <a:rPr lang="en-US" spc="15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đầy</a:t>
            </a:r>
            <a:r>
              <a:rPr lang="en-US" spc="15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đủ</a:t>
            </a:r>
            <a:r>
              <a:rPr lang="en-US" spc="15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pc="15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chức</a:t>
            </a:r>
            <a:r>
              <a:rPr lang="en-US" spc="15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năng</a:t>
            </a:r>
            <a:r>
              <a:rPr lang="en-US" spc="15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về</a:t>
            </a:r>
            <a:r>
              <a:rPr lang="en-US" spc="15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hoat</a:t>
            </a:r>
            <a:r>
              <a:rPr lang="en-US" spc="15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động</a:t>
            </a:r>
            <a:r>
              <a:rPr lang="en-US" spc="15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pc="15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hệ</a:t>
            </a:r>
            <a:r>
              <a:rPr lang="en-US" spc="15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thống</a:t>
            </a:r>
            <a:r>
              <a:rPr lang="en-US" spc="15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spc="15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người</a:t>
            </a:r>
            <a:r>
              <a:rPr lang="en-US" spc="15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quản</a:t>
            </a:r>
            <a:r>
              <a:rPr lang="en-US" spc="15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trị</a:t>
            </a:r>
            <a:r>
              <a:rPr lang="en-US" spc="15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nắm</a:t>
            </a:r>
            <a:r>
              <a:rPr lang="en-US" spc="15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bắt</a:t>
            </a:r>
            <a:r>
              <a:rPr lang="en-US" spc="15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hoạt</a:t>
            </a:r>
            <a:r>
              <a:rPr lang="en-US" spc="15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động</a:t>
            </a:r>
            <a:r>
              <a:rPr lang="en-US" spc="15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pc="15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pc="15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chi </a:t>
            </a:r>
            <a:r>
              <a:rPr lang="en-US" spc="15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tiết</a:t>
            </a:r>
            <a:r>
              <a:rPr lang="en-US" spc="15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pc="15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đầy</a:t>
            </a:r>
            <a:r>
              <a:rPr lang="en-US" spc="15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đủ</a:t>
            </a:r>
            <a:r>
              <a:rPr lang="en-US" spc="15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nhất</a:t>
            </a:r>
            <a:r>
              <a:rPr lang="en-US" spc="15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pc="15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đồng</a:t>
            </a:r>
            <a:r>
              <a:rPr lang="en-US" spc="15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thời</a:t>
            </a:r>
            <a:r>
              <a:rPr lang="en-US" spc="15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khả</a:t>
            </a:r>
            <a:r>
              <a:rPr lang="en-US" spc="15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năng</a:t>
            </a:r>
            <a:r>
              <a:rPr lang="en-US" spc="15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thao</a:t>
            </a:r>
            <a:r>
              <a:rPr lang="en-US" spc="15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tác</a:t>
            </a:r>
            <a:r>
              <a:rPr lang="en-US" spc="15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quản</a:t>
            </a:r>
            <a:r>
              <a:rPr lang="en-US" spc="15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spc="15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cũng</a:t>
            </a:r>
            <a:r>
              <a:rPr lang="en-US" spc="15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cần</a:t>
            </a:r>
            <a:r>
              <a:rPr lang="en-US" spc="15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thuận</a:t>
            </a:r>
            <a:r>
              <a:rPr lang="en-US" spc="15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tiện</a:t>
            </a:r>
            <a:r>
              <a:rPr lang="en-US" spc="15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pc="15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dễ</a:t>
            </a:r>
            <a:r>
              <a:rPr lang="en-US" spc="15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dàng</a:t>
            </a:r>
            <a:r>
              <a:rPr lang="en-US" spc="15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spc="15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hiện</a:t>
            </a:r>
            <a:endParaRPr lang="en-US" spc="15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7429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Tin </a:t>
            </a:r>
            <a:r>
              <a:rPr lang="en-US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tức</a:t>
            </a:r>
            <a:r>
              <a:rPr lang="en-US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thông</a:t>
            </a:r>
            <a:r>
              <a:rPr lang="en-US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tin: Trong </a:t>
            </a:r>
            <a:r>
              <a:rPr lang="en-US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lĩnh</a:t>
            </a:r>
            <a:r>
              <a:rPr lang="en-US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vực</a:t>
            </a:r>
            <a:r>
              <a:rPr lang="en-US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bán</a:t>
            </a:r>
            <a:r>
              <a:rPr lang="en-US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sản</a:t>
            </a:r>
            <a:r>
              <a:rPr lang="en-US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phẩm</a:t>
            </a:r>
            <a:r>
              <a:rPr lang="en-US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nghệ</a:t>
            </a:r>
            <a:r>
              <a:rPr lang="en-US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thông</a:t>
            </a:r>
            <a:r>
              <a:rPr lang="en-US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tin </a:t>
            </a:r>
            <a:r>
              <a:rPr lang="en-US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những</a:t>
            </a:r>
            <a:r>
              <a:rPr lang="en-US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sản</a:t>
            </a:r>
            <a:r>
              <a:rPr lang="en-US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phẩm</a:t>
            </a:r>
            <a:r>
              <a:rPr lang="en-US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mà</a:t>
            </a:r>
            <a:r>
              <a:rPr lang="en-US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cả</a:t>
            </a:r>
            <a:r>
              <a:rPr lang="en-US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về</a:t>
            </a:r>
            <a:r>
              <a:rPr lang="en-US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thương</a:t>
            </a:r>
            <a:r>
              <a:rPr lang="en-US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hiệu</a:t>
            </a:r>
            <a:r>
              <a:rPr lang="en-US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nhà</a:t>
            </a:r>
            <a:r>
              <a:rPr lang="en-US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cung</a:t>
            </a:r>
            <a:r>
              <a:rPr lang="en-US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cấp</a:t>
            </a:r>
            <a:r>
              <a:rPr lang="en-US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cũng</a:t>
            </a:r>
            <a:r>
              <a:rPr lang="en-US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điều</a:t>
            </a:r>
            <a:r>
              <a:rPr lang="en-US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người</a:t>
            </a:r>
            <a:r>
              <a:rPr lang="en-US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tiêu</a:t>
            </a:r>
            <a:r>
              <a:rPr lang="en-US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dùng</a:t>
            </a:r>
            <a:r>
              <a:rPr lang="en-US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đặc</a:t>
            </a:r>
            <a:r>
              <a:rPr lang="en-US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biêt</a:t>
            </a:r>
            <a:r>
              <a:rPr lang="en-US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quan</a:t>
            </a:r>
            <a:r>
              <a:rPr lang="en-US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tâm</a:t>
            </a:r>
            <a:r>
              <a:rPr lang="en-US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Vì</a:t>
            </a:r>
            <a:r>
              <a:rPr lang="en-US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vậy</a:t>
            </a:r>
            <a:r>
              <a:rPr lang="en-US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cập</a:t>
            </a:r>
            <a:r>
              <a:rPr lang="en-US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nhật</a:t>
            </a:r>
            <a:r>
              <a:rPr lang="en-US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tin </a:t>
            </a:r>
            <a:r>
              <a:rPr lang="en-US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tức</a:t>
            </a:r>
            <a:r>
              <a:rPr lang="en-US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nghệ</a:t>
            </a:r>
            <a:r>
              <a:rPr lang="en-US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sản</a:t>
            </a:r>
            <a:r>
              <a:rPr lang="en-US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phẩm</a:t>
            </a:r>
            <a:r>
              <a:rPr lang="en-US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mới</a:t>
            </a:r>
            <a:r>
              <a:rPr lang="en-US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hay </a:t>
            </a:r>
            <a:r>
              <a:rPr lang="en-US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thương</a:t>
            </a:r>
            <a:r>
              <a:rPr lang="en-US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hiệu</a:t>
            </a:r>
            <a:r>
              <a:rPr lang="en-US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điều</a:t>
            </a:r>
            <a:r>
              <a:rPr lang="en-US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vô</a:t>
            </a:r>
            <a:r>
              <a:rPr lang="en-US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cùng</a:t>
            </a:r>
            <a:r>
              <a:rPr lang="en-US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cần</a:t>
            </a:r>
            <a:r>
              <a:rPr lang="en-US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thiết</a:t>
            </a:r>
            <a:r>
              <a:rPr lang="en-US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website </a:t>
            </a:r>
            <a:r>
              <a:rPr lang="en-US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bán</a:t>
            </a:r>
            <a:r>
              <a:rPr lang="en-US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đồ</a:t>
            </a:r>
            <a:r>
              <a:rPr lang="en-US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nghê</a:t>
            </a:r>
            <a:r>
              <a:rPr lang="en-US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như</a:t>
            </a:r>
            <a:r>
              <a:rPr lang="en-US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điện</a:t>
            </a:r>
            <a:r>
              <a:rPr lang="en-US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thoại</a:t>
            </a:r>
            <a:r>
              <a:rPr lang="en-US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phụ</a:t>
            </a:r>
            <a:r>
              <a:rPr lang="en-US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pc="1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kiên</a:t>
            </a:r>
            <a:r>
              <a:rPr lang="en-US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spc="15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0EB59395-174A-0CBC-1D3B-357EA0D8F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3271" y="30620250"/>
            <a:ext cx="5301310" cy="34444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4051F3-71A0-B4A0-9F2E-3172264D1F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3271" y="34299392"/>
            <a:ext cx="5301310" cy="3190953"/>
          </a:xfrm>
          <a:prstGeom prst="rect">
            <a:avLst/>
          </a:prstGeom>
        </p:spPr>
      </p:pic>
      <p:pic>
        <p:nvPicPr>
          <p:cNvPr id="10" name="Picture 9" descr="A screenshot of a phone&#10;&#10;Description automatically generated">
            <a:extLst>
              <a:ext uri="{FF2B5EF4-FFF2-40B4-BE49-F238E27FC236}">
                <a16:creationId xmlns:a16="http://schemas.microsoft.com/office/drawing/2014/main" id="{8BDB6369-060C-31DE-F754-54E7F87747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90621" y="30684716"/>
            <a:ext cx="4893310" cy="33533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CE77C7-2C05-9B1A-27AF-5A5700ADF2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1818" y="30620250"/>
            <a:ext cx="5691124" cy="3444433"/>
          </a:xfrm>
          <a:prstGeom prst="rect">
            <a:avLst/>
          </a:prstGeom>
        </p:spPr>
      </p:pic>
      <p:pic>
        <p:nvPicPr>
          <p:cNvPr id="12" name="Picture 11" descr="A screenshot of a phone login form&#10;&#10;Description automatically generated">
            <a:extLst>
              <a:ext uri="{FF2B5EF4-FFF2-40B4-BE49-F238E27FC236}">
                <a16:creationId xmlns:a16="http://schemas.microsoft.com/office/drawing/2014/main" id="{8549284A-3BAB-0BD4-6065-F0D5EF154A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41817" y="34237915"/>
            <a:ext cx="5691123" cy="32524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C1EEEF0-C436-0C46-06DA-93F819E450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890621" y="34359209"/>
            <a:ext cx="4893310" cy="316039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E152EE9-AC6C-D375-A0E7-39D9BFC4410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277994" y="30711311"/>
            <a:ext cx="5684948" cy="3353372"/>
          </a:xfrm>
          <a:prstGeom prst="rect">
            <a:avLst/>
          </a:prstGeom>
        </p:spPr>
      </p:pic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AED53BF2-A77D-4FE3-62EF-AECA23B7FCA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286551" y="34243370"/>
            <a:ext cx="5676391" cy="327623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CF64F3C-57EF-8C8C-1135-3E8FED95993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312178" y="17835552"/>
            <a:ext cx="9095593" cy="96680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116086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1265</TotalTime>
  <Words>756</Words>
  <Application>Microsoft Office PowerPoint</Application>
  <PresentationFormat>Custom</PresentationFormat>
  <Paragraphs>56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 Cuong</dc:creator>
  <cp:lastModifiedBy>Nguyễn Thành Đạt</cp:lastModifiedBy>
  <cp:revision>15</cp:revision>
  <dcterms:created xsi:type="dcterms:W3CDTF">2024-05-21T01:55:50Z</dcterms:created>
  <dcterms:modified xsi:type="dcterms:W3CDTF">2024-06-06T10:34:31Z</dcterms:modified>
</cp:coreProperties>
</file>