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58B2C-4C26-4DDC-9350-8BD6F41AA27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4708-2D8E-4A64-B882-A0140431B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F651-0BE1-40E2-98B2-92B0BDFE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230D0-BD99-4462-9CD7-18F03CC60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6964-55DB-49A8-853B-346E97A6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61B0-A372-481A-B815-19A52346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5194-ECEC-4E48-AD45-E55F9F6B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C5B-0269-419E-9FA2-C4B8C3F9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25265-3154-4151-9DC9-04D065B12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B5AF-18FE-4064-B3D1-E682E629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B85D-95E0-4C44-9A78-D35DB39D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C46C-10D7-4D66-82EE-A1D12101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21028-D0D5-4138-9522-D86C6794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F3EE9-26A0-466A-A9BE-0A9DB21D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5856-B442-445B-BBC7-F466D0B1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78088-6CD0-49AA-BB88-3BA0CCEF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0260-7764-4681-BF00-409F2329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8AD9-CA50-466C-AB2D-2E6F491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370E-80C5-469B-88B4-44884840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C5C0-CC07-4972-AE50-CCC1CF68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7C8D-1345-40E5-972E-692D1B8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17D2-A198-4AF1-8FD3-A99BADCB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A42-C4C3-4FA6-A44C-F0062EF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A044-8CEB-4018-9381-3988B274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6F71-6F45-4E28-8A99-1714694B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1B03-E9B9-43AE-B611-30E18FD5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2BFE-B409-4179-A3BD-7A1765B8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4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5837-AAD5-4721-B41B-517F7D68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9041-CA38-49BE-887D-B3E0CF82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37498-CE10-4AF5-924F-C6DCDB05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8B19-559D-441E-A995-27972E7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4068A-3488-44DC-80B8-CE147022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E599-0F46-4D66-B1F0-E190CF8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D1FB-CEEF-421C-910B-1686E88D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0360B-6377-4739-BE7C-67CF070B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5C882-6D7D-4A2D-9AC9-2D81E589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5D4A8-9510-4715-B18E-B16797ACF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6D690-D5AD-471C-A30D-33EB8A8E0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2CC78-BC0D-4207-AB56-F8EEF16A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3557D-DAD1-45CB-8E5C-E657E738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74F6D-D931-4DAE-B883-B2B64F88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26EF-9191-4AAE-BB89-68F590DD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DEAFB-ED7B-47D4-8F58-B0F273AF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9C1E8-4071-4061-86FA-AE5F0AF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3EB41-333D-445E-B54E-A1FC6D94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7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CAA4D-BCB1-4B60-951F-CE55DF2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ECD0F-E4BD-4092-AF50-CD01324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307B5-32FE-42CE-81A2-1657A975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0D7C-5F5C-4ED4-8799-4EB60CA8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E3E3-856B-473A-B973-8396BADC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C13DE-1754-4FFA-801F-218F4194B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4A7C-0238-46C3-81C2-8D5DA157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B859-0691-4555-9B26-0E9A6139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A6EF-8531-4173-90CC-BB881F5B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AF2-1CF5-4934-844D-CFB4D2E7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AAE79-ED12-4419-AB8B-2E9293A7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0EA2F-BD71-40FB-9226-4EE2B93E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013C-5E19-49E9-8FAC-D6B453EF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DAF26-C982-43D7-87F2-8ADC72B4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C922D-0243-4922-A594-0F538DB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416BB-6DDC-4249-98A8-A691E9C0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F5C5-2870-464B-A531-A08650E2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7829-793B-4A60-937A-5D2DA9E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F6C9-5747-49F5-828D-9DD3DA3B44C3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F545-9F0A-4DB3-9A37-A02D5BC70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C4E3-03B9-456F-975A-B174E4061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CD7B-16ED-47EE-BF47-F9AFE4F6C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o is Rogers Group?">
            <a:extLst>
              <a:ext uri="{FF2B5EF4-FFF2-40B4-BE49-F238E27FC236}">
                <a16:creationId xmlns:a16="http://schemas.microsoft.com/office/drawing/2014/main" id="{71B444EA-D964-47E7-B429-B20E21B009DB}"/>
              </a:ext>
            </a:extLst>
          </p:cNvPr>
          <p:cNvSpPr txBox="1"/>
          <p:nvPr/>
        </p:nvSpPr>
        <p:spPr>
          <a:xfrm>
            <a:off x="4132002" y="219207"/>
            <a:ext cx="39279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>
                <a:solidFill>
                  <a:srgbClr val="E1261C"/>
                </a:solidFill>
              </a:defRPr>
            </a:lvl1pPr>
          </a:lstStyle>
          <a:p>
            <a:r>
              <a:rPr lang="en-US" sz="2400" dirty="0">
                <a:solidFill>
                  <a:srgbClr val="E12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Setup Decision Tree</a:t>
            </a:r>
            <a:endParaRPr sz="2400" dirty="0">
              <a:solidFill>
                <a:srgbClr val="E125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5E177-AAD9-40F1-BE87-56F6020118F7}"/>
              </a:ext>
            </a:extLst>
          </p:cNvPr>
          <p:cNvSpPr txBox="1"/>
          <p:nvPr/>
        </p:nvSpPr>
        <p:spPr>
          <a:xfrm>
            <a:off x="3797133" y="1027970"/>
            <a:ext cx="4597734" cy="374571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1251B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the vendor be doing work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RGI Property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78110-6443-401A-9007-1B97433FCEB4}"/>
              </a:ext>
            </a:extLst>
          </p:cNvPr>
          <p:cNvSpPr txBox="1"/>
          <p:nvPr/>
        </p:nvSpPr>
        <p:spPr>
          <a:xfrm>
            <a:off x="5247609" y="14594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	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0BFCC-BAA2-432B-AB9D-D4E201445955}"/>
              </a:ext>
            </a:extLst>
          </p:cNvPr>
          <p:cNvSpPr txBox="1"/>
          <p:nvPr/>
        </p:nvSpPr>
        <p:spPr>
          <a:xfrm>
            <a:off x="462316" y="2098633"/>
            <a:ext cx="2818199" cy="646986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the vendor go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beyond the scale house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F9FD3-C21D-4DF2-8A24-93FB64BF41A3}"/>
              </a:ext>
            </a:extLst>
          </p:cNvPr>
          <p:cNvSpPr txBox="1"/>
          <p:nvPr/>
        </p:nvSpPr>
        <p:spPr>
          <a:xfrm>
            <a:off x="1169941" y="28283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	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B2EAE-2845-4608-9809-8172AC5ECB00}"/>
              </a:ext>
            </a:extLst>
          </p:cNvPr>
          <p:cNvSpPr txBox="1"/>
          <p:nvPr/>
        </p:nvSpPr>
        <p:spPr>
          <a:xfrm>
            <a:off x="8610317" y="2063781"/>
            <a:ext cx="3359467" cy="834271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Will the vendor be performing work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 RGI job site?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(i.e. striping, curb/gutter or guard rail installation)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2DF64-79CE-4CCF-8E67-93B21E755509}"/>
              </a:ext>
            </a:extLst>
          </p:cNvPr>
          <p:cNvSpPr txBox="1"/>
          <p:nvPr/>
        </p:nvSpPr>
        <p:spPr>
          <a:xfrm>
            <a:off x="9588576" y="29514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	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5B29-F062-47A1-BD0F-5CAAEE2745A6}"/>
              </a:ext>
            </a:extLst>
          </p:cNvPr>
          <p:cNvSpPr txBox="1"/>
          <p:nvPr/>
        </p:nvSpPr>
        <p:spPr>
          <a:xfrm>
            <a:off x="328820" y="5216736"/>
            <a:ext cx="2413581" cy="408623"/>
          </a:xfrm>
          <a:prstGeom prst="roundRect">
            <a:avLst/>
          </a:prstGeom>
          <a:solidFill>
            <a:srgbClr val="E1251B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Onsite Vendor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F3979-757A-499E-BABC-F33846986675}"/>
              </a:ext>
            </a:extLst>
          </p:cNvPr>
          <p:cNvSpPr txBox="1"/>
          <p:nvPr/>
        </p:nvSpPr>
        <p:spPr>
          <a:xfrm>
            <a:off x="4889210" y="3633909"/>
            <a:ext cx="2413580" cy="715089"/>
          </a:xfrm>
          <a:prstGeom prst="roundRect">
            <a:avLst/>
          </a:prstGeom>
          <a:solidFill>
            <a:srgbClr val="E1251B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Purchase/Delivery Only Vendor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04BED-0BBE-4AAF-B171-ACBE377579B5}"/>
              </a:ext>
            </a:extLst>
          </p:cNvPr>
          <p:cNvSpPr txBox="1"/>
          <p:nvPr/>
        </p:nvSpPr>
        <p:spPr>
          <a:xfrm>
            <a:off x="8401226" y="4861758"/>
            <a:ext cx="2269321" cy="709956"/>
          </a:xfrm>
          <a:prstGeom prst="roundRect">
            <a:avLst/>
          </a:prstGeom>
          <a:solidFill>
            <a:srgbClr val="E1251B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Subcontractor Vendor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A3C2F-06E1-4904-8AB2-B5760D0EDECC}"/>
              </a:ext>
            </a:extLst>
          </p:cNvPr>
          <p:cNvCxnSpPr>
            <a:cxnSpLocks/>
          </p:cNvCxnSpPr>
          <p:nvPr/>
        </p:nvCxnSpPr>
        <p:spPr>
          <a:xfrm>
            <a:off x="9892939" y="3390129"/>
            <a:ext cx="0" cy="1239513"/>
          </a:xfrm>
          <a:prstGeom prst="straightConnector1">
            <a:avLst/>
          </a:prstGeom>
          <a:ln w="76200">
            <a:solidFill>
              <a:srgbClr val="E12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3109B6F-6BDA-4428-ADBA-E04C1998E08B}"/>
              </a:ext>
            </a:extLst>
          </p:cNvPr>
          <p:cNvCxnSpPr/>
          <p:nvPr/>
        </p:nvCxnSpPr>
        <p:spPr>
          <a:xfrm rot="10800000" flipV="1">
            <a:off x="3555891" y="1859057"/>
            <a:ext cx="1985554" cy="626970"/>
          </a:xfrm>
          <a:prstGeom prst="bentConnector3">
            <a:avLst>
              <a:gd name="adj1" fmla="val 0"/>
            </a:avLst>
          </a:prstGeom>
          <a:ln w="76200">
            <a:solidFill>
              <a:srgbClr val="E12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1C2604-0FC4-4972-8955-35189E257BF1}"/>
              </a:ext>
            </a:extLst>
          </p:cNvPr>
          <p:cNvCxnSpPr>
            <a:cxnSpLocks/>
          </p:cNvCxnSpPr>
          <p:nvPr/>
        </p:nvCxnSpPr>
        <p:spPr>
          <a:xfrm>
            <a:off x="6663114" y="1663871"/>
            <a:ext cx="1671827" cy="834997"/>
          </a:xfrm>
          <a:prstGeom prst="bentConnector3">
            <a:avLst>
              <a:gd name="adj1" fmla="val 47916"/>
            </a:avLst>
          </a:prstGeom>
          <a:ln w="76200">
            <a:solidFill>
              <a:srgbClr val="E1251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8C3E31-AB38-42D1-8C18-65B7AA7DC63C}"/>
              </a:ext>
            </a:extLst>
          </p:cNvPr>
          <p:cNvCxnSpPr>
            <a:cxnSpLocks/>
          </p:cNvCxnSpPr>
          <p:nvPr/>
        </p:nvCxnSpPr>
        <p:spPr>
          <a:xfrm>
            <a:off x="1441269" y="3284301"/>
            <a:ext cx="0" cy="1778628"/>
          </a:xfrm>
          <a:prstGeom prst="straightConnector1">
            <a:avLst/>
          </a:prstGeom>
          <a:ln w="76200">
            <a:solidFill>
              <a:srgbClr val="E12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C81C36-1668-448B-B12C-52BE80FE6DF8}"/>
              </a:ext>
            </a:extLst>
          </p:cNvPr>
          <p:cNvCxnSpPr>
            <a:cxnSpLocks/>
          </p:cNvCxnSpPr>
          <p:nvPr/>
        </p:nvCxnSpPr>
        <p:spPr>
          <a:xfrm>
            <a:off x="6387737" y="1859057"/>
            <a:ext cx="0" cy="1606089"/>
          </a:xfrm>
          <a:prstGeom prst="straightConnector1">
            <a:avLst/>
          </a:prstGeom>
          <a:ln w="76200">
            <a:solidFill>
              <a:srgbClr val="E12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B13694-114C-47EE-A1D1-85521A8BB4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2251" y="3411036"/>
            <a:ext cx="1450449" cy="1256831"/>
          </a:xfrm>
          <a:prstGeom prst="bentConnector3">
            <a:avLst>
              <a:gd name="adj1" fmla="val 50000"/>
            </a:avLst>
          </a:prstGeom>
          <a:ln w="76200">
            <a:solidFill>
              <a:srgbClr val="E12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BA58CF-F12B-41ED-AE7B-5811022D060D}"/>
              </a:ext>
            </a:extLst>
          </p:cNvPr>
          <p:cNvCxnSpPr/>
          <p:nvPr/>
        </p:nvCxnSpPr>
        <p:spPr>
          <a:xfrm>
            <a:off x="10705380" y="3390129"/>
            <a:ext cx="0" cy="1202648"/>
          </a:xfrm>
          <a:prstGeom prst="line">
            <a:avLst/>
          </a:prstGeom>
          <a:ln w="76200">
            <a:solidFill>
              <a:srgbClr val="E1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E0C13C-5DD0-4D4C-89D6-49D7AF80EF57}"/>
              </a:ext>
            </a:extLst>
          </p:cNvPr>
          <p:cNvCxnSpPr>
            <a:cxnSpLocks/>
          </p:cNvCxnSpPr>
          <p:nvPr/>
        </p:nvCxnSpPr>
        <p:spPr>
          <a:xfrm flipH="1">
            <a:off x="10670547" y="4610054"/>
            <a:ext cx="467715" cy="0"/>
          </a:xfrm>
          <a:prstGeom prst="line">
            <a:avLst/>
          </a:prstGeom>
          <a:ln w="76200">
            <a:solidFill>
              <a:srgbClr val="E1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DEA7C2-E033-48FA-A5AC-6626C231213F}"/>
              </a:ext>
            </a:extLst>
          </p:cNvPr>
          <p:cNvCxnSpPr>
            <a:cxnSpLocks/>
          </p:cNvCxnSpPr>
          <p:nvPr/>
        </p:nvCxnSpPr>
        <p:spPr>
          <a:xfrm>
            <a:off x="11107780" y="4630929"/>
            <a:ext cx="0" cy="1543448"/>
          </a:xfrm>
          <a:prstGeom prst="line">
            <a:avLst/>
          </a:prstGeom>
          <a:ln w="76200">
            <a:solidFill>
              <a:srgbClr val="E1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700251-3096-4E93-A9C0-BCEE74A42E8B}"/>
              </a:ext>
            </a:extLst>
          </p:cNvPr>
          <p:cNvCxnSpPr>
            <a:cxnSpLocks/>
          </p:cNvCxnSpPr>
          <p:nvPr/>
        </p:nvCxnSpPr>
        <p:spPr>
          <a:xfrm flipH="1">
            <a:off x="6387737" y="6138408"/>
            <a:ext cx="4720044" cy="0"/>
          </a:xfrm>
          <a:prstGeom prst="line">
            <a:avLst/>
          </a:prstGeom>
          <a:ln w="76200">
            <a:solidFill>
              <a:srgbClr val="E1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2428F-3219-407B-AAD1-79D83994B2A3}"/>
              </a:ext>
            </a:extLst>
          </p:cNvPr>
          <p:cNvCxnSpPr>
            <a:cxnSpLocks/>
          </p:cNvCxnSpPr>
          <p:nvPr/>
        </p:nvCxnSpPr>
        <p:spPr>
          <a:xfrm flipV="1">
            <a:off x="6396446" y="4493624"/>
            <a:ext cx="0" cy="1680753"/>
          </a:xfrm>
          <a:prstGeom prst="straightConnector1">
            <a:avLst/>
          </a:prstGeom>
          <a:ln w="76200">
            <a:solidFill>
              <a:srgbClr val="E125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AB122F-EE56-4420-BE9C-B6529010AA0A}"/>
              </a:ext>
            </a:extLst>
          </p:cNvPr>
          <p:cNvSpPr txBox="1"/>
          <p:nvPr/>
        </p:nvSpPr>
        <p:spPr>
          <a:xfrm>
            <a:off x="3018967" y="4806929"/>
            <a:ext cx="2849265" cy="1014184"/>
          </a:xfrm>
          <a:prstGeom prst="roundRect">
            <a:avLst/>
          </a:prstGeom>
          <a:solidFill>
            <a:srgbClr val="E1251B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Angela Wooten to determine required insurance forms</a:t>
            </a:r>
          </a:p>
        </p:txBody>
      </p:sp>
    </p:spTree>
    <p:extLst>
      <p:ext uri="{BB962C8B-B14F-4D97-AF65-F5344CB8AC3E}">
        <p14:creationId xmlns:p14="http://schemas.microsoft.com/office/powerpoint/2010/main" val="47896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79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Hailey Neal</dc:creator>
  <cp:lastModifiedBy>Nichole Jenkins</cp:lastModifiedBy>
  <cp:revision>4</cp:revision>
  <dcterms:created xsi:type="dcterms:W3CDTF">2021-07-26T14:33:10Z</dcterms:created>
  <dcterms:modified xsi:type="dcterms:W3CDTF">2022-02-23T17:00:27Z</dcterms:modified>
</cp:coreProperties>
</file>