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4" r:id="rId5"/>
    <p:sldMasterId id="2147483833" r:id="rId6"/>
  </p:sldMasterIdLst>
  <p:notesMasterIdLst>
    <p:notesMasterId r:id="rId107"/>
  </p:notesMasterIdLst>
  <p:sldIdLst>
    <p:sldId id="257" r:id="rId7"/>
    <p:sldId id="373" r:id="rId8"/>
    <p:sldId id="432" r:id="rId9"/>
    <p:sldId id="407" r:id="rId10"/>
    <p:sldId id="408" r:id="rId11"/>
    <p:sldId id="409" r:id="rId12"/>
    <p:sldId id="441" r:id="rId13"/>
    <p:sldId id="410" r:id="rId14"/>
    <p:sldId id="258" r:id="rId15"/>
    <p:sldId id="440" r:id="rId16"/>
    <p:sldId id="259" r:id="rId17"/>
    <p:sldId id="374" r:id="rId18"/>
    <p:sldId id="381" r:id="rId19"/>
    <p:sldId id="382" r:id="rId20"/>
    <p:sldId id="383" r:id="rId21"/>
    <p:sldId id="384" r:id="rId22"/>
    <p:sldId id="452" r:id="rId23"/>
    <p:sldId id="454" r:id="rId24"/>
    <p:sldId id="483" r:id="rId25"/>
    <p:sldId id="479" r:id="rId26"/>
    <p:sldId id="482" r:id="rId27"/>
    <p:sldId id="511" r:id="rId28"/>
    <p:sldId id="481" r:id="rId29"/>
    <p:sldId id="413" r:id="rId30"/>
    <p:sldId id="436" r:id="rId31"/>
    <p:sldId id="457" r:id="rId32"/>
    <p:sldId id="471" r:id="rId33"/>
    <p:sldId id="387" r:id="rId34"/>
    <p:sldId id="442" r:id="rId35"/>
    <p:sldId id="443" r:id="rId36"/>
    <p:sldId id="444" r:id="rId37"/>
    <p:sldId id="451" r:id="rId38"/>
    <p:sldId id="455" r:id="rId39"/>
    <p:sldId id="478" r:id="rId40"/>
    <p:sldId id="386" r:id="rId41"/>
    <p:sldId id="512" r:id="rId42"/>
    <p:sldId id="446" r:id="rId43"/>
    <p:sldId id="448" r:id="rId44"/>
    <p:sldId id="467" r:id="rId45"/>
    <p:sldId id="468" r:id="rId46"/>
    <p:sldId id="460" r:id="rId47"/>
    <p:sldId id="461" r:id="rId48"/>
    <p:sldId id="462" r:id="rId49"/>
    <p:sldId id="465" r:id="rId50"/>
    <p:sldId id="470" r:id="rId51"/>
    <p:sldId id="496" r:id="rId52"/>
    <p:sldId id="499" r:id="rId53"/>
    <p:sldId id="497" r:id="rId54"/>
    <p:sldId id="498" r:id="rId55"/>
    <p:sldId id="513" r:id="rId56"/>
    <p:sldId id="466" r:id="rId57"/>
    <p:sldId id="449" r:id="rId58"/>
    <p:sldId id="376" r:id="rId59"/>
    <p:sldId id="388" r:id="rId60"/>
    <p:sldId id="299" r:id="rId61"/>
    <p:sldId id="394" r:id="rId62"/>
    <p:sldId id="439" r:id="rId63"/>
    <p:sldId id="396" r:id="rId64"/>
    <p:sldId id="395" r:id="rId65"/>
    <p:sldId id="500" r:id="rId66"/>
    <p:sldId id="397" r:id="rId67"/>
    <p:sldId id="398" r:id="rId68"/>
    <p:sldId id="400" r:id="rId69"/>
    <p:sldId id="399" r:id="rId70"/>
    <p:sldId id="403" r:id="rId71"/>
    <p:sldId id="504" r:id="rId72"/>
    <p:sldId id="391" r:id="rId73"/>
    <p:sldId id="406" r:id="rId74"/>
    <p:sldId id="509" r:id="rId75"/>
    <p:sldId id="514" r:id="rId76"/>
    <p:sldId id="507" r:id="rId77"/>
    <p:sldId id="510" r:id="rId78"/>
    <p:sldId id="508" r:id="rId79"/>
    <p:sldId id="501" r:id="rId80"/>
    <p:sldId id="405" r:id="rId81"/>
    <p:sldId id="404" r:id="rId82"/>
    <p:sldId id="474" r:id="rId83"/>
    <p:sldId id="476" r:id="rId84"/>
    <p:sldId id="477" r:id="rId85"/>
    <p:sldId id="502" r:id="rId86"/>
    <p:sldId id="503" r:id="rId87"/>
    <p:sldId id="505" r:id="rId88"/>
    <p:sldId id="450" r:id="rId89"/>
    <p:sldId id="414" r:id="rId90"/>
    <p:sldId id="428" r:id="rId91"/>
    <p:sldId id="485" r:id="rId92"/>
    <p:sldId id="487" r:id="rId93"/>
    <p:sldId id="486" r:id="rId94"/>
    <p:sldId id="488" r:id="rId95"/>
    <p:sldId id="506" r:id="rId96"/>
    <p:sldId id="490" r:id="rId97"/>
    <p:sldId id="491" r:id="rId98"/>
    <p:sldId id="492" r:id="rId99"/>
    <p:sldId id="493" r:id="rId100"/>
    <p:sldId id="494" r:id="rId101"/>
    <p:sldId id="495" r:id="rId102"/>
    <p:sldId id="484" r:id="rId103"/>
    <p:sldId id="473" r:id="rId104"/>
    <p:sldId id="431" r:id="rId105"/>
    <p:sldId id="372" r:id="rId106"/>
  </p:sldIdLst>
  <p:sldSz cx="12192000" cy="6858000"/>
  <p:notesSz cx="7010400" cy="92964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86" userDrawn="1">
          <p15:clr>
            <a:srgbClr val="A4A3A4"/>
          </p15:clr>
        </p15:guide>
        <p15:guide id="3" orient="horz" pos="894" userDrawn="1">
          <p15:clr>
            <a:srgbClr val="A4A3A4"/>
          </p15:clr>
        </p15:guide>
        <p15:guide id="4" orient="horz" pos="3890" userDrawn="1">
          <p15:clr>
            <a:srgbClr val="A4A3A4"/>
          </p15:clr>
        </p15:guide>
        <p15:guide id="5" orient="horz" pos="4235" userDrawn="1">
          <p15:clr>
            <a:srgbClr val="A4A3A4"/>
          </p15:clr>
        </p15:guide>
        <p15:guide id="6" orient="horz" pos="206" userDrawn="1">
          <p15:clr>
            <a:srgbClr val="A4A3A4"/>
          </p15:clr>
        </p15:guide>
        <p15:guide id="7" pos="3847" userDrawn="1">
          <p15:clr>
            <a:srgbClr val="A4A3A4"/>
          </p15:clr>
        </p15:guide>
        <p15:guide id="8" pos="296" userDrawn="1">
          <p15:clr>
            <a:srgbClr val="A4A3A4"/>
          </p15:clr>
        </p15:guide>
        <p15:guide id="9" pos="680" userDrawn="1">
          <p15:clr>
            <a:srgbClr val="A4A3A4"/>
          </p15:clr>
        </p15:guide>
        <p15:guide id="10" pos="1197" userDrawn="1">
          <p15:clr>
            <a:srgbClr val="A4A3A4"/>
          </p15:clr>
        </p15:guide>
        <p15:guide id="11" pos="6489" userDrawn="1">
          <p15:clr>
            <a:srgbClr val="A4A3A4"/>
          </p15:clr>
        </p15:guide>
        <p15:guide id="12" pos="6995" userDrawn="1">
          <p15:clr>
            <a:srgbClr val="A4A3A4"/>
          </p15:clr>
        </p15:guide>
        <p15:guide id="13" pos="7385"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1A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8" autoAdjust="0"/>
    <p:restoredTop sz="79218" autoAdjust="0"/>
  </p:normalViewPr>
  <p:slideViewPr>
    <p:cSldViewPr snapToGrid="0">
      <p:cViewPr varScale="1">
        <p:scale>
          <a:sx n="61" d="100"/>
          <a:sy n="61" d="100"/>
        </p:scale>
        <p:origin x="780" y="78"/>
      </p:cViewPr>
      <p:guideLst>
        <p:guide orient="horz" pos="2160"/>
        <p:guide orient="horz" pos="286"/>
        <p:guide orient="horz" pos="894"/>
        <p:guide orient="horz" pos="3890"/>
        <p:guide orient="horz" pos="4235"/>
        <p:guide orient="horz" pos="206"/>
        <p:guide pos="3847"/>
        <p:guide pos="296"/>
        <p:guide pos="680"/>
        <p:guide pos="1197"/>
        <p:guide pos="6489"/>
        <p:guide pos="6995"/>
        <p:guide pos="7385"/>
      </p:guideLst>
    </p:cSldViewPr>
  </p:slideViewPr>
  <p:outlineViewPr>
    <p:cViewPr>
      <p:scale>
        <a:sx n="33" d="100"/>
        <a:sy n="33" d="100"/>
      </p:scale>
      <p:origin x="0" y="-1248"/>
    </p:cViewPr>
  </p:outlineViewPr>
  <p:notesTextViewPr>
    <p:cViewPr>
      <p:scale>
        <a:sx n="100" d="100"/>
        <a:sy n="100" d="100"/>
      </p:scale>
      <p:origin x="0" y="0"/>
    </p:cViewPr>
  </p:notesTextViewPr>
  <p:sorterViewPr>
    <p:cViewPr>
      <p:scale>
        <a:sx n="66" d="100"/>
        <a:sy n="66" d="100"/>
      </p:scale>
      <p:origin x="0" y="6972"/>
    </p:cViewPr>
  </p:sorterViewPr>
  <p:notesViewPr>
    <p:cSldViewPr snapToGrid="0">
      <p:cViewPr varScale="1">
        <p:scale>
          <a:sx n="55" d="100"/>
          <a:sy n="55" d="100"/>
        </p:scale>
        <p:origin x="-184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07" Type="http://schemas.openxmlformats.org/officeDocument/2006/relationships/notesMaster" Target="notesMasters/notes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110"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viewProps" Target="viewProps.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442996-2C51-433E-B074-2DA4134A660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vi-VN"/>
        </a:p>
      </dgm:t>
    </dgm:pt>
    <dgm:pt modelId="{01FD8E73-A176-44A9-AA8F-C076D5F37BA4}">
      <dgm:prSet phldrT="[Text]"/>
      <dgm:spPr/>
      <dgm:t>
        <a:bodyPr/>
        <a:lstStyle/>
        <a:p>
          <a:r>
            <a:rPr lang="en-US" dirty="0"/>
            <a:t>Structure</a:t>
          </a:r>
          <a:endParaRPr lang="vi-VN" dirty="0"/>
        </a:p>
      </dgm:t>
    </dgm:pt>
    <dgm:pt modelId="{34FC7491-609F-4963-902E-D7FE94778D7B}" type="parTrans" cxnId="{4B63A89F-12FE-4274-9325-0B8ADC1ACEA8}">
      <dgm:prSet/>
      <dgm:spPr/>
      <dgm:t>
        <a:bodyPr/>
        <a:lstStyle/>
        <a:p>
          <a:endParaRPr lang="vi-VN"/>
        </a:p>
      </dgm:t>
    </dgm:pt>
    <dgm:pt modelId="{7E7FEDBB-E7F4-463C-B1DD-08EA0F8AC9AC}" type="sibTrans" cxnId="{4B63A89F-12FE-4274-9325-0B8ADC1ACEA8}">
      <dgm:prSet/>
      <dgm:spPr/>
      <dgm:t>
        <a:bodyPr/>
        <a:lstStyle/>
        <a:p>
          <a:endParaRPr lang="vi-VN"/>
        </a:p>
      </dgm:t>
    </dgm:pt>
    <dgm:pt modelId="{0E1F3FCE-0C03-48C7-8E37-8ABEC49E8593}">
      <dgm:prSet phldrT="[Text]"/>
      <dgm:spPr/>
      <dgm:t>
        <a:bodyPr/>
        <a:lstStyle/>
        <a:p>
          <a:r>
            <a:rPr lang="vi-VN" dirty="0"/>
            <a:t>ng-model</a:t>
          </a:r>
        </a:p>
      </dgm:t>
    </dgm:pt>
    <dgm:pt modelId="{14055799-595A-45B0-8CB3-2E290C856E74}" type="parTrans" cxnId="{21ACD939-FB35-4FAD-929A-6E755A97BFC4}">
      <dgm:prSet/>
      <dgm:spPr/>
      <dgm:t>
        <a:bodyPr/>
        <a:lstStyle/>
        <a:p>
          <a:endParaRPr lang="vi-VN"/>
        </a:p>
      </dgm:t>
    </dgm:pt>
    <dgm:pt modelId="{73B7BADF-BA7D-45A7-8B4B-63FE813B60C9}" type="sibTrans" cxnId="{21ACD939-FB35-4FAD-929A-6E755A97BFC4}">
      <dgm:prSet/>
      <dgm:spPr/>
      <dgm:t>
        <a:bodyPr/>
        <a:lstStyle/>
        <a:p>
          <a:endParaRPr lang="vi-VN"/>
        </a:p>
      </dgm:t>
    </dgm:pt>
    <dgm:pt modelId="{8EF59289-F00A-4F8E-8650-45A985016208}">
      <dgm:prSet phldrT="[Text]"/>
      <dgm:spPr/>
      <dgm:t>
        <a:bodyPr/>
        <a:lstStyle/>
        <a:p>
          <a:r>
            <a:rPr lang="vi-VN" dirty="0"/>
            <a:t>ng-bind</a:t>
          </a:r>
        </a:p>
      </dgm:t>
    </dgm:pt>
    <dgm:pt modelId="{DACAA9A5-CAD5-4E1C-8158-363B0E285A44}" type="parTrans" cxnId="{1430247B-0C91-4909-BB0E-D6C79DCA47E2}">
      <dgm:prSet/>
      <dgm:spPr/>
      <dgm:t>
        <a:bodyPr/>
        <a:lstStyle/>
        <a:p>
          <a:endParaRPr lang="vi-VN"/>
        </a:p>
      </dgm:t>
    </dgm:pt>
    <dgm:pt modelId="{8233593C-B442-4581-962D-BA3FAB17728F}" type="sibTrans" cxnId="{1430247B-0C91-4909-BB0E-D6C79DCA47E2}">
      <dgm:prSet/>
      <dgm:spPr/>
      <dgm:t>
        <a:bodyPr/>
        <a:lstStyle/>
        <a:p>
          <a:endParaRPr lang="vi-VN"/>
        </a:p>
      </dgm:t>
    </dgm:pt>
    <dgm:pt modelId="{A790E1A8-9A8A-4AE4-9BBA-0D3975C30E5D}">
      <dgm:prSet phldrT="[Text]"/>
      <dgm:spPr/>
      <dgm:t>
        <a:bodyPr/>
        <a:lstStyle/>
        <a:p>
          <a:r>
            <a:rPr lang="en-US" dirty="0"/>
            <a:t>Event</a:t>
          </a:r>
          <a:endParaRPr lang="vi-VN" dirty="0"/>
        </a:p>
      </dgm:t>
    </dgm:pt>
    <dgm:pt modelId="{4FA43185-1D0E-4EBC-9F17-9C7949D95CBB}" type="parTrans" cxnId="{212C7B23-229B-4710-B8A9-403F65DF9E1C}">
      <dgm:prSet/>
      <dgm:spPr/>
      <dgm:t>
        <a:bodyPr/>
        <a:lstStyle/>
        <a:p>
          <a:endParaRPr lang="vi-VN"/>
        </a:p>
      </dgm:t>
    </dgm:pt>
    <dgm:pt modelId="{0F0EB9AA-2BBA-4C3E-BA64-F4E681E8C5AB}" type="sibTrans" cxnId="{212C7B23-229B-4710-B8A9-403F65DF9E1C}">
      <dgm:prSet/>
      <dgm:spPr/>
      <dgm:t>
        <a:bodyPr/>
        <a:lstStyle/>
        <a:p>
          <a:endParaRPr lang="vi-VN"/>
        </a:p>
      </dgm:t>
    </dgm:pt>
    <dgm:pt modelId="{C732341D-A5D1-4C12-B88E-B2D729547B1E}">
      <dgm:prSet phldrT="[Text]"/>
      <dgm:spPr/>
      <dgm:t>
        <a:bodyPr/>
        <a:lstStyle/>
        <a:p>
          <a:r>
            <a:rPr lang="vi-VN" dirty="0"/>
            <a:t>ng-click</a:t>
          </a:r>
        </a:p>
      </dgm:t>
    </dgm:pt>
    <dgm:pt modelId="{2800B4B6-9E17-45E4-80C2-58D7637910D0}" type="parTrans" cxnId="{6598B604-8D9F-42A3-87F6-2DC6FA0E87A4}">
      <dgm:prSet/>
      <dgm:spPr/>
      <dgm:t>
        <a:bodyPr/>
        <a:lstStyle/>
        <a:p>
          <a:endParaRPr lang="vi-VN"/>
        </a:p>
      </dgm:t>
    </dgm:pt>
    <dgm:pt modelId="{01268D9F-FA93-48F6-BDED-67E6C72529D5}" type="sibTrans" cxnId="{6598B604-8D9F-42A3-87F6-2DC6FA0E87A4}">
      <dgm:prSet/>
      <dgm:spPr/>
      <dgm:t>
        <a:bodyPr/>
        <a:lstStyle/>
        <a:p>
          <a:endParaRPr lang="vi-VN"/>
        </a:p>
      </dgm:t>
    </dgm:pt>
    <dgm:pt modelId="{9524EFE5-C652-48FE-B750-359BCDBE599C}">
      <dgm:prSet phldrT="[Text]"/>
      <dgm:spPr/>
      <dgm:t>
        <a:bodyPr/>
        <a:lstStyle/>
        <a:p>
          <a:r>
            <a:rPr lang="en-US" dirty="0"/>
            <a:t>Mapping</a:t>
          </a:r>
          <a:endParaRPr lang="vi-VN" dirty="0"/>
        </a:p>
      </dgm:t>
    </dgm:pt>
    <dgm:pt modelId="{3B0D8821-20D6-4079-ACA6-15664B1FC5D8}" type="parTrans" cxnId="{D1464DC9-3534-4210-80F7-1B593B765FC0}">
      <dgm:prSet/>
      <dgm:spPr/>
      <dgm:t>
        <a:bodyPr/>
        <a:lstStyle/>
        <a:p>
          <a:endParaRPr lang="vi-VN"/>
        </a:p>
      </dgm:t>
    </dgm:pt>
    <dgm:pt modelId="{DED837FA-3035-4E01-B63A-DB4B796F92C2}" type="sibTrans" cxnId="{D1464DC9-3534-4210-80F7-1B593B765FC0}">
      <dgm:prSet/>
      <dgm:spPr/>
      <dgm:t>
        <a:bodyPr/>
        <a:lstStyle/>
        <a:p>
          <a:endParaRPr lang="vi-VN"/>
        </a:p>
      </dgm:t>
    </dgm:pt>
    <dgm:pt modelId="{612AFD2F-D8E4-4EB6-9AEA-DF09C1B27566}">
      <dgm:prSet phldrT="[Text]"/>
      <dgm:spPr/>
      <dgm:t>
        <a:bodyPr/>
        <a:lstStyle/>
        <a:p>
          <a:r>
            <a:rPr lang="en-US" b="0" dirty="0"/>
            <a:t>ng-app</a:t>
          </a:r>
          <a:endParaRPr lang="vi-VN" b="0" dirty="0"/>
        </a:p>
      </dgm:t>
    </dgm:pt>
    <dgm:pt modelId="{C7E23DF9-F88A-47D4-98B8-698DB5171DA1}" type="parTrans" cxnId="{50378968-170D-4B29-AEA3-7FF547BF80C4}">
      <dgm:prSet/>
      <dgm:spPr/>
      <dgm:t>
        <a:bodyPr/>
        <a:lstStyle/>
        <a:p>
          <a:endParaRPr lang="vi-VN"/>
        </a:p>
      </dgm:t>
    </dgm:pt>
    <dgm:pt modelId="{5C2E937E-FEBA-47B8-80FF-827B15D03B14}" type="sibTrans" cxnId="{50378968-170D-4B29-AEA3-7FF547BF80C4}">
      <dgm:prSet/>
      <dgm:spPr/>
      <dgm:t>
        <a:bodyPr/>
        <a:lstStyle/>
        <a:p>
          <a:endParaRPr lang="vi-VN"/>
        </a:p>
      </dgm:t>
    </dgm:pt>
    <dgm:pt modelId="{5684E684-8751-4B5D-A585-BE42E3E51D90}">
      <dgm:prSet phldrT="[Text]"/>
      <dgm:spPr/>
      <dgm:t>
        <a:bodyPr/>
        <a:lstStyle/>
        <a:p>
          <a:r>
            <a:rPr lang="vi-VN" dirty="0"/>
            <a:t>ng-view</a:t>
          </a:r>
        </a:p>
      </dgm:t>
    </dgm:pt>
    <dgm:pt modelId="{34AF5825-CC6C-4BE9-8F9E-17D83F398F1E}" type="parTrans" cxnId="{30EF3F20-4FDE-42CD-948D-091C45E3683B}">
      <dgm:prSet/>
      <dgm:spPr/>
      <dgm:t>
        <a:bodyPr/>
        <a:lstStyle/>
        <a:p>
          <a:endParaRPr lang="vi-VN"/>
        </a:p>
      </dgm:t>
    </dgm:pt>
    <dgm:pt modelId="{0233DA0C-15C3-48F8-AB0B-7A4E38C5C125}" type="sibTrans" cxnId="{30EF3F20-4FDE-42CD-948D-091C45E3683B}">
      <dgm:prSet/>
      <dgm:spPr/>
      <dgm:t>
        <a:bodyPr/>
        <a:lstStyle/>
        <a:p>
          <a:endParaRPr lang="vi-VN"/>
        </a:p>
      </dgm:t>
    </dgm:pt>
    <dgm:pt modelId="{156B6EB6-F813-4F40-B701-7AE666FF59CF}">
      <dgm:prSet phldrT="[Text]"/>
      <dgm:spPr/>
      <dgm:t>
        <a:bodyPr/>
        <a:lstStyle/>
        <a:p>
          <a:r>
            <a:rPr lang="vi-VN" dirty="0"/>
            <a:t>Behavior</a:t>
          </a:r>
        </a:p>
      </dgm:t>
    </dgm:pt>
    <dgm:pt modelId="{371BB2D4-1C92-4833-8A1D-C9AB9843A3A7}" type="parTrans" cxnId="{49127164-3510-4E07-BD24-EC67278A97F8}">
      <dgm:prSet/>
      <dgm:spPr/>
      <dgm:t>
        <a:bodyPr/>
        <a:lstStyle/>
        <a:p>
          <a:endParaRPr lang="vi-VN"/>
        </a:p>
      </dgm:t>
    </dgm:pt>
    <dgm:pt modelId="{8728FA80-8CFC-4592-91CF-81F8C3AABB2F}" type="sibTrans" cxnId="{49127164-3510-4E07-BD24-EC67278A97F8}">
      <dgm:prSet/>
      <dgm:spPr/>
      <dgm:t>
        <a:bodyPr/>
        <a:lstStyle/>
        <a:p>
          <a:endParaRPr lang="vi-VN"/>
        </a:p>
      </dgm:t>
    </dgm:pt>
    <dgm:pt modelId="{7DE146B8-12EB-4E6B-A89B-641FDE9EF4B1}">
      <dgm:prSet phldrT="[Text]"/>
      <dgm:spPr/>
      <dgm:t>
        <a:bodyPr/>
        <a:lstStyle/>
        <a:p>
          <a:r>
            <a:rPr lang="vi-VN" dirty="0"/>
            <a:t>ng-change</a:t>
          </a:r>
        </a:p>
      </dgm:t>
    </dgm:pt>
    <dgm:pt modelId="{F5C2F5A7-54C2-4A7C-84AA-EE510699775E}" type="parTrans" cxnId="{822A3013-AAE1-4637-A293-0885EC7A318E}">
      <dgm:prSet/>
      <dgm:spPr/>
      <dgm:t>
        <a:bodyPr/>
        <a:lstStyle/>
        <a:p>
          <a:endParaRPr lang="vi-VN"/>
        </a:p>
      </dgm:t>
    </dgm:pt>
    <dgm:pt modelId="{CB9A4B3F-9525-4749-A47C-A5FC320AC204}" type="sibTrans" cxnId="{822A3013-AAE1-4637-A293-0885EC7A318E}">
      <dgm:prSet/>
      <dgm:spPr/>
      <dgm:t>
        <a:bodyPr/>
        <a:lstStyle/>
        <a:p>
          <a:endParaRPr lang="vi-VN"/>
        </a:p>
      </dgm:t>
    </dgm:pt>
    <dgm:pt modelId="{1C07F5A8-E915-4634-9A3E-26A3C6BDE840}">
      <dgm:prSet phldrT="[Text]"/>
      <dgm:spPr/>
      <dgm:t>
        <a:bodyPr/>
        <a:lstStyle/>
        <a:p>
          <a:r>
            <a:rPr lang="vi-VN" dirty="0"/>
            <a:t>ng-repeat</a:t>
          </a:r>
        </a:p>
      </dgm:t>
    </dgm:pt>
    <dgm:pt modelId="{A8F829D5-78BB-4953-99BC-20B6808397A5}" type="parTrans" cxnId="{92E82BF6-C7A5-4574-A105-9B3977FFDBD8}">
      <dgm:prSet/>
      <dgm:spPr/>
      <dgm:t>
        <a:bodyPr/>
        <a:lstStyle/>
        <a:p>
          <a:endParaRPr lang="vi-VN"/>
        </a:p>
      </dgm:t>
    </dgm:pt>
    <dgm:pt modelId="{C3ABAC8F-9887-4651-B67A-6B09FF1292C5}" type="sibTrans" cxnId="{92E82BF6-C7A5-4574-A105-9B3977FFDBD8}">
      <dgm:prSet/>
      <dgm:spPr/>
      <dgm:t>
        <a:bodyPr/>
        <a:lstStyle/>
        <a:p>
          <a:endParaRPr lang="vi-VN"/>
        </a:p>
      </dgm:t>
    </dgm:pt>
    <dgm:pt modelId="{ADE1114D-376A-4530-B8E5-6095DE4138EF}">
      <dgm:prSet phldrT="[Text]"/>
      <dgm:spPr/>
      <dgm:t>
        <a:bodyPr/>
        <a:lstStyle/>
        <a:p>
          <a:r>
            <a:rPr lang="vi-VN" dirty="0"/>
            <a:t>Binding</a:t>
          </a:r>
        </a:p>
      </dgm:t>
    </dgm:pt>
    <dgm:pt modelId="{E621A0A9-7FEF-4EB8-A60B-9C03F761AC3B}" type="parTrans" cxnId="{E2B2AA09-914B-41D6-BCA1-AC9CE51818F4}">
      <dgm:prSet/>
      <dgm:spPr/>
      <dgm:t>
        <a:bodyPr/>
        <a:lstStyle/>
        <a:p>
          <a:endParaRPr lang="vi-VN"/>
        </a:p>
      </dgm:t>
    </dgm:pt>
    <dgm:pt modelId="{FF60E118-C8B4-45C1-AFD0-B607AB5896D2}" type="sibTrans" cxnId="{E2B2AA09-914B-41D6-BCA1-AC9CE51818F4}">
      <dgm:prSet/>
      <dgm:spPr/>
      <dgm:t>
        <a:bodyPr/>
        <a:lstStyle/>
        <a:p>
          <a:endParaRPr lang="vi-VN"/>
        </a:p>
      </dgm:t>
    </dgm:pt>
    <dgm:pt modelId="{D8494C54-B6C1-4E53-A38B-D7F95C3EC409}">
      <dgm:prSet phldrT="[Text]"/>
      <dgm:spPr/>
      <dgm:t>
        <a:bodyPr/>
        <a:lstStyle/>
        <a:p>
          <a:r>
            <a:rPr lang="vi-VN" dirty="0"/>
            <a:t>...</a:t>
          </a:r>
        </a:p>
      </dgm:t>
    </dgm:pt>
    <dgm:pt modelId="{8315A4BD-C119-41CC-A010-E0893B1BE5E1}" type="parTrans" cxnId="{1926098C-8239-49DE-8063-959671B55A2F}">
      <dgm:prSet/>
      <dgm:spPr/>
      <dgm:t>
        <a:bodyPr/>
        <a:lstStyle/>
        <a:p>
          <a:endParaRPr lang="vi-VN"/>
        </a:p>
      </dgm:t>
    </dgm:pt>
    <dgm:pt modelId="{26551C9E-7B8E-4FB1-9F06-34E746FE53DC}" type="sibTrans" cxnId="{1926098C-8239-49DE-8063-959671B55A2F}">
      <dgm:prSet/>
      <dgm:spPr/>
      <dgm:t>
        <a:bodyPr/>
        <a:lstStyle/>
        <a:p>
          <a:endParaRPr lang="vi-VN"/>
        </a:p>
      </dgm:t>
    </dgm:pt>
    <dgm:pt modelId="{97BAB988-DFCA-4288-B0A4-B2A12EA39F66}">
      <dgm:prSet phldrT="[Text]"/>
      <dgm:spPr/>
      <dgm:t>
        <a:bodyPr/>
        <a:lstStyle/>
        <a:p>
          <a:r>
            <a:rPr lang="vi-VN" dirty="0"/>
            <a:t>ng-controller</a:t>
          </a:r>
        </a:p>
      </dgm:t>
    </dgm:pt>
    <dgm:pt modelId="{852BFC27-C5F9-454C-8CFF-F6816E81E430}" type="parTrans" cxnId="{852EAF79-5431-43BC-A9EC-79906526E0C1}">
      <dgm:prSet/>
      <dgm:spPr/>
      <dgm:t>
        <a:bodyPr/>
        <a:lstStyle/>
        <a:p>
          <a:endParaRPr lang="vi-VN"/>
        </a:p>
      </dgm:t>
    </dgm:pt>
    <dgm:pt modelId="{FC757720-0134-4734-AF49-F39E46F12084}" type="sibTrans" cxnId="{852EAF79-5431-43BC-A9EC-79906526E0C1}">
      <dgm:prSet/>
      <dgm:spPr/>
      <dgm:t>
        <a:bodyPr/>
        <a:lstStyle/>
        <a:p>
          <a:endParaRPr lang="vi-VN"/>
        </a:p>
      </dgm:t>
    </dgm:pt>
    <dgm:pt modelId="{68E37EA7-B4B2-4057-BF31-7A1EEA77F6F1}">
      <dgm:prSet phldrT="[Text]"/>
      <dgm:spPr/>
      <dgm:t>
        <a:bodyPr/>
        <a:lstStyle/>
        <a:p>
          <a:r>
            <a:rPr lang="vi-VN" dirty="0"/>
            <a:t>...</a:t>
          </a:r>
        </a:p>
      </dgm:t>
    </dgm:pt>
    <dgm:pt modelId="{5B13A6C8-18B6-4BE6-9A10-F70C43CD9847}" type="parTrans" cxnId="{E3A12FA4-EA61-452D-8C11-69390F8A9455}">
      <dgm:prSet/>
      <dgm:spPr/>
      <dgm:t>
        <a:bodyPr/>
        <a:lstStyle/>
        <a:p>
          <a:endParaRPr lang="vi-VN"/>
        </a:p>
      </dgm:t>
    </dgm:pt>
    <dgm:pt modelId="{1C6C752E-3510-4823-9E48-26D28591EA12}" type="sibTrans" cxnId="{E3A12FA4-EA61-452D-8C11-69390F8A9455}">
      <dgm:prSet/>
      <dgm:spPr/>
      <dgm:t>
        <a:bodyPr/>
        <a:lstStyle/>
        <a:p>
          <a:endParaRPr lang="vi-VN"/>
        </a:p>
      </dgm:t>
    </dgm:pt>
    <dgm:pt modelId="{6D853105-1A14-4C5C-B0EF-BDAA983B8735}">
      <dgm:prSet phldrT="[Text]"/>
      <dgm:spPr/>
      <dgm:t>
        <a:bodyPr/>
        <a:lstStyle/>
        <a:p>
          <a:r>
            <a:rPr lang="vi-VN" dirty="0"/>
            <a:t>ng-if</a:t>
          </a:r>
        </a:p>
      </dgm:t>
    </dgm:pt>
    <dgm:pt modelId="{A3961CF5-A13C-44B1-9363-B1E4DFB32AB2}" type="parTrans" cxnId="{F16BD781-D087-4E35-A036-03A065D91E70}">
      <dgm:prSet/>
      <dgm:spPr/>
      <dgm:t>
        <a:bodyPr/>
        <a:lstStyle/>
        <a:p>
          <a:endParaRPr lang="vi-VN"/>
        </a:p>
      </dgm:t>
    </dgm:pt>
    <dgm:pt modelId="{AA620EC5-74D5-46F8-B95E-40DD75133E25}" type="sibTrans" cxnId="{F16BD781-D087-4E35-A036-03A065D91E70}">
      <dgm:prSet/>
      <dgm:spPr/>
      <dgm:t>
        <a:bodyPr/>
        <a:lstStyle/>
        <a:p>
          <a:endParaRPr lang="vi-VN"/>
        </a:p>
      </dgm:t>
    </dgm:pt>
    <dgm:pt modelId="{B57B5518-6D24-4A4D-82DC-1D2DC3305724}">
      <dgm:prSet phldrT="[Text]"/>
      <dgm:spPr/>
      <dgm:t>
        <a:bodyPr/>
        <a:lstStyle/>
        <a:p>
          <a:r>
            <a:rPr lang="vi-VN" dirty="0"/>
            <a:t>ng-show</a:t>
          </a:r>
        </a:p>
      </dgm:t>
    </dgm:pt>
    <dgm:pt modelId="{31CCBFDC-3318-4205-B3FA-304DCB3018FA}" type="parTrans" cxnId="{F7224CB1-2458-4627-BA16-E042FA268E32}">
      <dgm:prSet/>
      <dgm:spPr/>
      <dgm:t>
        <a:bodyPr/>
        <a:lstStyle/>
        <a:p>
          <a:endParaRPr lang="vi-VN"/>
        </a:p>
      </dgm:t>
    </dgm:pt>
    <dgm:pt modelId="{5765EFA5-A3DF-4401-9EA5-C86D81178870}" type="sibTrans" cxnId="{F7224CB1-2458-4627-BA16-E042FA268E32}">
      <dgm:prSet/>
      <dgm:spPr/>
      <dgm:t>
        <a:bodyPr/>
        <a:lstStyle/>
        <a:p>
          <a:endParaRPr lang="vi-VN"/>
        </a:p>
      </dgm:t>
    </dgm:pt>
    <dgm:pt modelId="{FB6F4486-9A86-4685-8B19-5ADA054F26AC}">
      <dgm:prSet phldrT="[Text]"/>
      <dgm:spPr/>
      <dgm:t>
        <a:bodyPr/>
        <a:lstStyle/>
        <a:p>
          <a:r>
            <a:rPr lang="vi-VN" dirty="0"/>
            <a:t>...</a:t>
          </a:r>
        </a:p>
      </dgm:t>
    </dgm:pt>
    <dgm:pt modelId="{94E0981A-7865-4E10-916A-665D7FDEAF04}" type="parTrans" cxnId="{BF78DBC6-12DC-40DD-8596-7615A5F7771A}">
      <dgm:prSet/>
      <dgm:spPr/>
      <dgm:t>
        <a:bodyPr/>
        <a:lstStyle/>
        <a:p>
          <a:endParaRPr lang="vi-VN"/>
        </a:p>
      </dgm:t>
    </dgm:pt>
    <dgm:pt modelId="{A697FFB6-77E9-4449-A244-B2B8A6F94C22}" type="sibTrans" cxnId="{BF78DBC6-12DC-40DD-8596-7615A5F7771A}">
      <dgm:prSet/>
      <dgm:spPr/>
      <dgm:t>
        <a:bodyPr/>
        <a:lstStyle/>
        <a:p>
          <a:endParaRPr lang="vi-VN"/>
        </a:p>
      </dgm:t>
    </dgm:pt>
    <dgm:pt modelId="{CA66339D-4855-486E-A9E9-4AC2A22656E1}">
      <dgm:prSet phldrT="[Text]"/>
      <dgm:spPr/>
      <dgm:t>
        <a:bodyPr/>
        <a:lstStyle/>
        <a:p>
          <a:r>
            <a:rPr lang="vi-VN" dirty="0"/>
            <a:t>ng-include</a:t>
          </a:r>
        </a:p>
      </dgm:t>
    </dgm:pt>
    <dgm:pt modelId="{2F7CFBB4-54CE-48E5-A0B2-8DE0ADDF10E4}" type="parTrans" cxnId="{A05C4EA6-8E7B-4E50-A7B9-6271D27472D2}">
      <dgm:prSet/>
      <dgm:spPr/>
      <dgm:t>
        <a:bodyPr/>
        <a:lstStyle/>
        <a:p>
          <a:endParaRPr lang="vi-VN"/>
        </a:p>
      </dgm:t>
    </dgm:pt>
    <dgm:pt modelId="{E9CFCF48-FADB-47BE-A46B-2FDEDE579327}" type="sibTrans" cxnId="{A05C4EA6-8E7B-4E50-A7B9-6271D27472D2}">
      <dgm:prSet/>
      <dgm:spPr/>
      <dgm:t>
        <a:bodyPr/>
        <a:lstStyle/>
        <a:p>
          <a:endParaRPr lang="vi-VN"/>
        </a:p>
      </dgm:t>
    </dgm:pt>
    <dgm:pt modelId="{A18473A8-1989-458E-AFE1-0989EDF059FC}">
      <dgm:prSet phldrT="[Text]"/>
      <dgm:spPr/>
      <dgm:t>
        <a:bodyPr/>
        <a:lstStyle/>
        <a:p>
          <a:r>
            <a:rPr lang="vi-VN" dirty="0"/>
            <a:t>...</a:t>
          </a:r>
        </a:p>
      </dgm:t>
    </dgm:pt>
    <dgm:pt modelId="{9BB29623-AC76-476C-BEC5-C0BE7F80D3EA}" type="parTrans" cxnId="{DCEC9F39-210B-4F3C-8B37-43F52630034F}">
      <dgm:prSet/>
      <dgm:spPr/>
      <dgm:t>
        <a:bodyPr/>
        <a:lstStyle/>
        <a:p>
          <a:endParaRPr lang="vi-VN"/>
        </a:p>
      </dgm:t>
    </dgm:pt>
    <dgm:pt modelId="{9B27D67F-B695-4653-9FCE-604CA3DAD788}" type="sibTrans" cxnId="{DCEC9F39-210B-4F3C-8B37-43F52630034F}">
      <dgm:prSet/>
      <dgm:spPr/>
      <dgm:t>
        <a:bodyPr/>
        <a:lstStyle/>
        <a:p>
          <a:endParaRPr lang="vi-VN"/>
        </a:p>
      </dgm:t>
    </dgm:pt>
    <dgm:pt modelId="{E1690E36-D96B-4350-AA63-383685C465B8}">
      <dgm:prSet phldrT="[Text]"/>
      <dgm:spPr/>
      <dgm:t>
        <a:bodyPr/>
        <a:lstStyle/>
        <a:p>
          <a:r>
            <a:rPr lang="en-US" dirty="0"/>
            <a:t>…</a:t>
          </a:r>
          <a:endParaRPr lang="vi-VN" dirty="0"/>
        </a:p>
      </dgm:t>
    </dgm:pt>
    <dgm:pt modelId="{6BFA55DA-57E4-4E76-84AD-56DA8883A365}" type="parTrans" cxnId="{2BB0AAAF-D610-408F-B316-DD1465453949}">
      <dgm:prSet/>
      <dgm:spPr/>
      <dgm:t>
        <a:bodyPr/>
        <a:lstStyle/>
        <a:p>
          <a:endParaRPr lang="en-US"/>
        </a:p>
      </dgm:t>
    </dgm:pt>
    <dgm:pt modelId="{BED1881D-15B7-4586-A0E0-528D50F30040}" type="sibTrans" cxnId="{2BB0AAAF-D610-408F-B316-DD1465453949}">
      <dgm:prSet/>
      <dgm:spPr/>
      <dgm:t>
        <a:bodyPr/>
        <a:lstStyle/>
        <a:p>
          <a:endParaRPr lang="en-US"/>
        </a:p>
      </dgm:t>
    </dgm:pt>
    <dgm:pt modelId="{BA4062E3-B6C7-41A4-9201-DE85CBAD32A3}" type="pres">
      <dgm:prSet presAssocID="{AD442996-2C51-433E-B074-2DA4134A6604}" presName="diagram" presStyleCnt="0">
        <dgm:presLayoutVars>
          <dgm:chPref val="1"/>
          <dgm:dir/>
          <dgm:animOne val="branch"/>
          <dgm:animLvl val="lvl"/>
          <dgm:resizeHandles/>
        </dgm:presLayoutVars>
      </dgm:prSet>
      <dgm:spPr/>
    </dgm:pt>
    <dgm:pt modelId="{9C0F7F6C-F909-406D-B93A-C6E505AF20FD}" type="pres">
      <dgm:prSet presAssocID="{01FD8E73-A176-44A9-AA8F-C076D5F37BA4}" presName="root" presStyleCnt="0"/>
      <dgm:spPr/>
    </dgm:pt>
    <dgm:pt modelId="{0C93CE34-9B6A-418D-84B3-F774330D8EFC}" type="pres">
      <dgm:prSet presAssocID="{01FD8E73-A176-44A9-AA8F-C076D5F37BA4}" presName="rootComposite" presStyleCnt="0"/>
      <dgm:spPr/>
    </dgm:pt>
    <dgm:pt modelId="{61CD13CF-8286-4F63-AC8B-E8D3898D1E7A}" type="pres">
      <dgm:prSet presAssocID="{01FD8E73-A176-44A9-AA8F-C076D5F37BA4}" presName="rootText" presStyleLbl="node1" presStyleIdx="0" presStyleCnt="5"/>
      <dgm:spPr/>
    </dgm:pt>
    <dgm:pt modelId="{93D146E5-77F6-4C8B-A253-CD1F8A17B2B7}" type="pres">
      <dgm:prSet presAssocID="{01FD8E73-A176-44A9-AA8F-C076D5F37BA4}" presName="rootConnector" presStyleLbl="node1" presStyleIdx="0" presStyleCnt="5"/>
      <dgm:spPr/>
    </dgm:pt>
    <dgm:pt modelId="{336E6140-1E56-42A0-AF00-8E87D5F95AF0}" type="pres">
      <dgm:prSet presAssocID="{01FD8E73-A176-44A9-AA8F-C076D5F37BA4}" presName="childShape" presStyleCnt="0"/>
      <dgm:spPr/>
    </dgm:pt>
    <dgm:pt modelId="{2021F3E3-63A1-407B-AED9-F25F7A71DEE4}" type="pres">
      <dgm:prSet presAssocID="{34AF5825-CC6C-4BE9-8F9E-17D83F398F1E}" presName="Name13" presStyleLbl="parChTrans1D2" presStyleIdx="0" presStyleCnt="16"/>
      <dgm:spPr/>
    </dgm:pt>
    <dgm:pt modelId="{50045A62-3404-403A-B59A-185D31F873E1}" type="pres">
      <dgm:prSet presAssocID="{5684E684-8751-4B5D-A585-BE42E3E51D90}" presName="childText" presStyleLbl="bgAcc1" presStyleIdx="0" presStyleCnt="16">
        <dgm:presLayoutVars>
          <dgm:bulletEnabled val="1"/>
        </dgm:presLayoutVars>
      </dgm:prSet>
      <dgm:spPr/>
    </dgm:pt>
    <dgm:pt modelId="{A97EF2CD-DA6B-40D7-B77E-CD90536B8AB7}" type="pres">
      <dgm:prSet presAssocID="{2F7CFBB4-54CE-48E5-A0B2-8DE0ADDF10E4}" presName="Name13" presStyleLbl="parChTrans1D2" presStyleIdx="1" presStyleCnt="16"/>
      <dgm:spPr/>
    </dgm:pt>
    <dgm:pt modelId="{6521FA78-D908-4C74-BD3A-B31028F1F152}" type="pres">
      <dgm:prSet presAssocID="{CA66339D-4855-486E-A9E9-4AC2A22656E1}" presName="childText" presStyleLbl="bgAcc1" presStyleIdx="1" presStyleCnt="16">
        <dgm:presLayoutVars>
          <dgm:bulletEnabled val="1"/>
        </dgm:presLayoutVars>
      </dgm:prSet>
      <dgm:spPr/>
    </dgm:pt>
    <dgm:pt modelId="{62ABC478-F4FE-40A7-8123-FD0AA4B0000B}" type="pres">
      <dgm:prSet presAssocID="{9BB29623-AC76-476C-BEC5-C0BE7F80D3EA}" presName="Name13" presStyleLbl="parChTrans1D2" presStyleIdx="2" presStyleCnt="16"/>
      <dgm:spPr/>
    </dgm:pt>
    <dgm:pt modelId="{9C5D5C52-3681-4AD2-AE06-D84CA0A77F55}" type="pres">
      <dgm:prSet presAssocID="{A18473A8-1989-458E-AFE1-0989EDF059FC}" presName="childText" presStyleLbl="bgAcc1" presStyleIdx="2" presStyleCnt="16">
        <dgm:presLayoutVars>
          <dgm:bulletEnabled val="1"/>
        </dgm:presLayoutVars>
      </dgm:prSet>
      <dgm:spPr/>
    </dgm:pt>
    <dgm:pt modelId="{BD1AC019-349C-4330-B973-5DF51C7C8FEF}" type="pres">
      <dgm:prSet presAssocID="{9524EFE5-C652-48FE-B750-359BCDBE599C}" presName="root" presStyleCnt="0"/>
      <dgm:spPr/>
    </dgm:pt>
    <dgm:pt modelId="{F50B39B7-6E74-4675-9D1C-723E272443D4}" type="pres">
      <dgm:prSet presAssocID="{9524EFE5-C652-48FE-B750-359BCDBE599C}" presName="rootComposite" presStyleCnt="0"/>
      <dgm:spPr/>
    </dgm:pt>
    <dgm:pt modelId="{5E97655C-F934-4A53-B9E8-F3DEF61D3DBB}" type="pres">
      <dgm:prSet presAssocID="{9524EFE5-C652-48FE-B750-359BCDBE599C}" presName="rootText" presStyleLbl="node1" presStyleIdx="1" presStyleCnt="5"/>
      <dgm:spPr/>
    </dgm:pt>
    <dgm:pt modelId="{616D0DA8-1175-4AF8-B7C9-05048B02DE22}" type="pres">
      <dgm:prSet presAssocID="{9524EFE5-C652-48FE-B750-359BCDBE599C}" presName="rootConnector" presStyleLbl="node1" presStyleIdx="1" presStyleCnt="5"/>
      <dgm:spPr/>
    </dgm:pt>
    <dgm:pt modelId="{071076E9-641A-43E9-924D-E9C5A9F15A6F}" type="pres">
      <dgm:prSet presAssocID="{9524EFE5-C652-48FE-B750-359BCDBE599C}" presName="childShape" presStyleCnt="0"/>
      <dgm:spPr/>
    </dgm:pt>
    <dgm:pt modelId="{80950537-79AA-4F33-890D-430FAC1465B9}" type="pres">
      <dgm:prSet presAssocID="{C7E23DF9-F88A-47D4-98B8-698DB5171DA1}" presName="Name13" presStyleLbl="parChTrans1D2" presStyleIdx="3" presStyleCnt="16"/>
      <dgm:spPr/>
    </dgm:pt>
    <dgm:pt modelId="{714974B7-0AC4-46A2-8DB3-6CF646CBDE8E}" type="pres">
      <dgm:prSet presAssocID="{612AFD2F-D8E4-4EB6-9AEA-DF09C1B27566}" presName="childText" presStyleLbl="bgAcc1" presStyleIdx="3" presStyleCnt="16">
        <dgm:presLayoutVars>
          <dgm:bulletEnabled val="1"/>
        </dgm:presLayoutVars>
      </dgm:prSet>
      <dgm:spPr/>
    </dgm:pt>
    <dgm:pt modelId="{89814C9F-5A48-43CC-91A4-6667F55FC79C}" type="pres">
      <dgm:prSet presAssocID="{852BFC27-C5F9-454C-8CFF-F6816E81E430}" presName="Name13" presStyleLbl="parChTrans1D2" presStyleIdx="4" presStyleCnt="16"/>
      <dgm:spPr/>
    </dgm:pt>
    <dgm:pt modelId="{A238F141-4310-464E-B252-EC157D2A1B7C}" type="pres">
      <dgm:prSet presAssocID="{97BAB988-DFCA-4288-B0A4-B2A12EA39F66}" presName="childText" presStyleLbl="bgAcc1" presStyleIdx="4" presStyleCnt="16">
        <dgm:presLayoutVars>
          <dgm:bulletEnabled val="1"/>
        </dgm:presLayoutVars>
      </dgm:prSet>
      <dgm:spPr/>
    </dgm:pt>
    <dgm:pt modelId="{36B5A3F7-95DF-4752-B92B-AC88CCEF7C60}" type="pres">
      <dgm:prSet presAssocID="{5B13A6C8-18B6-4BE6-9A10-F70C43CD9847}" presName="Name13" presStyleLbl="parChTrans1D2" presStyleIdx="5" presStyleCnt="16"/>
      <dgm:spPr/>
    </dgm:pt>
    <dgm:pt modelId="{4109D630-DEE5-46C1-A104-EA9AE8EB9F83}" type="pres">
      <dgm:prSet presAssocID="{68E37EA7-B4B2-4057-BF31-7A1EEA77F6F1}" presName="childText" presStyleLbl="bgAcc1" presStyleIdx="5" presStyleCnt="16">
        <dgm:presLayoutVars>
          <dgm:bulletEnabled val="1"/>
        </dgm:presLayoutVars>
      </dgm:prSet>
      <dgm:spPr/>
    </dgm:pt>
    <dgm:pt modelId="{F79DCA9C-50EA-47A1-B5CA-2A409BB9BAFC}" type="pres">
      <dgm:prSet presAssocID="{ADE1114D-376A-4530-B8E5-6095DE4138EF}" presName="root" presStyleCnt="0"/>
      <dgm:spPr/>
    </dgm:pt>
    <dgm:pt modelId="{234715EE-23A8-495D-BBA1-F50E85D6F80E}" type="pres">
      <dgm:prSet presAssocID="{ADE1114D-376A-4530-B8E5-6095DE4138EF}" presName="rootComposite" presStyleCnt="0"/>
      <dgm:spPr/>
    </dgm:pt>
    <dgm:pt modelId="{2B3A9653-875B-4436-B4B1-296D8984A7E5}" type="pres">
      <dgm:prSet presAssocID="{ADE1114D-376A-4530-B8E5-6095DE4138EF}" presName="rootText" presStyleLbl="node1" presStyleIdx="2" presStyleCnt="5" custLinFactNeighborX="5732" custLinFactNeighborY="2293"/>
      <dgm:spPr/>
    </dgm:pt>
    <dgm:pt modelId="{8C2D1434-F11E-4DEA-9B95-CF5392BC938E}" type="pres">
      <dgm:prSet presAssocID="{ADE1114D-376A-4530-B8E5-6095DE4138EF}" presName="rootConnector" presStyleLbl="node1" presStyleIdx="2" presStyleCnt="5"/>
      <dgm:spPr/>
    </dgm:pt>
    <dgm:pt modelId="{BAEB5391-97CA-4526-AB19-3C732B58D3DE}" type="pres">
      <dgm:prSet presAssocID="{ADE1114D-376A-4530-B8E5-6095DE4138EF}" presName="childShape" presStyleCnt="0"/>
      <dgm:spPr/>
    </dgm:pt>
    <dgm:pt modelId="{16855935-948D-4105-9E10-8074D05A51C4}" type="pres">
      <dgm:prSet presAssocID="{14055799-595A-45B0-8CB3-2E290C856E74}" presName="Name13" presStyleLbl="parChTrans1D2" presStyleIdx="6" presStyleCnt="16"/>
      <dgm:spPr/>
    </dgm:pt>
    <dgm:pt modelId="{393E2BDE-9F6F-4685-824C-1EBA9ECC419C}" type="pres">
      <dgm:prSet presAssocID="{0E1F3FCE-0C03-48C7-8E37-8ABEC49E8593}" presName="childText" presStyleLbl="bgAcc1" presStyleIdx="6" presStyleCnt="16" custLinFactNeighborX="7327">
        <dgm:presLayoutVars>
          <dgm:bulletEnabled val="1"/>
        </dgm:presLayoutVars>
      </dgm:prSet>
      <dgm:spPr/>
    </dgm:pt>
    <dgm:pt modelId="{6A8BEACE-4610-45C8-A407-06B3315169DD}" type="pres">
      <dgm:prSet presAssocID="{DACAA9A5-CAD5-4E1C-8158-363B0E285A44}" presName="Name13" presStyleLbl="parChTrans1D2" presStyleIdx="7" presStyleCnt="16"/>
      <dgm:spPr/>
    </dgm:pt>
    <dgm:pt modelId="{607B1BB2-B777-4ACE-9CA3-981103FA5588}" type="pres">
      <dgm:prSet presAssocID="{8EF59289-F00A-4F8E-8650-45A985016208}" presName="childText" presStyleLbl="bgAcc1" presStyleIdx="7" presStyleCnt="16" custLinFactNeighborX="5861">
        <dgm:presLayoutVars>
          <dgm:bulletEnabled val="1"/>
        </dgm:presLayoutVars>
      </dgm:prSet>
      <dgm:spPr/>
    </dgm:pt>
    <dgm:pt modelId="{18B5507F-6C9D-494B-A361-403E2BABC854}" type="pres">
      <dgm:prSet presAssocID="{6BFA55DA-57E4-4E76-84AD-56DA8883A365}" presName="Name13" presStyleLbl="parChTrans1D2" presStyleIdx="8" presStyleCnt="16"/>
      <dgm:spPr/>
    </dgm:pt>
    <dgm:pt modelId="{1EFD8095-E60C-4AE1-9B7D-785F5DC71448}" type="pres">
      <dgm:prSet presAssocID="{E1690E36-D96B-4350-AA63-383685C465B8}" presName="childText" presStyleLbl="bgAcc1" presStyleIdx="8" presStyleCnt="16">
        <dgm:presLayoutVars>
          <dgm:bulletEnabled val="1"/>
        </dgm:presLayoutVars>
      </dgm:prSet>
      <dgm:spPr/>
    </dgm:pt>
    <dgm:pt modelId="{4264AC90-C48F-4ACC-A2E8-E0FC3FDF6D25}" type="pres">
      <dgm:prSet presAssocID="{156B6EB6-F813-4F40-B701-7AE666FF59CF}" presName="root" presStyleCnt="0"/>
      <dgm:spPr/>
    </dgm:pt>
    <dgm:pt modelId="{AD56F446-A7CB-40BC-B5BE-70A26B1462A2}" type="pres">
      <dgm:prSet presAssocID="{156B6EB6-F813-4F40-B701-7AE666FF59CF}" presName="rootComposite" presStyleCnt="0"/>
      <dgm:spPr/>
    </dgm:pt>
    <dgm:pt modelId="{F3F7A11B-0ECA-4080-8844-C32B2986085C}" type="pres">
      <dgm:prSet presAssocID="{156B6EB6-F813-4F40-B701-7AE666FF59CF}" presName="rootText" presStyleLbl="node1" presStyleIdx="3" presStyleCnt="5" custLinFactNeighborX="0" custLinFactNeighborY="-4585"/>
      <dgm:spPr/>
    </dgm:pt>
    <dgm:pt modelId="{691D7560-9D06-42E5-8D5B-7094DBB22662}" type="pres">
      <dgm:prSet presAssocID="{156B6EB6-F813-4F40-B701-7AE666FF59CF}" presName="rootConnector" presStyleLbl="node1" presStyleIdx="3" presStyleCnt="5"/>
      <dgm:spPr/>
    </dgm:pt>
    <dgm:pt modelId="{B7CE125E-91EA-4C2B-B514-E71CC3302C56}" type="pres">
      <dgm:prSet presAssocID="{156B6EB6-F813-4F40-B701-7AE666FF59CF}" presName="childShape" presStyleCnt="0"/>
      <dgm:spPr/>
    </dgm:pt>
    <dgm:pt modelId="{0514110E-FF01-471F-B8E7-1D1133731988}" type="pres">
      <dgm:prSet presAssocID="{A8F829D5-78BB-4953-99BC-20B6808397A5}" presName="Name13" presStyleLbl="parChTrans1D2" presStyleIdx="9" presStyleCnt="16"/>
      <dgm:spPr/>
    </dgm:pt>
    <dgm:pt modelId="{BCE6A597-3143-4C92-BD61-1BE77EBE515C}" type="pres">
      <dgm:prSet presAssocID="{1C07F5A8-E915-4634-9A3E-26A3C6BDE840}" presName="childText" presStyleLbl="bgAcc1" presStyleIdx="9" presStyleCnt="16">
        <dgm:presLayoutVars>
          <dgm:bulletEnabled val="1"/>
        </dgm:presLayoutVars>
      </dgm:prSet>
      <dgm:spPr/>
    </dgm:pt>
    <dgm:pt modelId="{1FF9CCA6-FE17-423B-8900-011C3573CF9B}" type="pres">
      <dgm:prSet presAssocID="{A3961CF5-A13C-44B1-9363-B1E4DFB32AB2}" presName="Name13" presStyleLbl="parChTrans1D2" presStyleIdx="10" presStyleCnt="16"/>
      <dgm:spPr/>
    </dgm:pt>
    <dgm:pt modelId="{8E126619-6199-47FC-8182-6BDF82176E8F}" type="pres">
      <dgm:prSet presAssocID="{6D853105-1A14-4C5C-B0EF-BDAA983B8735}" presName="childText" presStyleLbl="bgAcc1" presStyleIdx="10" presStyleCnt="16">
        <dgm:presLayoutVars>
          <dgm:bulletEnabled val="1"/>
        </dgm:presLayoutVars>
      </dgm:prSet>
      <dgm:spPr/>
    </dgm:pt>
    <dgm:pt modelId="{16D014B5-464B-4899-B95E-A20D0260DC03}" type="pres">
      <dgm:prSet presAssocID="{31CCBFDC-3318-4205-B3FA-304DCB3018FA}" presName="Name13" presStyleLbl="parChTrans1D2" presStyleIdx="11" presStyleCnt="16"/>
      <dgm:spPr/>
    </dgm:pt>
    <dgm:pt modelId="{59C73FFF-AFB0-4F08-A7E7-0BD4E78C7F71}" type="pres">
      <dgm:prSet presAssocID="{B57B5518-6D24-4A4D-82DC-1D2DC3305724}" presName="childText" presStyleLbl="bgAcc1" presStyleIdx="11" presStyleCnt="16">
        <dgm:presLayoutVars>
          <dgm:bulletEnabled val="1"/>
        </dgm:presLayoutVars>
      </dgm:prSet>
      <dgm:spPr/>
    </dgm:pt>
    <dgm:pt modelId="{44D936EE-9373-4D13-880A-75D2F4A80BE1}" type="pres">
      <dgm:prSet presAssocID="{94E0981A-7865-4E10-916A-665D7FDEAF04}" presName="Name13" presStyleLbl="parChTrans1D2" presStyleIdx="12" presStyleCnt="16"/>
      <dgm:spPr/>
    </dgm:pt>
    <dgm:pt modelId="{C00908A5-85E7-40D5-BDDE-1318280D9AAB}" type="pres">
      <dgm:prSet presAssocID="{FB6F4486-9A86-4685-8B19-5ADA054F26AC}" presName="childText" presStyleLbl="bgAcc1" presStyleIdx="12" presStyleCnt="16">
        <dgm:presLayoutVars>
          <dgm:bulletEnabled val="1"/>
        </dgm:presLayoutVars>
      </dgm:prSet>
      <dgm:spPr/>
    </dgm:pt>
    <dgm:pt modelId="{E627383D-86C1-4FEE-951C-2F827818C972}" type="pres">
      <dgm:prSet presAssocID="{A790E1A8-9A8A-4AE4-9BBA-0D3975C30E5D}" presName="root" presStyleCnt="0"/>
      <dgm:spPr/>
    </dgm:pt>
    <dgm:pt modelId="{E1B3C0ED-F6ED-4C0E-BE66-14DFE3F304D5}" type="pres">
      <dgm:prSet presAssocID="{A790E1A8-9A8A-4AE4-9BBA-0D3975C30E5D}" presName="rootComposite" presStyleCnt="0"/>
      <dgm:spPr/>
    </dgm:pt>
    <dgm:pt modelId="{5F6DDFD0-0502-4079-943E-6FFCA5AE1CC2}" type="pres">
      <dgm:prSet presAssocID="{A790E1A8-9A8A-4AE4-9BBA-0D3975C30E5D}" presName="rootText" presStyleLbl="node1" presStyleIdx="4" presStyleCnt="5"/>
      <dgm:spPr/>
    </dgm:pt>
    <dgm:pt modelId="{B5EFAB5D-89E5-47E7-8876-FC0400DA702F}" type="pres">
      <dgm:prSet presAssocID="{A790E1A8-9A8A-4AE4-9BBA-0D3975C30E5D}" presName="rootConnector" presStyleLbl="node1" presStyleIdx="4" presStyleCnt="5"/>
      <dgm:spPr/>
    </dgm:pt>
    <dgm:pt modelId="{95785C93-867A-4391-8878-C1CDF0DB289A}" type="pres">
      <dgm:prSet presAssocID="{A790E1A8-9A8A-4AE4-9BBA-0D3975C30E5D}" presName="childShape" presStyleCnt="0"/>
      <dgm:spPr/>
    </dgm:pt>
    <dgm:pt modelId="{9F325DEC-9CD0-4E0F-941A-A66889EA3676}" type="pres">
      <dgm:prSet presAssocID="{2800B4B6-9E17-45E4-80C2-58D7637910D0}" presName="Name13" presStyleLbl="parChTrans1D2" presStyleIdx="13" presStyleCnt="16"/>
      <dgm:spPr/>
    </dgm:pt>
    <dgm:pt modelId="{B413F9F1-1D06-442A-841A-6F260D85D38C}" type="pres">
      <dgm:prSet presAssocID="{C732341D-A5D1-4C12-B88E-B2D729547B1E}" presName="childText" presStyleLbl="bgAcc1" presStyleIdx="13" presStyleCnt="16">
        <dgm:presLayoutVars>
          <dgm:bulletEnabled val="1"/>
        </dgm:presLayoutVars>
      </dgm:prSet>
      <dgm:spPr/>
    </dgm:pt>
    <dgm:pt modelId="{C8D3B1D5-86A9-4BC7-88F8-A8E6EFF2E464}" type="pres">
      <dgm:prSet presAssocID="{F5C2F5A7-54C2-4A7C-84AA-EE510699775E}" presName="Name13" presStyleLbl="parChTrans1D2" presStyleIdx="14" presStyleCnt="16"/>
      <dgm:spPr/>
    </dgm:pt>
    <dgm:pt modelId="{826959C6-2B85-4EDF-BDE2-812EA787DDE6}" type="pres">
      <dgm:prSet presAssocID="{7DE146B8-12EB-4E6B-A89B-641FDE9EF4B1}" presName="childText" presStyleLbl="bgAcc1" presStyleIdx="14" presStyleCnt="16">
        <dgm:presLayoutVars>
          <dgm:bulletEnabled val="1"/>
        </dgm:presLayoutVars>
      </dgm:prSet>
      <dgm:spPr/>
    </dgm:pt>
    <dgm:pt modelId="{6E196885-E841-4568-B304-E98BD7619219}" type="pres">
      <dgm:prSet presAssocID="{8315A4BD-C119-41CC-A010-E0893B1BE5E1}" presName="Name13" presStyleLbl="parChTrans1D2" presStyleIdx="15" presStyleCnt="16"/>
      <dgm:spPr/>
    </dgm:pt>
    <dgm:pt modelId="{ECFCD2B6-8D3D-420B-BEF8-5CD7A37E4200}" type="pres">
      <dgm:prSet presAssocID="{D8494C54-B6C1-4E53-A38B-D7F95C3EC409}" presName="childText" presStyleLbl="bgAcc1" presStyleIdx="15" presStyleCnt="16">
        <dgm:presLayoutVars>
          <dgm:bulletEnabled val="1"/>
        </dgm:presLayoutVars>
      </dgm:prSet>
      <dgm:spPr/>
    </dgm:pt>
  </dgm:ptLst>
  <dgm:cxnLst>
    <dgm:cxn modelId="{6598B604-8D9F-42A3-87F6-2DC6FA0E87A4}" srcId="{A790E1A8-9A8A-4AE4-9BBA-0D3975C30E5D}" destId="{C732341D-A5D1-4C12-B88E-B2D729547B1E}" srcOrd="0" destOrd="0" parTransId="{2800B4B6-9E17-45E4-80C2-58D7637910D0}" sibTransId="{01268D9F-FA93-48F6-BDED-67E6C72529D5}"/>
    <dgm:cxn modelId="{E2F02C06-F8DE-4ADA-8B14-30DCCDDD4969}" type="presOf" srcId="{01FD8E73-A176-44A9-AA8F-C076D5F37BA4}" destId="{93D146E5-77F6-4C8B-A253-CD1F8A17B2B7}" srcOrd="1" destOrd="0" presId="urn:microsoft.com/office/officeart/2005/8/layout/hierarchy3"/>
    <dgm:cxn modelId="{4FA67B08-AFAF-4C58-9183-5F27BED5C621}" type="presOf" srcId="{68E37EA7-B4B2-4057-BF31-7A1EEA77F6F1}" destId="{4109D630-DEE5-46C1-A104-EA9AE8EB9F83}" srcOrd="0" destOrd="0" presId="urn:microsoft.com/office/officeart/2005/8/layout/hierarchy3"/>
    <dgm:cxn modelId="{AC8CEA08-ECDD-489D-8EFF-033203BA14A7}" type="presOf" srcId="{1C07F5A8-E915-4634-9A3E-26A3C6BDE840}" destId="{BCE6A597-3143-4C92-BD61-1BE77EBE515C}" srcOrd="0" destOrd="0" presId="urn:microsoft.com/office/officeart/2005/8/layout/hierarchy3"/>
    <dgm:cxn modelId="{E2B2AA09-914B-41D6-BCA1-AC9CE51818F4}" srcId="{AD442996-2C51-433E-B074-2DA4134A6604}" destId="{ADE1114D-376A-4530-B8E5-6095DE4138EF}" srcOrd="2" destOrd="0" parTransId="{E621A0A9-7FEF-4EB8-A60B-9C03F761AC3B}" sibTransId="{FF60E118-C8B4-45C1-AFD0-B607AB5896D2}"/>
    <dgm:cxn modelId="{5559070E-85DA-4F40-B238-BEBDC5407613}" type="presOf" srcId="{5B13A6C8-18B6-4BE6-9A10-F70C43CD9847}" destId="{36B5A3F7-95DF-4752-B92B-AC88CCEF7C60}" srcOrd="0" destOrd="0" presId="urn:microsoft.com/office/officeart/2005/8/layout/hierarchy3"/>
    <dgm:cxn modelId="{822A3013-AAE1-4637-A293-0885EC7A318E}" srcId="{A790E1A8-9A8A-4AE4-9BBA-0D3975C30E5D}" destId="{7DE146B8-12EB-4E6B-A89B-641FDE9EF4B1}" srcOrd="1" destOrd="0" parTransId="{F5C2F5A7-54C2-4A7C-84AA-EE510699775E}" sibTransId="{CB9A4B3F-9525-4749-A47C-A5FC320AC204}"/>
    <dgm:cxn modelId="{845D6F19-DDCD-48F3-82C8-D26C6930C6E8}" type="presOf" srcId="{A18473A8-1989-458E-AFE1-0989EDF059FC}" destId="{9C5D5C52-3681-4AD2-AE06-D84CA0A77F55}" srcOrd="0" destOrd="0" presId="urn:microsoft.com/office/officeart/2005/8/layout/hierarchy3"/>
    <dgm:cxn modelId="{30EF3F20-4FDE-42CD-948D-091C45E3683B}" srcId="{01FD8E73-A176-44A9-AA8F-C076D5F37BA4}" destId="{5684E684-8751-4B5D-A585-BE42E3E51D90}" srcOrd="0" destOrd="0" parTransId="{34AF5825-CC6C-4BE9-8F9E-17D83F398F1E}" sibTransId="{0233DA0C-15C3-48F8-AB0B-7A4E38C5C125}"/>
    <dgm:cxn modelId="{CD80C020-BFFC-40F5-9516-4D3ECBA87BF5}" type="presOf" srcId="{AD442996-2C51-433E-B074-2DA4134A6604}" destId="{BA4062E3-B6C7-41A4-9201-DE85CBAD32A3}" srcOrd="0" destOrd="0" presId="urn:microsoft.com/office/officeart/2005/8/layout/hierarchy3"/>
    <dgm:cxn modelId="{212C7B23-229B-4710-B8A9-403F65DF9E1C}" srcId="{AD442996-2C51-433E-B074-2DA4134A6604}" destId="{A790E1A8-9A8A-4AE4-9BBA-0D3975C30E5D}" srcOrd="4" destOrd="0" parTransId="{4FA43185-1D0E-4EBC-9F17-9C7949D95CBB}" sibTransId="{0F0EB9AA-2BBA-4C3E-BA64-F4E681E8C5AB}"/>
    <dgm:cxn modelId="{5EB16124-F8D3-4C16-A23E-4B86AEDBFAB8}" type="presOf" srcId="{2F7CFBB4-54CE-48E5-A0B2-8DE0ADDF10E4}" destId="{A97EF2CD-DA6B-40D7-B77E-CD90536B8AB7}" srcOrd="0" destOrd="0" presId="urn:microsoft.com/office/officeart/2005/8/layout/hierarchy3"/>
    <dgm:cxn modelId="{69A83C2E-1E16-421C-A21E-119CF1751874}" type="presOf" srcId="{156B6EB6-F813-4F40-B701-7AE666FF59CF}" destId="{F3F7A11B-0ECA-4080-8844-C32B2986085C}" srcOrd="0" destOrd="0" presId="urn:microsoft.com/office/officeart/2005/8/layout/hierarchy3"/>
    <dgm:cxn modelId="{6BFE7A31-71C7-471A-93C7-08A44CDF609A}" type="presOf" srcId="{F5C2F5A7-54C2-4A7C-84AA-EE510699775E}" destId="{C8D3B1D5-86A9-4BC7-88F8-A8E6EFF2E464}" srcOrd="0" destOrd="0" presId="urn:microsoft.com/office/officeart/2005/8/layout/hierarchy3"/>
    <dgm:cxn modelId="{C0469732-0C52-4344-A11A-E9F9724B2EE1}" type="presOf" srcId="{31CCBFDC-3318-4205-B3FA-304DCB3018FA}" destId="{16D014B5-464B-4899-B95E-A20D0260DC03}" srcOrd="0" destOrd="0" presId="urn:microsoft.com/office/officeart/2005/8/layout/hierarchy3"/>
    <dgm:cxn modelId="{526F6537-98CD-466E-BE6D-D8AAAFE25CFB}" type="presOf" srcId="{8315A4BD-C119-41CC-A010-E0893B1BE5E1}" destId="{6E196885-E841-4568-B304-E98BD7619219}" srcOrd="0" destOrd="0" presId="urn:microsoft.com/office/officeart/2005/8/layout/hierarchy3"/>
    <dgm:cxn modelId="{DCEC9F39-210B-4F3C-8B37-43F52630034F}" srcId="{01FD8E73-A176-44A9-AA8F-C076D5F37BA4}" destId="{A18473A8-1989-458E-AFE1-0989EDF059FC}" srcOrd="2" destOrd="0" parTransId="{9BB29623-AC76-476C-BEC5-C0BE7F80D3EA}" sibTransId="{9B27D67F-B695-4653-9FCE-604CA3DAD788}"/>
    <dgm:cxn modelId="{21ACD939-FB35-4FAD-929A-6E755A97BFC4}" srcId="{ADE1114D-376A-4530-B8E5-6095DE4138EF}" destId="{0E1F3FCE-0C03-48C7-8E37-8ABEC49E8593}" srcOrd="0" destOrd="0" parTransId="{14055799-595A-45B0-8CB3-2E290C856E74}" sibTransId="{73B7BADF-BA7D-45A7-8B4B-63FE813B60C9}"/>
    <dgm:cxn modelId="{B30F3041-20F1-4124-86B2-5627A7E348E2}" type="presOf" srcId="{01FD8E73-A176-44A9-AA8F-C076D5F37BA4}" destId="{61CD13CF-8286-4F63-AC8B-E8D3898D1E7A}" srcOrd="0" destOrd="0" presId="urn:microsoft.com/office/officeart/2005/8/layout/hierarchy3"/>
    <dgm:cxn modelId="{70033243-95BC-49E0-9499-F35B00EB66BD}" type="presOf" srcId="{A8F829D5-78BB-4953-99BC-20B6808397A5}" destId="{0514110E-FF01-471F-B8E7-1D1133731988}" srcOrd="0" destOrd="0" presId="urn:microsoft.com/office/officeart/2005/8/layout/hierarchy3"/>
    <dgm:cxn modelId="{49127164-3510-4E07-BD24-EC67278A97F8}" srcId="{AD442996-2C51-433E-B074-2DA4134A6604}" destId="{156B6EB6-F813-4F40-B701-7AE666FF59CF}" srcOrd="3" destOrd="0" parTransId="{371BB2D4-1C92-4833-8A1D-C9AB9843A3A7}" sibTransId="{8728FA80-8CFC-4592-91CF-81F8C3AABB2F}"/>
    <dgm:cxn modelId="{2F848B64-C88B-4436-82C7-EB1EEC21DF66}" type="presOf" srcId="{C7E23DF9-F88A-47D4-98B8-698DB5171DA1}" destId="{80950537-79AA-4F33-890D-430FAC1465B9}" srcOrd="0" destOrd="0" presId="urn:microsoft.com/office/officeart/2005/8/layout/hierarchy3"/>
    <dgm:cxn modelId="{5CC0E545-BB50-4CC6-A4F9-C44E7C2D755A}" type="presOf" srcId="{8EF59289-F00A-4F8E-8650-45A985016208}" destId="{607B1BB2-B777-4ACE-9CA3-981103FA5588}" srcOrd="0" destOrd="0" presId="urn:microsoft.com/office/officeart/2005/8/layout/hierarchy3"/>
    <dgm:cxn modelId="{05D0B866-4507-4A58-9BAE-7A73545B6EFF}" type="presOf" srcId="{C732341D-A5D1-4C12-B88E-B2D729547B1E}" destId="{B413F9F1-1D06-442A-841A-6F260D85D38C}" srcOrd="0" destOrd="0" presId="urn:microsoft.com/office/officeart/2005/8/layout/hierarchy3"/>
    <dgm:cxn modelId="{5F61C066-578C-4481-A6EE-9BCF891E89C6}" type="presOf" srcId="{156B6EB6-F813-4F40-B701-7AE666FF59CF}" destId="{691D7560-9D06-42E5-8D5B-7094DBB22662}" srcOrd="1" destOrd="0" presId="urn:microsoft.com/office/officeart/2005/8/layout/hierarchy3"/>
    <dgm:cxn modelId="{50378968-170D-4B29-AEA3-7FF547BF80C4}" srcId="{9524EFE5-C652-48FE-B750-359BCDBE599C}" destId="{612AFD2F-D8E4-4EB6-9AEA-DF09C1B27566}" srcOrd="0" destOrd="0" parTransId="{C7E23DF9-F88A-47D4-98B8-698DB5171DA1}" sibTransId="{5C2E937E-FEBA-47B8-80FF-827B15D03B14}"/>
    <dgm:cxn modelId="{FB07D86A-B41B-4141-93EE-BCC48B22A806}" type="presOf" srcId="{612AFD2F-D8E4-4EB6-9AEA-DF09C1B27566}" destId="{714974B7-0AC4-46A2-8DB3-6CF646CBDE8E}" srcOrd="0" destOrd="0" presId="urn:microsoft.com/office/officeart/2005/8/layout/hierarchy3"/>
    <dgm:cxn modelId="{AC1CEB50-26B2-42F4-AE96-75E24B4AEC3D}" type="presOf" srcId="{6D853105-1A14-4C5C-B0EF-BDAA983B8735}" destId="{8E126619-6199-47FC-8182-6BDF82176E8F}" srcOrd="0" destOrd="0" presId="urn:microsoft.com/office/officeart/2005/8/layout/hierarchy3"/>
    <dgm:cxn modelId="{9EE40778-F8FE-4F1F-B449-6EBDBD4B8385}" type="presOf" srcId="{CA66339D-4855-486E-A9E9-4AC2A22656E1}" destId="{6521FA78-D908-4C74-BD3A-B31028F1F152}" srcOrd="0" destOrd="0" presId="urn:microsoft.com/office/officeart/2005/8/layout/hierarchy3"/>
    <dgm:cxn modelId="{852EAF79-5431-43BC-A9EC-79906526E0C1}" srcId="{9524EFE5-C652-48FE-B750-359BCDBE599C}" destId="{97BAB988-DFCA-4288-B0A4-B2A12EA39F66}" srcOrd="1" destOrd="0" parTransId="{852BFC27-C5F9-454C-8CFF-F6816E81E430}" sibTransId="{FC757720-0134-4734-AF49-F39E46F12084}"/>
    <dgm:cxn modelId="{EFD2B979-D13C-423A-B0F6-C0099EBEB69E}" type="presOf" srcId="{D8494C54-B6C1-4E53-A38B-D7F95C3EC409}" destId="{ECFCD2B6-8D3D-420B-BEF8-5CD7A37E4200}" srcOrd="0" destOrd="0" presId="urn:microsoft.com/office/officeart/2005/8/layout/hierarchy3"/>
    <dgm:cxn modelId="{1430247B-0C91-4909-BB0E-D6C79DCA47E2}" srcId="{ADE1114D-376A-4530-B8E5-6095DE4138EF}" destId="{8EF59289-F00A-4F8E-8650-45A985016208}" srcOrd="1" destOrd="0" parTransId="{DACAA9A5-CAD5-4E1C-8158-363B0E285A44}" sibTransId="{8233593C-B442-4581-962D-BA3FAB17728F}"/>
    <dgm:cxn modelId="{BD735E7C-D085-49D0-9270-F14E1A34FF03}" type="presOf" srcId="{ADE1114D-376A-4530-B8E5-6095DE4138EF}" destId="{2B3A9653-875B-4436-B4B1-296D8984A7E5}" srcOrd="0" destOrd="0" presId="urn:microsoft.com/office/officeart/2005/8/layout/hierarchy3"/>
    <dgm:cxn modelId="{CA189780-3F65-488E-9357-802CF0DE769C}" type="presOf" srcId="{14055799-595A-45B0-8CB3-2E290C856E74}" destId="{16855935-948D-4105-9E10-8074D05A51C4}" srcOrd="0" destOrd="0" presId="urn:microsoft.com/office/officeart/2005/8/layout/hierarchy3"/>
    <dgm:cxn modelId="{F16BD781-D087-4E35-A036-03A065D91E70}" srcId="{156B6EB6-F813-4F40-B701-7AE666FF59CF}" destId="{6D853105-1A14-4C5C-B0EF-BDAA983B8735}" srcOrd="1" destOrd="0" parTransId="{A3961CF5-A13C-44B1-9363-B1E4DFB32AB2}" sibTransId="{AA620EC5-74D5-46F8-B95E-40DD75133E25}"/>
    <dgm:cxn modelId="{1926098C-8239-49DE-8063-959671B55A2F}" srcId="{A790E1A8-9A8A-4AE4-9BBA-0D3975C30E5D}" destId="{D8494C54-B6C1-4E53-A38B-D7F95C3EC409}" srcOrd="2" destOrd="0" parTransId="{8315A4BD-C119-41CC-A010-E0893B1BE5E1}" sibTransId="{26551C9E-7B8E-4FB1-9F06-34E746FE53DC}"/>
    <dgm:cxn modelId="{8B1A7493-5DEC-4F8B-9BCB-19A72F4D9BF4}" type="presOf" srcId="{9BB29623-AC76-476C-BEC5-C0BE7F80D3EA}" destId="{62ABC478-F4FE-40A7-8123-FD0AA4B0000B}" srcOrd="0" destOrd="0" presId="urn:microsoft.com/office/officeart/2005/8/layout/hierarchy3"/>
    <dgm:cxn modelId="{115CD095-F393-4174-9254-E61BC4CA71F5}" type="presOf" srcId="{9524EFE5-C652-48FE-B750-359BCDBE599C}" destId="{616D0DA8-1175-4AF8-B7C9-05048B02DE22}" srcOrd="1" destOrd="0" presId="urn:microsoft.com/office/officeart/2005/8/layout/hierarchy3"/>
    <dgm:cxn modelId="{FB2B1D96-4770-47C2-9C7E-2A3551F4EFF8}" type="presOf" srcId="{DACAA9A5-CAD5-4E1C-8158-363B0E285A44}" destId="{6A8BEACE-4610-45C8-A407-06B3315169DD}" srcOrd="0" destOrd="0" presId="urn:microsoft.com/office/officeart/2005/8/layout/hierarchy3"/>
    <dgm:cxn modelId="{6353519D-CCD7-4CAB-8A39-A5E76312D22A}" type="presOf" srcId="{94E0981A-7865-4E10-916A-665D7FDEAF04}" destId="{44D936EE-9373-4D13-880A-75D2F4A80BE1}" srcOrd="0" destOrd="0" presId="urn:microsoft.com/office/officeart/2005/8/layout/hierarchy3"/>
    <dgm:cxn modelId="{4B63A89F-12FE-4274-9325-0B8ADC1ACEA8}" srcId="{AD442996-2C51-433E-B074-2DA4134A6604}" destId="{01FD8E73-A176-44A9-AA8F-C076D5F37BA4}" srcOrd="0" destOrd="0" parTransId="{34FC7491-609F-4963-902E-D7FE94778D7B}" sibTransId="{7E7FEDBB-E7F4-463C-B1DD-08EA0F8AC9AC}"/>
    <dgm:cxn modelId="{292B95A1-713D-44B0-9D5E-8C22349FAACE}" type="presOf" srcId="{B57B5518-6D24-4A4D-82DC-1D2DC3305724}" destId="{59C73FFF-AFB0-4F08-A7E7-0BD4E78C7F71}" srcOrd="0" destOrd="0" presId="urn:microsoft.com/office/officeart/2005/8/layout/hierarchy3"/>
    <dgm:cxn modelId="{D5D2E6A2-4C16-4ABC-A69C-C251F21C802D}" type="presOf" srcId="{5684E684-8751-4B5D-A585-BE42E3E51D90}" destId="{50045A62-3404-403A-B59A-185D31F873E1}" srcOrd="0" destOrd="0" presId="urn:microsoft.com/office/officeart/2005/8/layout/hierarchy3"/>
    <dgm:cxn modelId="{6CC372A3-E5E0-4683-9AC0-61966C510BB0}" type="presOf" srcId="{FB6F4486-9A86-4685-8B19-5ADA054F26AC}" destId="{C00908A5-85E7-40D5-BDDE-1318280D9AAB}" srcOrd="0" destOrd="0" presId="urn:microsoft.com/office/officeart/2005/8/layout/hierarchy3"/>
    <dgm:cxn modelId="{E3A12FA4-EA61-452D-8C11-69390F8A9455}" srcId="{9524EFE5-C652-48FE-B750-359BCDBE599C}" destId="{68E37EA7-B4B2-4057-BF31-7A1EEA77F6F1}" srcOrd="2" destOrd="0" parTransId="{5B13A6C8-18B6-4BE6-9A10-F70C43CD9847}" sibTransId="{1C6C752E-3510-4823-9E48-26D28591EA12}"/>
    <dgm:cxn modelId="{A05C4EA6-8E7B-4E50-A7B9-6271D27472D2}" srcId="{01FD8E73-A176-44A9-AA8F-C076D5F37BA4}" destId="{CA66339D-4855-486E-A9E9-4AC2A22656E1}" srcOrd="1" destOrd="0" parTransId="{2F7CFBB4-54CE-48E5-A0B2-8DE0ADDF10E4}" sibTransId="{E9CFCF48-FADB-47BE-A46B-2FDEDE579327}"/>
    <dgm:cxn modelId="{B70CE4A6-26D8-44E4-9320-1E10AD35532A}" type="presOf" srcId="{ADE1114D-376A-4530-B8E5-6095DE4138EF}" destId="{8C2D1434-F11E-4DEA-9B95-CF5392BC938E}" srcOrd="1" destOrd="0" presId="urn:microsoft.com/office/officeart/2005/8/layout/hierarchy3"/>
    <dgm:cxn modelId="{205F42A8-AB2E-40FE-9F51-F7D55AD76C7D}" type="presOf" srcId="{852BFC27-C5F9-454C-8CFF-F6816E81E430}" destId="{89814C9F-5A48-43CC-91A4-6667F55FC79C}" srcOrd="0" destOrd="0" presId="urn:microsoft.com/office/officeart/2005/8/layout/hierarchy3"/>
    <dgm:cxn modelId="{2BB0AAAF-D610-408F-B316-DD1465453949}" srcId="{ADE1114D-376A-4530-B8E5-6095DE4138EF}" destId="{E1690E36-D96B-4350-AA63-383685C465B8}" srcOrd="2" destOrd="0" parTransId="{6BFA55DA-57E4-4E76-84AD-56DA8883A365}" sibTransId="{BED1881D-15B7-4586-A0E0-528D50F30040}"/>
    <dgm:cxn modelId="{F7224CB1-2458-4627-BA16-E042FA268E32}" srcId="{156B6EB6-F813-4F40-B701-7AE666FF59CF}" destId="{B57B5518-6D24-4A4D-82DC-1D2DC3305724}" srcOrd="2" destOrd="0" parTransId="{31CCBFDC-3318-4205-B3FA-304DCB3018FA}" sibTransId="{5765EFA5-A3DF-4401-9EA5-C86D81178870}"/>
    <dgm:cxn modelId="{998847B9-6EFC-48D1-AF8D-DD56989AA03A}" type="presOf" srcId="{97BAB988-DFCA-4288-B0A4-B2A12EA39F66}" destId="{A238F141-4310-464E-B252-EC157D2A1B7C}" srcOrd="0" destOrd="0" presId="urn:microsoft.com/office/officeart/2005/8/layout/hierarchy3"/>
    <dgm:cxn modelId="{C6BE5ABA-0F81-49B3-A004-DD4F70837498}" type="presOf" srcId="{2800B4B6-9E17-45E4-80C2-58D7637910D0}" destId="{9F325DEC-9CD0-4E0F-941A-A66889EA3676}" srcOrd="0" destOrd="0" presId="urn:microsoft.com/office/officeart/2005/8/layout/hierarchy3"/>
    <dgm:cxn modelId="{56CD9FC0-A3EF-4591-93C0-D391D7DDC83F}" type="presOf" srcId="{6BFA55DA-57E4-4E76-84AD-56DA8883A365}" destId="{18B5507F-6C9D-494B-A361-403E2BABC854}" srcOrd="0" destOrd="0" presId="urn:microsoft.com/office/officeart/2005/8/layout/hierarchy3"/>
    <dgm:cxn modelId="{BF78DBC6-12DC-40DD-8596-7615A5F7771A}" srcId="{156B6EB6-F813-4F40-B701-7AE666FF59CF}" destId="{FB6F4486-9A86-4685-8B19-5ADA054F26AC}" srcOrd="3" destOrd="0" parTransId="{94E0981A-7865-4E10-916A-665D7FDEAF04}" sibTransId="{A697FFB6-77E9-4449-A244-B2B8A6F94C22}"/>
    <dgm:cxn modelId="{D1464DC9-3534-4210-80F7-1B593B765FC0}" srcId="{AD442996-2C51-433E-B074-2DA4134A6604}" destId="{9524EFE5-C652-48FE-B750-359BCDBE599C}" srcOrd="1" destOrd="0" parTransId="{3B0D8821-20D6-4079-ACA6-15664B1FC5D8}" sibTransId="{DED837FA-3035-4E01-B63A-DB4B796F92C2}"/>
    <dgm:cxn modelId="{3CE3ACCC-4862-4671-873B-03530A891C96}" type="presOf" srcId="{9524EFE5-C652-48FE-B750-359BCDBE599C}" destId="{5E97655C-F934-4A53-B9E8-F3DEF61D3DBB}" srcOrd="0" destOrd="0" presId="urn:microsoft.com/office/officeart/2005/8/layout/hierarchy3"/>
    <dgm:cxn modelId="{5B621DCE-AB3B-4775-B449-A5F6F7F5C176}" type="presOf" srcId="{7DE146B8-12EB-4E6B-A89B-641FDE9EF4B1}" destId="{826959C6-2B85-4EDF-BDE2-812EA787DDE6}" srcOrd="0" destOrd="0" presId="urn:microsoft.com/office/officeart/2005/8/layout/hierarchy3"/>
    <dgm:cxn modelId="{A1DF70CE-DB4C-4AC1-A2BE-A409908635B3}" type="presOf" srcId="{34AF5825-CC6C-4BE9-8F9E-17D83F398F1E}" destId="{2021F3E3-63A1-407B-AED9-F25F7A71DEE4}" srcOrd="0" destOrd="0" presId="urn:microsoft.com/office/officeart/2005/8/layout/hierarchy3"/>
    <dgm:cxn modelId="{7A48A1D2-C41A-4348-B875-A6885B138AE3}" type="presOf" srcId="{E1690E36-D96B-4350-AA63-383685C465B8}" destId="{1EFD8095-E60C-4AE1-9B7D-785F5DC71448}" srcOrd="0" destOrd="0" presId="urn:microsoft.com/office/officeart/2005/8/layout/hierarchy3"/>
    <dgm:cxn modelId="{270601D6-0F4E-4BAC-8001-6E228FE5B6B5}" type="presOf" srcId="{A3961CF5-A13C-44B1-9363-B1E4DFB32AB2}" destId="{1FF9CCA6-FE17-423B-8900-011C3573CF9B}" srcOrd="0" destOrd="0" presId="urn:microsoft.com/office/officeart/2005/8/layout/hierarchy3"/>
    <dgm:cxn modelId="{F08483D8-EDFE-4750-9E14-4B9FC56D2E08}" type="presOf" srcId="{A790E1A8-9A8A-4AE4-9BBA-0D3975C30E5D}" destId="{5F6DDFD0-0502-4079-943E-6FFCA5AE1CC2}" srcOrd="0" destOrd="0" presId="urn:microsoft.com/office/officeart/2005/8/layout/hierarchy3"/>
    <dgm:cxn modelId="{23601CE6-4A3A-4478-8866-3B3BE986184F}" type="presOf" srcId="{A790E1A8-9A8A-4AE4-9BBA-0D3975C30E5D}" destId="{B5EFAB5D-89E5-47E7-8876-FC0400DA702F}" srcOrd="1" destOrd="0" presId="urn:microsoft.com/office/officeart/2005/8/layout/hierarchy3"/>
    <dgm:cxn modelId="{58297EE7-6EF1-4005-BE6E-7D2A090B0ECB}" type="presOf" srcId="{0E1F3FCE-0C03-48C7-8E37-8ABEC49E8593}" destId="{393E2BDE-9F6F-4685-824C-1EBA9ECC419C}" srcOrd="0" destOrd="0" presId="urn:microsoft.com/office/officeart/2005/8/layout/hierarchy3"/>
    <dgm:cxn modelId="{92E82BF6-C7A5-4574-A105-9B3977FFDBD8}" srcId="{156B6EB6-F813-4F40-B701-7AE666FF59CF}" destId="{1C07F5A8-E915-4634-9A3E-26A3C6BDE840}" srcOrd="0" destOrd="0" parTransId="{A8F829D5-78BB-4953-99BC-20B6808397A5}" sibTransId="{C3ABAC8F-9887-4651-B67A-6B09FF1292C5}"/>
    <dgm:cxn modelId="{E9B46D40-AA79-4648-9EAB-8D6B1E5FEAAA}" type="presParOf" srcId="{BA4062E3-B6C7-41A4-9201-DE85CBAD32A3}" destId="{9C0F7F6C-F909-406D-B93A-C6E505AF20FD}" srcOrd="0" destOrd="0" presId="urn:microsoft.com/office/officeart/2005/8/layout/hierarchy3"/>
    <dgm:cxn modelId="{CBBDBA73-4469-427B-BAA7-79A0B627C0E0}" type="presParOf" srcId="{9C0F7F6C-F909-406D-B93A-C6E505AF20FD}" destId="{0C93CE34-9B6A-418D-84B3-F774330D8EFC}" srcOrd="0" destOrd="0" presId="urn:microsoft.com/office/officeart/2005/8/layout/hierarchy3"/>
    <dgm:cxn modelId="{D22E0DF7-C409-4DF7-912D-94723E4BEA45}" type="presParOf" srcId="{0C93CE34-9B6A-418D-84B3-F774330D8EFC}" destId="{61CD13CF-8286-4F63-AC8B-E8D3898D1E7A}" srcOrd="0" destOrd="0" presId="urn:microsoft.com/office/officeart/2005/8/layout/hierarchy3"/>
    <dgm:cxn modelId="{B95FC9C1-8338-47C1-826E-ECE267B1989B}" type="presParOf" srcId="{0C93CE34-9B6A-418D-84B3-F774330D8EFC}" destId="{93D146E5-77F6-4C8B-A253-CD1F8A17B2B7}" srcOrd="1" destOrd="0" presId="urn:microsoft.com/office/officeart/2005/8/layout/hierarchy3"/>
    <dgm:cxn modelId="{163E1669-4E20-40C7-95F0-1AF32931B073}" type="presParOf" srcId="{9C0F7F6C-F909-406D-B93A-C6E505AF20FD}" destId="{336E6140-1E56-42A0-AF00-8E87D5F95AF0}" srcOrd="1" destOrd="0" presId="urn:microsoft.com/office/officeart/2005/8/layout/hierarchy3"/>
    <dgm:cxn modelId="{521B6089-626C-459E-9DA9-A34045EC9D4E}" type="presParOf" srcId="{336E6140-1E56-42A0-AF00-8E87D5F95AF0}" destId="{2021F3E3-63A1-407B-AED9-F25F7A71DEE4}" srcOrd="0" destOrd="0" presId="urn:microsoft.com/office/officeart/2005/8/layout/hierarchy3"/>
    <dgm:cxn modelId="{31E3BE06-A675-4AB7-AEB5-8D873E9F32FF}" type="presParOf" srcId="{336E6140-1E56-42A0-AF00-8E87D5F95AF0}" destId="{50045A62-3404-403A-B59A-185D31F873E1}" srcOrd="1" destOrd="0" presId="urn:microsoft.com/office/officeart/2005/8/layout/hierarchy3"/>
    <dgm:cxn modelId="{C7685FB4-EA5F-4F76-AF6E-883FE3E73978}" type="presParOf" srcId="{336E6140-1E56-42A0-AF00-8E87D5F95AF0}" destId="{A97EF2CD-DA6B-40D7-B77E-CD90536B8AB7}" srcOrd="2" destOrd="0" presId="urn:microsoft.com/office/officeart/2005/8/layout/hierarchy3"/>
    <dgm:cxn modelId="{82082B10-C3D3-4138-AFBF-581AD865BEE3}" type="presParOf" srcId="{336E6140-1E56-42A0-AF00-8E87D5F95AF0}" destId="{6521FA78-D908-4C74-BD3A-B31028F1F152}" srcOrd="3" destOrd="0" presId="urn:microsoft.com/office/officeart/2005/8/layout/hierarchy3"/>
    <dgm:cxn modelId="{0B645BFF-5809-4100-A11B-EDD0C12D5FBD}" type="presParOf" srcId="{336E6140-1E56-42A0-AF00-8E87D5F95AF0}" destId="{62ABC478-F4FE-40A7-8123-FD0AA4B0000B}" srcOrd="4" destOrd="0" presId="urn:microsoft.com/office/officeart/2005/8/layout/hierarchy3"/>
    <dgm:cxn modelId="{EBCA3407-CD69-4DB3-960C-AA4429D7E809}" type="presParOf" srcId="{336E6140-1E56-42A0-AF00-8E87D5F95AF0}" destId="{9C5D5C52-3681-4AD2-AE06-D84CA0A77F55}" srcOrd="5" destOrd="0" presId="urn:microsoft.com/office/officeart/2005/8/layout/hierarchy3"/>
    <dgm:cxn modelId="{90A8C8C6-2ED9-43DF-8DDD-C6902D87DC2E}" type="presParOf" srcId="{BA4062E3-B6C7-41A4-9201-DE85CBAD32A3}" destId="{BD1AC019-349C-4330-B973-5DF51C7C8FEF}" srcOrd="1" destOrd="0" presId="urn:microsoft.com/office/officeart/2005/8/layout/hierarchy3"/>
    <dgm:cxn modelId="{288185F3-3A93-486F-865B-4BEA7036565D}" type="presParOf" srcId="{BD1AC019-349C-4330-B973-5DF51C7C8FEF}" destId="{F50B39B7-6E74-4675-9D1C-723E272443D4}" srcOrd="0" destOrd="0" presId="urn:microsoft.com/office/officeart/2005/8/layout/hierarchy3"/>
    <dgm:cxn modelId="{31FACA7B-25F8-4C0C-B407-456749BD2629}" type="presParOf" srcId="{F50B39B7-6E74-4675-9D1C-723E272443D4}" destId="{5E97655C-F934-4A53-B9E8-F3DEF61D3DBB}" srcOrd="0" destOrd="0" presId="urn:microsoft.com/office/officeart/2005/8/layout/hierarchy3"/>
    <dgm:cxn modelId="{2DF93322-4167-4435-B654-99656456048A}" type="presParOf" srcId="{F50B39B7-6E74-4675-9D1C-723E272443D4}" destId="{616D0DA8-1175-4AF8-B7C9-05048B02DE22}" srcOrd="1" destOrd="0" presId="urn:microsoft.com/office/officeart/2005/8/layout/hierarchy3"/>
    <dgm:cxn modelId="{CDBF024F-5E38-4E66-B617-94826AE06997}" type="presParOf" srcId="{BD1AC019-349C-4330-B973-5DF51C7C8FEF}" destId="{071076E9-641A-43E9-924D-E9C5A9F15A6F}" srcOrd="1" destOrd="0" presId="urn:microsoft.com/office/officeart/2005/8/layout/hierarchy3"/>
    <dgm:cxn modelId="{AF4D533F-E76B-45AC-A065-4A64986ED930}" type="presParOf" srcId="{071076E9-641A-43E9-924D-E9C5A9F15A6F}" destId="{80950537-79AA-4F33-890D-430FAC1465B9}" srcOrd="0" destOrd="0" presId="urn:microsoft.com/office/officeart/2005/8/layout/hierarchy3"/>
    <dgm:cxn modelId="{91F8B10B-5B1A-4B6F-8A40-921DE8616F90}" type="presParOf" srcId="{071076E9-641A-43E9-924D-E9C5A9F15A6F}" destId="{714974B7-0AC4-46A2-8DB3-6CF646CBDE8E}" srcOrd="1" destOrd="0" presId="urn:microsoft.com/office/officeart/2005/8/layout/hierarchy3"/>
    <dgm:cxn modelId="{75B16765-6063-4918-B3F7-418D08F6192F}" type="presParOf" srcId="{071076E9-641A-43E9-924D-E9C5A9F15A6F}" destId="{89814C9F-5A48-43CC-91A4-6667F55FC79C}" srcOrd="2" destOrd="0" presId="urn:microsoft.com/office/officeart/2005/8/layout/hierarchy3"/>
    <dgm:cxn modelId="{1D8B1B04-4415-4BE9-91E1-4BD0FBC6FF3C}" type="presParOf" srcId="{071076E9-641A-43E9-924D-E9C5A9F15A6F}" destId="{A238F141-4310-464E-B252-EC157D2A1B7C}" srcOrd="3" destOrd="0" presId="urn:microsoft.com/office/officeart/2005/8/layout/hierarchy3"/>
    <dgm:cxn modelId="{75A9C4B9-36B4-4CAC-A64B-3248FC4AB2C7}" type="presParOf" srcId="{071076E9-641A-43E9-924D-E9C5A9F15A6F}" destId="{36B5A3F7-95DF-4752-B92B-AC88CCEF7C60}" srcOrd="4" destOrd="0" presId="urn:microsoft.com/office/officeart/2005/8/layout/hierarchy3"/>
    <dgm:cxn modelId="{3BFD38D2-1627-46D9-9236-279EBC714134}" type="presParOf" srcId="{071076E9-641A-43E9-924D-E9C5A9F15A6F}" destId="{4109D630-DEE5-46C1-A104-EA9AE8EB9F83}" srcOrd="5" destOrd="0" presId="urn:microsoft.com/office/officeart/2005/8/layout/hierarchy3"/>
    <dgm:cxn modelId="{9ADD03E8-3E97-4D61-8110-6A29E2BFB54D}" type="presParOf" srcId="{BA4062E3-B6C7-41A4-9201-DE85CBAD32A3}" destId="{F79DCA9C-50EA-47A1-B5CA-2A409BB9BAFC}" srcOrd="2" destOrd="0" presId="urn:microsoft.com/office/officeart/2005/8/layout/hierarchy3"/>
    <dgm:cxn modelId="{49159351-A15B-438E-A42B-3D3B39174DFE}" type="presParOf" srcId="{F79DCA9C-50EA-47A1-B5CA-2A409BB9BAFC}" destId="{234715EE-23A8-495D-BBA1-F50E85D6F80E}" srcOrd="0" destOrd="0" presId="urn:microsoft.com/office/officeart/2005/8/layout/hierarchy3"/>
    <dgm:cxn modelId="{FA5F9A67-E6B8-4794-8355-ADE60F8075DA}" type="presParOf" srcId="{234715EE-23A8-495D-BBA1-F50E85D6F80E}" destId="{2B3A9653-875B-4436-B4B1-296D8984A7E5}" srcOrd="0" destOrd="0" presId="urn:microsoft.com/office/officeart/2005/8/layout/hierarchy3"/>
    <dgm:cxn modelId="{392F9D80-92BE-4217-9FE9-0E60908C083D}" type="presParOf" srcId="{234715EE-23A8-495D-BBA1-F50E85D6F80E}" destId="{8C2D1434-F11E-4DEA-9B95-CF5392BC938E}" srcOrd="1" destOrd="0" presId="urn:microsoft.com/office/officeart/2005/8/layout/hierarchy3"/>
    <dgm:cxn modelId="{12D7DB9F-FC84-44E6-A1AD-739CC492D24B}" type="presParOf" srcId="{F79DCA9C-50EA-47A1-B5CA-2A409BB9BAFC}" destId="{BAEB5391-97CA-4526-AB19-3C732B58D3DE}" srcOrd="1" destOrd="0" presId="urn:microsoft.com/office/officeart/2005/8/layout/hierarchy3"/>
    <dgm:cxn modelId="{C1325E9B-5B4C-4625-9E43-A50D692FF9DA}" type="presParOf" srcId="{BAEB5391-97CA-4526-AB19-3C732B58D3DE}" destId="{16855935-948D-4105-9E10-8074D05A51C4}" srcOrd="0" destOrd="0" presId="urn:microsoft.com/office/officeart/2005/8/layout/hierarchy3"/>
    <dgm:cxn modelId="{027B6918-BB5B-4DEC-B2EB-EC696AB68BE5}" type="presParOf" srcId="{BAEB5391-97CA-4526-AB19-3C732B58D3DE}" destId="{393E2BDE-9F6F-4685-824C-1EBA9ECC419C}" srcOrd="1" destOrd="0" presId="urn:microsoft.com/office/officeart/2005/8/layout/hierarchy3"/>
    <dgm:cxn modelId="{DAAE79AA-D228-41BA-87BB-F04A0B8F4643}" type="presParOf" srcId="{BAEB5391-97CA-4526-AB19-3C732B58D3DE}" destId="{6A8BEACE-4610-45C8-A407-06B3315169DD}" srcOrd="2" destOrd="0" presId="urn:microsoft.com/office/officeart/2005/8/layout/hierarchy3"/>
    <dgm:cxn modelId="{3F863BC5-A981-43A1-8E5B-57B004FB6946}" type="presParOf" srcId="{BAEB5391-97CA-4526-AB19-3C732B58D3DE}" destId="{607B1BB2-B777-4ACE-9CA3-981103FA5588}" srcOrd="3" destOrd="0" presId="urn:microsoft.com/office/officeart/2005/8/layout/hierarchy3"/>
    <dgm:cxn modelId="{C7156A33-DCCA-4D77-AF16-1B80DA424088}" type="presParOf" srcId="{BAEB5391-97CA-4526-AB19-3C732B58D3DE}" destId="{18B5507F-6C9D-494B-A361-403E2BABC854}" srcOrd="4" destOrd="0" presId="urn:microsoft.com/office/officeart/2005/8/layout/hierarchy3"/>
    <dgm:cxn modelId="{0EFE150E-BAE4-47D4-910D-171FCCB03528}" type="presParOf" srcId="{BAEB5391-97CA-4526-AB19-3C732B58D3DE}" destId="{1EFD8095-E60C-4AE1-9B7D-785F5DC71448}" srcOrd="5" destOrd="0" presId="urn:microsoft.com/office/officeart/2005/8/layout/hierarchy3"/>
    <dgm:cxn modelId="{CC0643DB-0823-429B-9E3A-2598FAE4B164}" type="presParOf" srcId="{BA4062E3-B6C7-41A4-9201-DE85CBAD32A3}" destId="{4264AC90-C48F-4ACC-A2E8-E0FC3FDF6D25}" srcOrd="3" destOrd="0" presId="urn:microsoft.com/office/officeart/2005/8/layout/hierarchy3"/>
    <dgm:cxn modelId="{8FE19824-D4F7-4DD7-9B3C-94420269FF24}" type="presParOf" srcId="{4264AC90-C48F-4ACC-A2E8-E0FC3FDF6D25}" destId="{AD56F446-A7CB-40BC-B5BE-70A26B1462A2}" srcOrd="0" destOrd="0" presId="urn:microsoft.com/office/officeart/2005/8/layout/hierarchy3"/>
    <dgm:cxn modelId="{0048BCB2-E271-40F1-8F30-69413A3F53F2}" type="presParOf" srcId="{AD56F446-A7CB-40BC-B5BE-70A26B1462A2}" destId="{F3F7A11B-0ECA-4080-8844-C32B2986085C}" srcOrd="0" destOrd="0" presId="urn:microsoft.com/office/officeart/2005/8/layout/hierarchy3"/>
    <dgm:cxn modelId="{25BDB561-6733-4865-B7BD-A748C7884865}" type="presParOf" srcId="{AD56F446-A7CB-40BC-B5BE-70A26B1462A2}" destId="{691D7560-9D06-42E5-8D5B-7094DBB22662}" srcOrd="1" destOrd="0" presId="urn:microsoft.com/office/officeart/2005/8/layout/hierarchy3"/>
    <dgm:cxn modelId="{487F8AC5-E066-4385-9B5A-DEEC94A92019}" type="presParOf" srcId="{4264AC90-C48F-4ACC-A2E8-E0FC3FDF6D25}" destId="{B7CE125E-91EA-4C2B-B514-E71CC3302C56}" srcOrd="1" destOrd="0" presId="urn:microsoft.com/office/officeart/2005/8/layout/hierarchy3"/>
    <dgm:cxn modelId="{CEB9914E-2E05-404E-88B5-836D1E88D492}" type="presParOf" srcId="{B7CE125E-91EA-4C2B-B514-E71CC3302C56}" destId="{0514110E-FF01-471F-B8E7-1D1133731988}" srcOrd="0" destOrd="0" presId="urn:microsoft.com/office/officeart/2005/8/layout/hierarchy3"/>
    <dgm:cxn modelId="{7E73C535-562C-4111-B7E4-52F6EF2BA1C4}" type="presParOf" srcId="{B7CE125E-91EA-4C2B-B514-E71CC3302C56}" destId="{BCE6A597-3143-4C92-BD61-1BE77EBE515C}" srcOrd="1" destOrd="0" presId="urn:microsoft.com/office/officeart/2005/8/layout/hierarchy3"/>
    <dgm:cxn modelId="{A3F891A8-CCA8-4E32-BCF4-77CDBCB2EFA8}" type="presParOf" srcId="{B7CE125E-91EA-4C2B-B514-E71CC3302C56}" destId="{1FF9CCA6-FE17-423B-8900-011C3573CF9B}" srcOrd="2" destOrd="0" presId="urn:microsoft.com/office/officeart/2005/8/layout/hierarchy3"/>
    <dgm:cxn modelId="{73730F6E-2472-4762-A0AF-7F6160B720E4}" type="presParOf" srcId="{B7CE125E-91EA-4C2B-B514-E71CC3302C56}" destId="{8E126619-6199-47FC-8182-6BDF82176E8F}" srcOrd="3" destOrd="0" presId="urn:microsoft.com/office/officeart/2005/8/layout/hierarchy3"/>
    <dgm:cxn modelId="{9373C49D-A235-44F1-BE22-E0F8ADED0469}" type="presParOf" srcId="{B7CE125E-91EA-4C2B-B514-E71CC3302C56}" destId="{16D014B5-464B-4899-B95E-A20D0260DC03}" srcOrd="4" destOrd="0" presId="urn:microsoft.com/office/officeart/2005/8/layout/hierarchy3"/>
    <dgm:cxn modelId="{08A88354-A3C0-4026-A490-A2A1C1AA14AB}" type="presParOf" srcId="{B7CE125E-91EA-4C2B-B514-E71CC3302C56}" destId="{59C73FFF-AFB0-4F08-A7E7-0BD4E78C7F71}" srcOrd="5" destOrd="0" presId="urn:microsoft.com/office/officeart/2005/8/layout/hierarchy3"/>
    <dgm:cxn modelId="{85A278B0-30C3-44C0-81F0-38787342D027}" type="presParOf" srcId="{B7CE125E-91EA-4C2B-B514-E71CC3302C56}" destId="{44D936EE-9373-4D13-880A-75D2F4A80BE1}" srcOrd="6" destOrd="0" presId="urn:microsoft.com/office/officeart/2005/8/layout/hierarchy3"/>
    <dgm:cxn modelId="{CF641CB6-3675-4851-98E1-64D9B8D15152}" type="presParOf" srcId="{B7CE125E-91EA-4C2B-B514-E71CC3302C56}" destId="{C00908A5-85E7-40D5-BDDE-1318280D9AAB}" srcOrd="7" destOrd="0" presId="urn:microsoft.com/office/officeart/2005/8/layout/hierarchy3"/>
    <dgm:cxn modelId="{8289C9A0-B87A-471A-B609-DE81FE72AE99}" type="presParOf" srcId="{BA4062E3-B6C7-41A4-9201-DE85CBAD32A3}" destId="{E627383D-86C1-4FEE-951C-2F827818C972}" srcOrd="4" destOrd="0" presId="urn:microsoft.com/office/officeart/2005/8/layout/hierarchy3"/>
    <dgm:cxn modelId="{837F7E96-1B6E-4A86-9601-59956E66B937}" type="presParOf" srcId="{E627383D-86C1-4FEE-951C-2F827818C972}" destId="{E1B3C0ED-F6ED-4C0E-BE66-14DFE3F304D5}" srcOrd="0" destOrd="0" presId="urn:microsoft.com/office/officeart/2005/8/layout/hierarchy3"/>
    <dgm:cxn modelId="{2601C6D6-694F-4979-8157-99DE8BA5568A}" type="presParOf" srcId="{E1B3C0ED-F6ED-4C0E-BE66-14DFE3F304D5}" destId="{5F6DDFD0-0502-4079-943E-6FFCA5AE1CC2}" srcOrd="0" destOrd="0" presId="urn:microsoft.com/office/officeart/2005/8/layout/hierarchy3"/>
    <dgm:cxn modelId="{2948B267-A3DC-430C-8733-03B870B8ACF6}" type="presParOf" srcId="{E1B3C0ED-F6ED-4C0E-BE66-14DFE3F304D5}" destId="{B5EFAB5D-89E5-47E7-8876-FC0400DA702F}" srcOrd="1" destOrd="0" presId="urn:microsoft.com/office/officeart/2005/8/layout/hierarchy3"/>
    <dgm:cxn modelId="{AB2E0003-701F-44BB-BFA0-B48E4D3B2AED}" type="presParOf" srcId="{E627383D-86C1-4FEE-951C-2F827818C972}" destId="{95785C93-867A-4391-8878-C1CDF0DB289A}" srcOrd="1" destOrd="0" presId="urn:microsoft.com/office/officeart/2005/8/layout/hierarchy3"/>
    <dgm:cxn modelId="{1FB4E966-ABB9-4A95-A440-696E0A7C0FCA}" type="presParOf" srcId="{95785C93-867A-4391-8878-C1CDF0DB289A}" destId="{9F325DEC-9CD0-4E0F-941A-A66889EA3676}" srcOrd="0" destOrd="0" presId="urn:microsoft.com/office/officeart/2005/8/layout/hierarchy3"/>
    <dgm:cxn modelId="{08B894D6-8953-40C1-98CB-9C9D4E9F200D}" type="presParOf" srcId="{95785C93-867A-4391-8878-C1CDF0DB289A}" destId="{B413F9F1-1D06-442A-841A-6F260D85D38C}" srcOrd="1" destOrd="0" presId="urn:microsoft.com/office/officeart/2005/8/layout/hierarchy3"/>
    <dgm:cxn modelId="{D0FA1E76-78E5-4223-B690-1348355B9927}" type="presParOf" srcId="{95785C93-867A-4391-8878-C1CDF0DB289A}" destId="{C8D3B1D5-86A9-4BC7-88F8-A8E6EFF2E464}" srcOrd="2" destOrd="0" presId="urn:microsoft.com/office/officeart/2005/8/layout/hierarchy3"/>
    <dgm:cxn modelId="{55205666-71DC-44F5-A5E0-76D5A2EB1F27}" type="presParOf" srcId="{95785C93-867A-4391-8878-C1CDF0DB289A}" destId="{826959C6-2B85-4EDF-BDE2-812EA787DDE6}" srcOrd="3" destOrd="0" presId="urn:microsoft.com/office/officeart/2005/8/layout/hierarchy3"/>
    <dgm:cxn modelId="{1F889ADD-AAFE-4448-B74F-1DDFEF61859C}" type="presParOf" srcId="{95785C93-867A-4391-8878-C1CDF0DB289A}" destId="{6E196885-E841-4568-B304-E98BD7619219}" srcOrd="4" destOrd="0" presId="urn:microsoft.com/office/officeart/2005/8/layout/hierarchy3"/>
    <dgm:cxn modelId="{F229189C-26BD-4950-8C88-A2BA5F68921F}" type="presParOf" srcId="{95785C93-867A-4391-8878-C1CDF0DB289A}" destId="{ECFCD2B6-8D3D-420B-BEF8-5CD7A37E4200}"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442996-2C51-433E-B074-2DA4134A660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vi-VN"/>
        </a:p>
      </dgm:t>
    </dgm:pt>
    <dgm:pt modelId="{01FD8E73-A176-44A9-AA8F-C076D5F37BA4}">
      <dgm:prSet phldrT="[Text]"/>
      <dgm:spPr/>
      <dgm:t>
        <a:bodyPr/>
        <a:lstStyle/>
        <a:p>
          <a:r>
            <a:rPr lang="en-US" dirty="0"/>
            <a:t>DOM</a:t>
          </a:r>
          <a:endParaRPr lang="vi-VN" dirty="0"/>
        </a:p>
      </dgm:t>
    </dgm:pt>
    <dgm:pt modelId="{34FC7491-609F-4963-902E-D7FE94778D7B}" type="parTrans" cxnId="{4B63A89F-12FE-4274-9325-0B8ADC1ACEA8}">
      <dgm:prSet/>
      <dgm:spPr/>
      <dgm:t>
        <a:bodyPr/>
        <a:lstStyle/>
        <a:p>
          <a:endParaRPr lang="vi-VN"/>
        </a:p>
      </dgm:t>
    </dgm:pt>
    <dgm:pt modelId="{7E7FEDBB-E7F4-463C-B1DD-08EA0F8AC9AC}" type="sibTrans" cxnId="{4B63A89F-12FE-4274-9325-0B8ADC1ACEA8}">
      <dgm:prSet/>
      <dgm:spPr/>
      <dgm:t>
        <a:bodyPr/>
        <a:lstStyle/>
        <a:p>
          <a:endParaRPr lang="vi-VN"/>
        </a:p>
      </dgm:t>
    </dgm:pt>
    <dgm:pt modelId="{0E1F3FCE-0C03-48C7-8E37-8ABEC49E8593}">
      <dgm:prSet phldrT="[Text]"/>
      <dgm:spPr/>
      <dgm:t>
        <a:bodyPr/>
        <a:lstStyle/>
        <a:p>
          <a:r>
            <a:rPr lang="en-US" dirty="0"/>
            <a:t>$</a:t>
          </a:r>
          <a:r>
            <a:rPr lang="en-US" dirty="0" err="1"/>
            <a:t>rootScope</a:t>
          </a:r>
          <a:endParaRPr lang="vi-VN" dirty="0"/>
        </a:p>
      </dgm:t>
    </dgm:pt>
    <dgm:pt modelId="{14055799-595A-45B0-8CB3-2E290C856E74}" type="parTrans" cxnId="{21ACD939-FB35-4FAD-929A-6E755A97BFC4}">
      <dgm:prSet/>
      <dgm:spPr/>
      <dgm:t>
        <a:bodyPr/>
        <a:lstStyle/>
        <a:p>
          <a:endParaRPr lang="vi-VN"/>
        </a:p>
      </dgm:t>
    </dgm:pt>
    <dgm:pt modelId="{73B7BADF-BA7D-45A7-8B4B-63FE813B60C9}" type="sibTrans" cxnId="{21ACD939-FB35-4FAD-929A-6E755A97BFC4}">
      <dgm:prSet/>
      <dgm:spPr/>
      <dgm:t>
        <a:bodyPr/>
        <a:lstStyle/>
        <a:p>
          <a:endParaRPr lang="vi-VN"/>
        </a:p>
      </dgm:t>
    </dgm:pt>
    <dgm:pt modelId="{C732341D-A5D1-4C12-B88E-B2D729547B1E}">
      <dgm:prSet phldrT="[Text]"/>
      <dgm:spPr/>
      <dgm:t>
        <a:bodyPr/>
        <a:lstStyle/>
        <a:p>
          <a:r>
            <a:rPr lang="en-US" dirty="0" err="1"/>
            <a:t>Async</a:t>
          </a:r>
          <a:endParaRPr lang="en-US" dirty="0"/>
        </a:p>
      </dgm:t>
    </dgm:pt>
    <dgm:pt modelId="{2800B4B6-9E17-45E4-80C2-58D7637910D0}" type="parTrans" cxnId="{6598B604-8D9F-42A3-87F6-2DC6FA0E87A4}">
      <dgm:prSet/>
      <dgm:spPr/>
      <dgm:t>
        <a:bodyPr/>
        <a:lstStyle/>
        <a:p>
          <a:endParaRPr lang="vi-VN"/>
        </a:p>
      </dgm:t>
    </dgm:pt>
    <dgm:pt modelId="{01268D9F-FA93-48F6-BDED-67E6C72529D5}" type="sibTrans" cxnId="{6598B604-8D9F-42A3-87F6-2DC6FA0E87A4}">
      <dgm:prSet/>
      <dgm:spPr/>
      <dgm:t>
        <a:bodyPr/>
        <a:lstStyle/>
        <a:p>
          <a:endParaRPr lang="vi-VN"/>
        </a:p>
      </dgm:t>
    </dgm:pt>
    <dgm:pt modelId="{9524EFE5-C652-48FE-B750-359BCDBE599C}">
      <dgm:prSet phldrT="[Text]"/>
      <dgm:spPr/>
      <dgm:t>
        <a:bodyPr/>
        <a:lstStyle/>
        <a:p>
          <a:r>
            <a:rPr lang="en-US" dirty="0"/>
            <a:t>BOM</a:t>
          </a:r>
          <a:endParaRPr lang="vi-VN" dirty="0"/>
        </a:p>
      </dgm:t>
    </dgm:pt>
    <dgm:pt modelId="{3B0D8821-20D6-4079-ACA6-15664B1FC5D8}" type="parTrans" cxnId="{D1464DC9-3534-4210-80F7-1B593B765FC0}">
      <dgm:prSet/>
      <dgm:spPr/>
      <dgm:t>
        <a:bodyPr/>
        <a:lstStyle/>
        <a:p>
          <a:endParaRPr lang="vi-VN"/>
        </a:p>
      </dgm:t>
    </dgm:pt>
    <dgm:pt modelId="{DED837FA-3035-4E01-B63A-DB4B796F92C2}" type="sibTrans" cxnId="{D1464DC9-3534-4210-80F7-1B593B765FC0}">
      <dgm:prSet/>
      <dgm:spPr/>
      <dgm:t>
        <a:bodyPr/>
        <a:lstStyle/>
        <a:p>
          <a:endParaRPr lang="vi-VN"/>
        </a:p>
      </dgm:t>
    </dgm:pt>
    <dgm:pt modelId="{612AFD2F-D8E4-4EB6-9AEA-DF09C1B27566}">
      <dgm:prSet phldrT="[Text]"/>
      <dgm:spPr/>
      <dgm:t>
        <a:bodyPr/>
        <a:lstStyle/>
        <a:p>
          <a:r>
            <a:rPr lang="en-US" b="0" dirty="0"/>
            <a:t>$window</a:t>
          </a:r>
          <a:endParaRPr lang="vi-VN" b="0" dirty="0"/>
        </a:p>
      </dgm:t>
    </dgm:pt>
    <dgm:pt modelId="{C7E23DF9-F88A-47D4-98B8-698DB5171DA1}" type="parTrans" cxnId="{50378968-170D-4B29-AEA3-7FF547BF80C4}">
      <dgm:prSet/>
      <dgm:spPr/>
      <dgm:t>
        <a:bodyPr/>
        <a:lstStyle/>
        <a:p>
          <a:endParaRPr lang="vi-VN"/>
        </a:p>
      </dgm:t>
    </dgm:pt>
    <dgm:pt modelId="{5C2E937E-FEBA-47B8-80FF-827B15D03B14}" type="sibTrans" cxnId="{50378968-170D-4B29-AEA3-7FF547BF80C4}">
      <dgm:prSet/>
      <dgm:spPr/>
      <dgm:t>
        <a:bodyPr/>
        <a:lstStyle/>
        <a:p>
          <a:endParaRPr lang="vi-VN"/>
        </a:p>
      </dgm:t>
    </dgm:pt>
    <dgm:pt modelId="{5684E684-8751-4B5D-A585-BE42E3E51D90}">
      <dgm:prSet phldrT="[Text]"/>
      <dgm:spPr/>
      <dgm:t>
        <a:bodyPr/>
        <a:lstStyle/>
        <a:p>
          <a:r>
            <a:rPr lang="en-US" dirty="0"/>
            <a:t>$document</a:t>
          </a:r>
          <a:endParaRPr lang="vi-VN" dirty="0"/>
        </a:p>
      </dgm:t>
    </dgm:pt>
    <dgm:pt modelId="{34AF5825-CC6C-4BE9-8F9E-17D83F398F1E}" type="parTrans" cxnId="{30EF3F20-4FDE-42CD-948D-091C45E3683B}">
      <dgm:prSet/>
      <dgm:spPr/>
      <dgm:t>
        <a:bodyPr/>
        <a:lstStyle/>
        <a:p>
          <a:endParaRPr lang="vi-VN"/>
        </a:p>
      </dgm:t>
    </dgm:pt>
    <dgm:pt modelId="{0233DA0C-15C3-48F8-AB0B-7A4E38C5C125}" type="sibTrans" cxnId="{30EF3F20-4FDE-42CD-948D-091C45E3683B}">
      <dgm:prSet/>
      <dgm:spPr/>
      <dgm:t>
        <a:bodyPr/>
        <a:lstStyle/>
        <a:p>
          <a:endParaRPr lang="vi-VN"/>
        </a:p>
      </dgm:t>
    </dgm:pt>
    <dgm:pt modelId="{156B6EB6-F813-4F40-B701-7AE666FF59CF}">
      <dgm:prSet phldrT="[Text]"/>
      <dgm:spPr/>
      <dgm:t>
        <a:bodyPr/>
        <a:lstStyle/>
        <a:p>
          <a:r>
            <a:rPr lang="en-US" dirty="0"/>
            <a:t>Ajax</a:t>
          </a:r>
          <a:endParaRPr lang="vi-VN" dirty="0"/>
        </a:p>
      </dgm:t>
    </dgm:pt>
    <dgm:pt modelId="{371BB2D4-1C92-4833-8A1D-C9AB9843A3A7}" type="parTrans" cxnId="{49127164-3510-4E07-BD24-EC67278A97F8}">
      <dgm:prSet/>
      <dgm:spPr/>
      <dgm:t>
        <a:bodyPr/>
        <a:lstStyle/>
        <a:p>
          <a:endParaRPr lang="vi-VN"/>
        </a:p>
      </dgm:t>
    </dgm:pt>
    <dgm:pt modelId="{8728FA80-8CFC-4592-91CF-81F8C3AABB2F}" type="sibTrans" cxnId="{49127164-3510-4E07-BD24-EC67278A97F8}">
      <dgm:prSet/>
      <dgm:spPr/>
      <dgm:t>
        <a:bodyPr/>
        <a:lstStyle/>
        <a:p>
          <a:endParaRPr lang="vi-VN"/>
        </a:p>
      </dgm:t>
    </dgm:pt>
    <dgm:pt modelId="{7DE146B8-12EB-4E6B-A89B-641FDE9EF4B1}">
      <dgm:prSet phldrT="[Text]"/>
      <dgm:spPr/>
      <dgm:t>
        <a:bodyPr/>
        <a:lstStyle/>
        <a:p>
          <a:r>
            <a:rPr lang="en-US" dirty="0"/>
            <a:t>$q</a:t>
          </a:r>
          <a:endParaRPr lang="vi-VN" dirty="0"/>
        </a:p>
      </dgm:t>
    </dgm:pt>
    <dgm:pt modelId="{F5C2F5A7-54C2-4A7C-84AA-EE510699775E}" type="parTrans" cxnId="{822A3013-AAE1-4637-A293-0885EC7A318E}">
      <dgm:prSet/>
      <dgm:spPr/>
      <dgm:t>
        <a:bodyPr/>
        <a:lstStyle/>
        <a:p>
          <a:endParaRPr lang="vi-VN"/>
        </a:p>
      </dgm:t>
    </dgm:pt>
    <dgm:pt modelId="{CB9A4B3F-9525-4749-A47C-A5FC320AC204}" type="sibTrans" cxnId="{822A3013-AAE1-4637-A293-0885EC7A318E}">
      <dgm:prSet/>
      <dgm:spPr/>
      <dgm:t>
        <a:bodyPr/>
        <a:lstStyle/>
        <a:p>
          <a:endParaRPr lang="vi-VN"/>
        </a:p>
      </dgm:t>
    </dgm:pt>
    <dgm:pt modelId="{1C07F5A8-E915-4634-9A3E-26A3C6BDE840}">
      <dgm:prSet phldrT="[Text]"/>
      <dgm:spPr/>
      <dgm:t>
        <a:bodyPr/>
        <a:lstStyle/>
        <a:p>
          <a:r>
            <a:rPr lang="en-US" dirty="0"/>
            <a:t>$http</a:t>
          </a:r>
          <a:endParaRPr lang="vi-VN" dirty="0"/>
        </a:p>
      </dgm:t>
    </dgm:pt>
    <dgm:pt modelId="{A8F829D5-78BB-4953-99BC-20B6808397A5}" type="parTrans" cxnId="{92E82BF6-C7A5-4574-A105-9B3977FFDBD8}">
      <dgm:prSet/>
      <dgm:spPr/>
      <dgm:t>
        <a:bodyPr/>
        <a:lstStyle/>
        <a:p>
          <a:endParaRPr lang="vi-VN"/>
        </a:p>
      </dgm:t>
    </dgm:pt>
    <dgm:pt modelId="{C3ABAC8F-9887-4651-B67A-6B09FF1292C5}" type="sibTrans" cxnId="{92E82BF6-C7A5-4574-A105-9B3977FFDBD8}">
      <dgm:prSet/>
      <dgm:spPr/>
      <dgm:t>
        <a:bodyPr/>
        <a:lstStyle/>
        <a:p>
          <a:endParaRPr lang="vi-VN"/>
        </a:p>
      </dgm:t>
    </dgm:pt>
    <dgm:pt modelId="{ADE1114D-376A-4530-B8E5-6095DE4138EF}">
      <dgm:prSet phldrT="[Text]"/>
      <dgm:spPr/>
      <dgm:t>
        <a:bodyPr/>
        <a:lstStyle/>
        <a:p>
          <a:r>
            <a:rPr lang="en-US" dirty="0"/>
            <a:t>Model</a:t>
          </a:r>
          <a:endParaRPr lang="vi-VN" dirty="0"/>
        </a:p>
      </dgm:t>
    </dgm:pt>
    <dgm:pt modelId="{E621A0A9-7FEF-4EB8-A60B-9C03F761AC3B}" type="parTrans" cxnId="{E2B2AA09-914B-41D6-BCA1-AC9CE51818F4}">
      <dgm:prSet/>
      <dgm:spPr/>
      <dgm:t>
        <a:bodyPr/>
        <a:lstStyle/>
        <a:p>
          <a:endParaRPr lang="vi-VN"/>
        </a:p>
      </dgm:t>
    </dgm:pt>
    <dgm:pt modelId="{FF60E118-C8B4-45C1-AFD0-B607AB5896D2}" type="sibTrans" cxnId="{E2B2AA09-914B-41D6-BCA1-AC9CE51818F4}">
      <dgm:prSet/>
      <dgm:spPr/>
      <dgm:t>
        <a:bodyPr/>
        <a:lstStyle/>
        <a:p>
          <a:endParaRPr lang="vi-VN"/>
        </a:p>
      </dgm:t>
    </dgm:pt>
    <dgm:pt modelId="{D8494C54-B6C1-4E53-A38B-D7F95C3EC409}">
      <dgm:prSet phldrT="[Text]"/>
      <dgm:spPr/>
      <dgm:t>
        <a:bodyPr/>
        <a:lstStyle/>
        <a:p>
          <a:r>
            <a:rPr lang="vi-VN" dirty="0"/>
            <a:t>...</a:t>
          </a:r>
        </a:p>
      </dgm:t>
    </dgm:pt>
    <dgm:pt modelId="{8315A4BD-C119-41CC-A010-E0893B1BE5E1}" type="parTrans" cxnId="{1926098C-8239-49DE-8063-959671B55A2F}">
      <dgm:prSet/>
      <dgm:spPr/>
      <dgm:t>
        <a:bodyPr/>
        <a:lstStyle/>
        <a:p>
          <a:endParaRPr lang="vi-VN"/>
        </a:p>
      </dgm:t>
    </dgm:pt>
    <dgm:pt modelId="{26551C9E-7B8E-4FB1-9F06-34E746FE53DC}" type="sibTrans" cxnId="{1926098C-8239-49DE-8063-959671B55A2F}">
      <dgm:prSet/>
      <dgm:spPr/>
      <dgm:t>
        <a:bodyPr/>
        <a:lstStyle/>
        <a:p>
          <a:endParaRPr lang="vi-VN"/>
        </a:p>
      </dgm:t>
    </dgm:pt>
    <dgm:pt modelId="{97BAB988-DFCA-4288-B0A4-B2A12EA39F66}">
      <dgm:prSet phldrT="[Text]"/>
      <dgm:spPr/>
      <dgm:t>
        <a:bodyPr/>
        <a:lstStyle/>
        <a:p>
          <a:r>
            <a:rPr lang="en-US" dirty="0"/>
            <a:t>$location</a:t>
          </a:r>
          <a:endParaRPr lang="vi-VN" dirty="0"/>
        </a:p>
      </dgm:t>
    </dgm:pt>
    <dgm:pt modelId="{852BFC27-C5F9-454C-8CFF-F6816E81E430}" type="parTrans" cxnId="{852EAF79-5431-43BC-A9EC-79906526E0C1}">
      <dgm:prSet/>
      <dgm:spPr/>
      <dgm:t>
        <a:bodyPr/>
        <a:lstStyle/>
        <a:p>
          <a:endParaRPr lang="vi-VN"/>
        </a:p>
      </dgm:t>
    </dgm:pt>
    <dgm:pt modelId="{FC757720-0134-4734-AF49-F39E46F12084}" type="sibTrans" cxnId="{852EAF79-5431-43BC-A9EC-79906526E0C1}">
      <dgm:prSet/>
      <dgm:spPr/>
      <dgm:t>
        <a:bodyPr/>
        <a:lstStyle/>
        <a:p>
          <a:endParaRPr lang="vi-VN"/>
        </a:p>
      </dgm:t>
    </dgm:pt>
    <dgm:pt modelId="{68E37EA7-B4B2-4057-BF31-7A1EEA77F6F1}">
      <dgm:prSet phldrT="[Text]"/>
      <dgm:spPr/>
      <dgm:t>
        <a:bodyPr/>
        <a:lstStyle/>
        <a:p>
          <a:r>
            <a:rPr lang="vi-VN" dirty="0"/>
            <a:t>...</a:t>
          </a:r>
        </a:p>
      </dgm:t>
    </dgm:pt>
    <dgm:pt modelId="{5B13A6C8-18B6-4BE6-9A10-F70C43CD9847}" type="parTrans" cxnId="{E3A12FA4-EA61-452D-8C11-69390F8A9455}">
      <dgm:prSet/>
      <dgm:spPr/>
      <dgm:t>
        <a:bodyPr/>
        <a:lstStyle/>
        <a:p>
          <a:endParaRPr lang="vi-VN"/>
        </a:p>
      </dgm:t>
    </dgm:pt>
    <dgm:pt modelId="{1C6C752E-3510-4823-9E48-26D28591EA12}" type="sibTrans" cxnId="{E3A12FA4-EA61-452D-8C11-69390F8A9455}">
      <dgm:prSet/>
      <dgm:spPr/>
      <dgm:t>
        <a:bodyPr/>
        <a:lstStyle/>
        <a:p>
          <a:endParaRPr lang="vi-VN"/>
        </a:p>
      </dgm:t>
    </dgm:pt>
    <dgm:pt modelId="{6D853105-1A14-4C5C-B0EF-BDAA983B8735}">
      <dgm:prSet phldrT="[Text]"/>
      <dgm:spPr/>
      <dgm:t>
        <a:bodyPr/>
        <a:lstStyle/>
        <a:p>
          <a:r>
            <a:rPr lang="en-US" dirty="0"/>
            <a:t>$resource</a:t>
          </a:r>
          <a:endParaRPr lang="vi-VN" dirty="0"/>
        </a:p>
      </dgm:t>
    </dgm:pt>
    <dgm:pt modelId="{A3961CF5-A13C-44B1-9363-B1E4DFB32AB2}" type="parTrans" cxnId="{F16BD781-D087-4E35-A036-03A065D91E70}">
      <dgm:prSet/>
      <dgm:spPr/>
      <dgm:t>
        <a:bodyPr/>
        <a:lstStyle/>
        <a:p>
          <a:endParaRPr lang="vi-VN"/>
        </a:p>
      </dgm:t>
    </dgm:pt>
    <dgm:pt modelId="{AA620EC5-74D5-46F8-B95E-40DD75133E25}" type="sibTrans" cxnId="{F16BD781-D087-4E35-A036-03A065D91E70}">
      <dgm:prSet/>
      <dgm:spPr/>
      <dgm:t>
        <a:bodyPr/>
        <a:lstStyle/>
        <a:p>
          <a:endParaRPr lang="vi-VN"/>
        </a:p>
      </dgm:t>
    </dgm:pt>
    <dgm:pt modelId="{FB6F4486-9A86-4685-8B19-5ADA054F26AC}">
      <dgm:prSet phldrT="[Text]"/>
      <dgm:spPr/>
      <dgm:t>
        <a:bodyPr/>
        <a:lstStyle/>
        <a:p>
          <a:r>
            <a:rPr lang="vi-VN" dirty="0"/>
            <a:t>...</a:t>
          </a:r>
        </a:p>
      </dgm:t>
    </dgm:pt>
    <dgm:pt modelId="{94E0981A-7865-4E10-916A-665D7FDEAF04}" type="parTrans" cxnId="{BF78DBC6-12DC-40DD-8596-7615A5F7771A}">
      <dgm:prSet/>
      <dgm:spPr/>
      <dgm:t>
        <a:bodyPr/>
        <a:lstStyle/>
        <a:p>
          <a:endParaRPr lang="vi-VN"/>
        </a:p>
      </dgm:t>
    </dgm:pt>
    <dgm:pt modelId="{A697FFB6-77E9-4449-A244-B2B8A6F94C22}" type="sibTrans" cxnId="{BF78DBC6-12DC-40DD-8596-7615A5F7771A}">
      <dgm:prSet/>
      <dgm:spPr/>
      <dgm:t>
        <a:bodyPr/>
        <a:lstStyle/>
        <a:p>
          <a:endParaRPr lang="vi-VN"/>
        </a:p>
      </dgm:t>
    </dgm:pt>
    <dgm:pt modelId="{CA66339D-4855-486E-A9E9-4AC2A22656E1}">
      <dgm:prSet phldrT="[Text]"/>
      <dgm:spPr/>
      <dgm:t>
        <a:bodyPr/>
        <a:lstStyle/>
        <a:p>
          <a:r>
            <a:rPr lang="en-US" dirty="0"/>
            <a:t>$</a:t>
          </a:r>
          <a:r>
            <a:rPr lang="en-US" dirty="0" err="1"/>
            <a:t>rootElement</a:t>
          </a:r>
          <a:endParaRPr lang="vi-VN" dirty="0"/>
        </a:p>
      </dgm:t>
    </dgm:pt>
    <dgm:pt modelId="{2F7CFBB4-54CE-48E5-A0B2-8DE0ADDF10E4}" type="parTrans" cxnId="{A05C4EA6-8E7B-4E50-A7B9-6271D27472D2}">
      <dgm:prSet/>
      <dgm:spPr/>
      <dgm:t>
        <a:bodyPr/>
        <a:lstStyle/>
        <a:p>
          <a:endParaRPr lang="vi-VN"/>
        </a:p>
      </dgm:t>
    </dgm:pt>
    <dgm:pt modelId="{E9CFCF48-FADB-47BE-A46B-2FDEDE579327}" type="sibTrans" cxnId="{A05C4EA6-8E7B-4E50-A7B9-6271D27472D2}">
      <dgm:prSet/>
      <dgm:spPr/>
      <dgm:t>
        <a:bodyPr/>
        <a:lstStyle/>
        <a:p>
          <a:endParaRPr lang="vi-VN"/>
        </a:p>
      </dgm:t>
    </dgm:pt>
    <dgm:pt modelId="{A18473A8-1989-458E-AFE1-0989EDF059FC}">
      <dgm:prSet phldrT="[Text]"/>
      <dgm:spPr/>
      <dgm:t>
        <a:bodyPr/>
        <a:lstStyle/>
        <a:p>
          <a:r>
            <a:rPr lang="vi-VN" dirty="0"/>
            <a:t>...</a:t>
          </a:r>
        </a:p>
      </dgm:t>
    </dgm:pt>
    <dgm:pt modelId="{9BB29623-AC76-476C-BEC5-C0BE7F80D3EA}" type="parTrans" cxnId="{DCEC9F39-210B-4F3C-8B37-43F52630034F}">
      <dgm:prSet/>
      <dgm:spPr/>
      <dgm:t>
        <a:bodyPr/>
        <a:lstStyle/>
        <a:p>
          <a:endParaRPr lang="vi-VN"/>
        </a:p>
      </dgm:t>
    </dgm:pt>
    <dgm:pt modelId="{9B27D67F-B695-4653-9FCE-604CA3DAD788}" type="sibTrans" cxnId="{DCEC9F39-210B-4F3C-8B37-43F52630034F}">
      <dgm:prSet/>
      <dgm:spPr/>
      <dgm:t>
        <a:bodyPr/>
        <a:lstStyle/>
        <a:p>
          <a:endParaRPr lang="vi-VN"/>
        </a:p>
      </dgm:t>
    </dgm:pt>
    <dgm:pt modelId="{DC977921-96DA-49EF-A46A-9A8AED1298DB}">
      <dgm:prSet phldrT="[Text]"/>
      <dgm:spPr/>
      <dgm:t>
        <a:bodyPr/>
        <a:lstStyle/>
        <a:p>
          <a:r>
            <a:rPr lang="en-US" dirty="0"/>
            <a:t>$log</a:t>
          </a:r>
          <a:endParaRPr lang="vi-VN" dirty="0"/>
        </a:p>
      </dgm:t>
    </dgm:pt>
    <dgm:pt modelId="{5AE88B97-58E2-4A4D-A79C-5E52250FEA07}" type="parTrans" cxnId="{764B5408-6DD2-4839-B110-79E429BE10E2}">
      <dgm:prSet/>
      <dgm:spPr/>
      <dgm:t>
        <a:bodyPr/>
        <a:lstStyle/>
        <a:p>
          <a:endParaRPr lang="en-US"/>
        </a:p>
      </dgm:t>
    </dgm:pt>
    <dgm:pt modelId="{5CA56FBF-0959-4DA6-8CEF-F2CE745EDD23}" type="sibTrans" cxnId="{764B5408-6DD2-4839-B110-79E429BE10E2}">
      <dgm:prSet/>
      <dgm:spPr/>
      <dgm:t>
        <a:bodyPr/>
        <a:lstStyle/>
        <a:p>
          <a:endParaRPr lang="en-US"/>
        </a:p>
      </dgm:t>
    </dgm:pt>
    <dgm:pt modelId="{01F29FEA-A9A9-4F04-BE5C-C3E7528989AA}">
      <dgm:prSet phldrT="[Text]"/>
      <dgm:spPr/>
      <dgm:t>
        <a:bodyPr/>
        <a:lstStyle/>
        <a:p>
          <a:r>
            <a:rPr lang="en-US"/>
            <a:t>…</a:t>
          </a:r>
          <a:endParaRPr lang="vi-VN" dirty="0"/>
        </a:p>
      </dgm:t>
    </dgm:pt>
    <dgm:pt modelId="{8E6AAA14-CE67-48C7-A14C-7451D0C412E2}" type="parTrans" cxnId="{52F025DF-EC23-4B74-B6B5-1785CD9CF754}">
      <dgm:prSet/>
      <dgm:spPr/>
      <dgm:t>
        <a:bodyPr/>
        <a:lstStyle/>
        <a:p>
          <a:endParaRPr lang="en-US"/>
        </a:p>
      </dgm:t>
    </dgm:pt>
    <dgm:pt modelId="{58A68BA3-89BA-481F-9971-BAB19EB5FFC1}" type="sibTrans" cxnId="{52F025DF-EC23-4B74-B6B5-1785CD9CF754}">
      <dgm:prSet/>
      <dgm:spPr/>
      <dgm:t>
        <a:bodyPr/>
        <a:lstStyle/>
        <a:p>
          <a:endParaRPr lang="en-US"/>
        </a:p>
      </dgm:t>
    </dgm:pt>
    <dgm:pt modelId="{E1690E36-D96B-4350-AA63-383685C465B8}">
      <dgm:prSet phldrT="[Text]"/>
      <dgm:spPr/>
      <dgm:t>
        <a:bodyPr/>
        <a:lstStyle/>
        <a:p>
          <a:r>
            <a:rPr lang="en-US" b="0" i="0" dirty="0"/>
            <a:t>$scope</a:t>
          </a:r>
          <a:endParaRPr lang="vi-VN" dirty="0"/>
        </a:p>
      </dgm:t>
    </dgm:pt>
    <dgm:pt modelId="{BED1881D-15B7-4586-A0E0-528D50F30040}" type="sibTrans" cxnId="{2BB0AAAF-D610-408F-B316-DD1465453949}">
      <dgm:prSet/>
      <dgm:spPr/>
      <dgm:t>
        <a:bodyPr/>
        <a:lstStyle/>
        <a:p>
          <a:endParaRPr lang="en-US"/>
        </a:p>
      </dgm:t>
    </dgm:pt>
    <dgm:pt modelId="{6BFA55DA-57E4-4E76-84AD-56DA8883A365}" type="parTrans" cxnId="{2BB0AAAF-D610-408F-B316-DD1465453949}">
      <dgm:prSet/>
      <dgm:spPr/>
      <dgm:t>
        <a:bodyPr/>
        <a:lstStyle/>
        <a:p>
          <a:endParaRPr lang="en-US"/>
        </a:p>
      </dgm:t>
    </dgm:pt>
    <dgm:pt modelId="{BA4062E3-B6C7-41A4-9201-DE85CBAD32A3}" type="pres">
      <dgm:prSet presAssocID="{AD442996-2C51-433E-B074-2DA4134A6604}" presName="diagram" presStyleCnt="0">
        <dgm:presLayoutVars>
          <dgm:chPref val="1"/>
          <dgm:dir/>
          <dgm:animOne val="branch"/>
          <dgm:animLvl val="lvl"/>
          <dgm:resizeHandles/>
        </dgm:presLayoutVars>
      </dgm:prSet>
      <dgm:spPr/>
    </dgm:pt>
    <dgm:pt modelId="{9C0F7F6C-F909-406D-B93A-C6E505AF20FD}" type="pres">
      <dgm:prSet presAssocID="{01FD8E73-A176-44A9-AA8F-C076D5F37BA4}" presName="root" presStyleCnt="0"/>
      <dgm:spPr/>
    </dgm:pt>
    <dgm:pt modelId="{0C93CE34-9B6A-418D-84B3-F774330D8EFC}" type="pres">
      <dgm:prSet presAssocID="{01FD8E73-A176-44A9-AA8F-C076D5F37BA4}" presName="rootComposite" presStyleCnt="0"/>
      <dgm:spPr/>
    </dgm:pt>
    <dgm:pt modelId="{61CD13CF-8286-4F63-AC8B-E8D3898D1E7A}" type="pres">
      <dgm:prSet presAssocID="{01FD8E73-A176-44A9-AA8F-C076D5F37BA4}" presName="rootText" presStyleLbl="node1" presStyleIdx="0" presStyleCnt="5"/>
      <dgm:spPr/>
    </dgm:pt>
    <dgm:pt modelId="{93D146E5-77F6-4C8B-A253-CD1F8A17B2B7}" type="pres">
      <dgm:prSet presAssocID="{01FD8E73-A176-44A9-AA8F-C076D5F37BA4}" presName="rootConnector" presStyleLbl="node1" presStyleIdx="0" presStyleCnt="5"/>
      <dgm:spPr/>
    </dgm:pt>
    <dgm:pt modelId="{336E6140-1E56-42A0-AF00-8E87D5F95AF0}" type="pres">
      <dgm:prSet presAssocID="{01FD8E73-A176-44A9-AA8F-C076D5F37BA4}" presName="childShape" presStyleCnt="0"/>
      <dgm:spPr/>
    </dgm:pt>
    <dgm:pt modelId="{2021F3E3-63A1-407B-AED9-F25F7A71DEE4}" type="pres">
      <dgm:prSet presAssocID="{34AF5825-CC6C-4BE9-8F9E-17D83F398F1E}" presName="Name13" presStyleLbl="parChTrans1D2" presStyleIdx="0" presStyleCnt="15"/>
      <dgm:spPr/>
    </dgm:pt>
    <dgm:pt modelId="{50045A62-3404-403A-B59A-185D31F873E1}" type="pres">
      <dgm:prSet presAssocID="{5684E684-8751-4B5D-A585-BE42E3E51D90}" presName="childText" presStyleLbl="bgAcc1" presStyleIdx="0" presStyleCnt="15">
        <dgm:presLayoutVars>
          <dgm:bulletEnabled val="1"/>
        </dgm:presLayoutVars>
      </dgm:prSet>
      <dgm:spPr/>
    </dgm:pt>
    <dgm:pt modelId="{A97EF2CD-DA6B-40D7-B77E-CD90536B8AB7}" type="pres">
      <dgm:prSet presAssocID="{2F7CFBB4-54CE-48E5-A0B2-8DE0ADDF10E4}" presName="Name13" presStyleLbl="parChTrans1D2" presStyleIdx="1" presStyleCnt="15"/>
      <dgm:spPr/>
    </dgm:pt>
    <dgm:pt modelId="{6521FA78-D908-4C74-BD3A-B31028F1F152}" type="pres">
      <dgm:prSet presAssocID="{CA66339D-4855-486E-A9E9-4AC2A22656E1}" presName="childText" presStyleLbl="bgAcc1" presStyleIdx="1" presStyleCnt="15">
        <dgm:presLayoutVars>
          <dgm:bulletEnabled val="1"/>
        </dgm:presLayoutVars>
      </dgm:prSet>
      <dgm:spPr/>
    </dgm:pt>
    <dgm:pt modelId="{62ABC478-F4FE-40A7-8123-FD0AA4B0000B}" type="pres">
      <dgm:prSet presAssocID="{9BB29623-AC76-476C-BEC5-C0BE7F80D3EA}" presName="Name13" presStyleLbl="parChTrans1D2" presStyleIdx="2" presStyleCnt="15"/>
      <dgm:spPr/>
    </dgm:pt>
    <dgm:pt modelId="{9C5D5C52-3681-4AD2-AE06-D84CA0A77F55}" type="pres">
      <dgm:prSet presAssocID="{A18473A8-1989-458E-AFE1-0989EDF059FC}" presName="childText" presStyleLbl="bgAcc1" presStyleIdx="2" presStyleCnt="15">
        <dgm:presLayoutVars>
          <dgm:bulletEnabled val="1"/>
        </dgm:presLayoutVars>
      </dgm:prSet>
      <dgm:spPr/>
    </dgm:pt>
    <dgm:pt modelId="{BD1AC019-349C-4330-B973-5DF51C7C8FEF}" type="pres">
      <dgm:prSet presAssocID="{9524EFE5-C652-48FE-B750-359BCDBE599C}" presName="root" presStyleCnt="0"/>
      <dgm:spPr/>
    </dgm:pt>
    <dgm:pt modelId="{F50B39B7-6E74-4675-9D1C-723E272443D4}" type="pres">
      <dgm:prSet presAssocID="{9524EFE5-C652-48FE-B750-359BCDBE599C}" presName="rootComposite" presStyleCnt="0"/>
      <dgm:spPr/>
    </dgm:pt>
    <dgm:pt modelId="{5E97655C-F934-4A53-B9E8-F3DEF61D3DBB}" type="pres">
      <dgm:prSet presAssocID="{9524EFE5-C652-48FE-B750-359BCDBE599C}" presName="rootText" presStyleLbl="node1" presStyleIdx="1" presStyleCnt="5"/>
      <dgm:spPr/>
    </dgm:pt>
    <dgm:pt modelId="{616D0DA8-1175-4AF8-B7C9-05048B02DE22}" type="pres">
      <dgm:prSet presAssocID="{9524EFE5-C652-48FE-B750-359BCDBE599C}" presName="rootConnector" presStyleLbl="node1" presStyleIdx="1" presStyleCnt="5"/>
      <dgm:spPr/>
    </dgm:pt>
    <dgm:pt modelId="{071076E9-641A-43E9-924D-E9C5A9F15A6F}" type="pres">
      <dgm:prSet presAssocID="{9524EFE5-C652-48FE-B750-359BCDBE599C}" presName="childShape" presStyleCnt="0"/>
      <dgm:spPr/>
    </dgm:pt>
    <dgm:pt modelId="{80950537-79AA-4F33-890D-430FAC1465B9}" type="pres">
      <dgm:prSet presAssocID="{C7E23DF9-F88A-47D4-98B8-698DB5171DA1}" presName="Name13" presStyleLbl="parChTrans1D2" presStyleIdx="3" presStyleCnt="15"/>
      <dgm:spPr/>
    </dgm:pt>
    <dgm:pt modelId="{714974B7-0AC4-46A2-8DB3-6CF646CBDE8E}" type="pres">
      <dgm:prSet presAssocID="{612AFD2F-D8E4-4EB6-9AEA-DF09C1B27566}" presName="childText" presStyleLbl="bgAcc1" presStyleIdx="3" presStyleCnt="15">
        <dgm:presLayoutVars>
          <dgm:bulletEnabled val="1"/>
        </dgm:presLayoutVars>
      </dgm:prSet>
      <dgm:spPr/>
    </dgm:pt>
    <dgm:pt modelId="{89814C9F-5A48-43CC-91A4-6667F55FC79C}" type="pres">
      <dgm:prSet presAssocID="{852BFC27-C5F9-454C-8CFF-F6816E81E430}" presName="Name13" presStyleLbl="parChTrans1D2" presStyleIdx="4" presStyleCnt="15"/>
      <dgm:spPr/>
    </dgm:pt>
    <dgm:pt modelId="{A238F141-4310-464E-B252-EC157D2A1B7C}" type="pres">
      <dgm:prSet presAssocID="{97BAB988-DFCA-4288-B0A4-B2A12EA39F66}" presName="childText" presStyleLbl="bgAcc1" presStyleIdx="4" presStyleCnt="15">
        <dgm:presLayoutVars>
          <dgm:bulletEnabled val="1"/>
        </dgm:presLayoutVars>
      </dgm:prSet>
      <dgm:spPr/>
    </dgm:pt>
    <dgm:pt modelId="{2F0D85A6-F263-489B-A485-DA48E655094E}" type="pres">
      <dgm:prSet presAssocID="{5AE88B97-58E2-4A4D-A79C-5E52250FEA07}" presName="Name13" presStyleLbl="parChTrans1D2" presStyleIdx="5" presStyleCnt="15"/>
      <dgm:spPr/>
    </dgm:pt>
    <dgm:pt modelId="{A20E7DED-4BD3-410A-967A-58EBD56364DD}" type="pres">
      <dgm:prSet presAssocID="{DC977921-96DA-49EF-A46A-9A8AED1298DB}" presName="childText" presStyleLbl="bgAcc1" presStyleIdx="5" presStyleCnt="15">
        <dgm:presLayoutVars>
          <dgm:bulletEnabled val="1"/>
        </dgm:presLayoutVars>
      </dgm:prSet>
      <dgm:spPr/>
    </dgm:pt>
    <dgm:pt modelId="{36B5A3F7-95DF-4752-B92B-AC88CCEF7C60}" type="pres">
      <dgm:prSet presAssocID="{5B13A6C8-18B6-4BE6-9A10-F70C43CD9847}" presName="Name13" presStyleLbl="parChTrans1D2" presStyleIdx="6" presStyleCnt="15"/>
      <dgm:spPr/>
    </dgm:pt>
    <dgm:pt modelId="{4109D630-DEE5-46C1-A104-EA9AE8EB9F83}" type="pres">
      <dgm:prSet presAssocID="{68E37EA7-B4B2-4057-BF31-7A1EEA77F6F1}" presName="childText" presStyleLbl="bgAcc1" presStyleIdx="6" presStyleCnt="15">
        <dgm:presLayoutVars>
          <dgm:bulletEnabled val="1"/>
        </dgm:presLayoutVars>
      </dgm:prSet>
      <dgm:spPr/>
    </dgm:pt>
    <dgm:pt modelId="{F79DCA9C-50EA-47A1-B5CA-2A409BB9BAFC}" type="pres">
      <dgm:prSet presAssocID="{ADE1114D-376A-4530-B8E5-6095DE4138EF}" presName="root" presStyleCnt="0"/>
      <dgm:spPr/>
    </dgm:pt>
    <dgm:pt modelId="{234715EE-23A8-495D-BBA1-F50E85D6F80E}" type="pres">
      <dgm:prSet presAssocID="{ADE1114D-376A-4530-B8E5-6095DE4138EF}" presName="rootComposite" presStyleCnt="0"/>
      <dgm:spPr/>
    </dgm:pt>
    <dgm:pt modelId="{2B3A9653-875B-4436-B4B1-296D8984A7E5}" type="pres">
      <dgm:prSet presAssocID="{ADE1114D-376A-4530-B8E5-6095DE4138EF}" presName="rootText" presStyleLbl="node1" presStyleIdx="2" presStyleCnt="5" custLinFactNeighborX="5732" custLinFactNeighborY="2293"/>
      <dgm:spPr/>
    </dgm:pt>
    <dgm:pt modelId="{8C2D1434-F11E-4DEA-9B95-CF5392BC938E}" type="pres">
      <dgm:prSet presAssocID="{ADE1114D-376A-4530-B8E5-6095DE4138EF}" presName="rootConnector" presStyleLbl="node1" presStyleIdx="2" presStyleCnt="5"/>
      <dgm:spPr/>
    </dgm:pt>
    <dgm:pt modelId="{BAEB5391-97CA-4526-AB19-3C732B58D3DE}" type="pres">
      <dgm:prSet presAssocID="{ADE1114D-376A-4530-B8E5-6095DE4138EF}" presName="childShape" presStyleCnt="0"/>
      <dgm:spPr/>
    </dgm:pt>
    <dgm:pt modelId="{16855935-948D-4105-9E10-8074D05A51C4}" type="pres">
      <dgm:prSet presAssocID="{14055799-595A-45B0-8CB3-2E290C856E74}" presName="Name13" presStyleLbl="parChTrans1D2" presStyleIdx="7" presStyleCnt="15"/>
      <dgm:spPr/>
    </dgm:pt>
    <dgm:pt modelId="{393E2BDE-9F6F-4685-824C-1EBA9ECC419C}" type="pres">
      <dgm:prSet presAssocID="{0E1F3FCE-0C03-48C7-8E37-8ABEC49E8593}" presName="childText" presStyleLbl="bgAcc1" presStyleIdx="7" presStyleCnt="15" custLinFactNeighborX="7327">
        <dgm:presLayoutVars>
          <dgm:bulletEnabled val="1"/>
        </dgm:presLayoutVars>
      </dgm:prSet>
      <dgm:spPr/>
    </dgm:pt>
    <dgm:pt modelId="{18B5507F-6C9D-494B-A361-403E2BABC854}" type="pres">
      <dgm:prSet presAssocID="{6BFA55DA-57E4-4E76-84AD-56DA8883A365}" presName="Name13" presStyleLbl="parChTrans1D2" presStyleIdx="8" presStyleCnt="15"/>
      <dgm:spPr/>
    </dgm:pt>
    <dgm:pt modelId="{1EFD8095-E60C-4AE1-9B7D-785F5DC71448}" type="pres">
      <dgm:prSet presAssocID="{E1690E36-D96B-4350-AA63-383685C465B8}" presName="childText" presStyleLbl="bgAcc1" presStyleIdx="8" presStyleCnt="15">
        <dgm:presLayoutVars>
          <dgm:bulletEnabled val="1"/>
        </dgm:presLayoutVars>
      </dgm:prSet>
      <dgm:spPr/>
    </dgm:pt>
    <dgm:pt modelId="{5CC6DB00-F15D-44FF-B82C-F5F96F6AD3E4}" type="pres">
      <dgm:prSet presAssocID="{8E6AAA14-CE67-48C7-A14C-7451D0C412E2}" presName="Name13" presStyleLbl="parChTrans1D2" presStyleIdx="9" presStyleCnt="15"/>
      <dgm:spPr/>
    </dgm:pt>
    <dgm:pt modelId="{2BF45BE0-BB54-49C2-8C96-8066A64B2A00}" type="pres">
      <dgm:prSet presAssocID="{01F29FEA-A9A9-4F04-BE5C-C3E7528989AA}" presName="childText" presStyleLbl="bgAcc1" presStyleIdx="9" presStyleCnt="15">
        <dgm:presLayoutVars>
          <dgm:bulletEnabled val="1"/>
        </dgm:presLayoutVars>
      </dgm:prSet>
      <dgm:spPr/>
    </dgm:pt>
    <dgm:pt modelId="{4264AC90-C48F-4ACC-A2E8-E0FC3FDF6D25}" type="pres">
      <dgm:prSet presAssocID="{156B6EB6-F813-4F40-B701-7AE666FF59CF}" presName="root" presStyleCnt="0"/>
      <dgm:spPr/>
    </dgm:pt>
    <dgm:pt modelId="{AD56F446-A7CB-40BC-B5BE-70A26B1462A2}" type="pres">
      <dgm:prSet presAssocID="{156B6EB6-F813-4F40-B701-7AE666FF59CF}" presName="rootComposite" presStyleCnt="0"/>
      <dgm:spPr/>
    </dgm:pt>
    <dgm:pt modelId="{F3F7A11B-0ECA-4080-8844-C32B2986085C}" type="pres">
      <dgm:prSet presAssocID="{156B6EB6-F813-4F40-B701-7AE666FF59CF}" presName="rootText" presStyleLbl="node1" presStyleIdx="3" presStyleCnt="5" custLinFactNeighborX="0" custLinFactNeighborY="-4585"/>
      <dgm:spPr/>
    </dgm:pt>
    <dgm:pt modelId="{691D7560-9D06-42E5-8D5B-7094DBB22662}" type="pres">
      <dgm:prSet presAssocID="{156B6EB6-F813-4F40-B701-7AE666FF59CF}" presName="rootConnector" presStyleLbl="node1" presStyleIdx="3" presStyleCnt="5"/>
      <dgm:spPr/>
    </dgm:pt>
    <dgm:pt modelId="{B7CE125E-91EA-4C2B-B514-E71CC3302C56}" type="pres">
      <dgm:prSet presAssocID="{156B6EB6-F813-4F40-B701-7AE666FF59CF}" presName="childShape" presStyleCnt="0"/>
      <dgm:spPr/>
    </dgm:pt>
    <dgm:pt modelId="{0514110E-FF01-471F-B8E7-1D1133731988}" type="pres">
      <dgm:prSet presAssocID="{A8F829D5-78BB-4953-99BC-20B6808397A5}" presName="Name13" presStyleLbl="parChTrans1D2" presStyleIdx="10" presStyleCnt="15"/>
      <dgm:spPr/>
    </dgm:pt>
    <dgm:pt modelId="{BCE6A597-3143-4C92-BD61-1BE77EBE515C}" type="pres">
      <dgm:prSet presAssocID="{1C07F5A8-E915-4634-9A3E-26A3C6BDE840}" presName="childText" presStyleLbl="bgAcc1" presStyleIdx="10" presStyleCnt="15">
        <dgm:presLayoutVars>
          <dgm:bulletEnabled val="1"/>
        </dgm:presLayoutVars>
      </dgm:prSet>
      <dgm:spPr/>
    </dgm:pt>
    <dgm:pt modelId="{1FF9CCA6-FE17-423B-8900-011C3573CF9B}" type="pres">
      <dgm:prSet presAssocID="{A3961CF5-A13C-44B1-9363-B1E4DFB32AB2}" presName="Name13" presStyleLbl="parChTrans1D2" presStyleIdx="11" presStyleCnt="15"/>
      <dgm:spPr/>
    </dgm:pt>
    <dgm:pt modelId="{8E126619-6199-47FC-8182-6BDF82176E8F}" type="pres">
      <dgm:prSet presAssocID="{6D853105-1A14-4C5C-B0EF-BDAA983B8735}" presName="childText" presStyleLbl="bgAcc1" presStyleIdx="11" presStyleCnt="15">
        <dgm:presLayoutVars>
          <dgm:bulletEnabled val="1"/>
        </dgm:presLayoutVars>
      </dgm:prSet>
      <dgm:spPr/>
    </dgm:pt>
    <dgm:pt modelId="{44D936EE-9373-4D13-880A-75D2F4A80BE1}" type="pres">
      <dgm:prSet presAssocID="{94E0981A-7865-4E10-916A-665D7FDEAF04}" presName="Name13" presStyleLbl="parChTrans1D2" presStyleIdx="12" presStyleCnt="15"/>
      <dgm:spPr/>
    </dgm:pt>
    <dgm:pt modelId="{C00908A5-85E7-40D5-BDDE-1318280D9AAB}" type="pres">
      <dgm:prSet presAssocID="{FB6F4486-9A86-4685-8B19-5ADA054F26AC}" presName="childText" presStyleLbl="bgAcc1" presStyleIdx="12" presStyleCnt="15">
        <dgm:presLayoutVars>
          <dgm:bulletEnabled val="1"/>
        </dgm:presLayoutVars>
      </dgm:prSet>
      <dgm:spPr/>
    </dgm:pt>
    <dgm:pt modelId="{44686A33-7490-467B-9FF4-2099EBF60CC1}" type="pres">
      <dgm:prSet presAssocID="{C732341D-A5D1-4C12-B88E-B2D729547B1E}" presName="root" presStyleCnt="0"/>
      <dgm:spPr/>
    </dgm:pt>
    <dgm:pt modelId="{C44D5742-B626-418E-9858-0EB046390B0B}" type="pres">
      <dgm:prSet presAssocID="{C732341D-A5D1-4C12-B88E-B2D729547B1E}" presName="rootComposite" presStyleCnt="0"/>
      <dgm:spPr/>
    </dgm:pt>
    <dgm:pt modelId="{24B5F859-0B7B-4516-B96E-61CFEB1FCB46}" type="pres">
      <dgm:prSet presAssocID="{C732341D-A5D1-4C12-B88E-B2D729547B1E}" presName="rootText" presStyleLbl="node1" presStyleIdx="4" presStyleCnt="5"/>
      <dgm:spPr/>
    </dgm:pt>
    <dgm:pt modelId="{A00AD374-0341-40FE-81AE-457C14D26B06}" type="pres">
      <dgm:prSet presAssocID="{C732341D-A5D1-4C12-B88E-B2D729547B1E}" presName="rootConnector" presStyleLbl="node1" presStyleIdx="4" presStyleCnt="5"/>
      <dgm:spPr/>
    </dgm:pt>
    <dgm:pt modelId="{21D7B73C-A210-4D10-B08A-8C8517E36B31}" type="pres">
      <dgm:prSet presAssocID="{C732341D-A5D1-4C12-B88E-B2D729547B1E}" presName="childShape" presStyleCnt="0"/>
      <dgm:spPr/>
    </dgm:pt>
    <dgm:pt modelId="{C8D3B1D5-86A9-4BC7-88F8-A8E6EFF2E464}" type="pres">
      <dgm:prSet presAssocID="{F5C2F5A7-54C2-4A7C-84AA-EE510699775E}" presName="Name13" presStyleLbl="parChTrans1D2" presStyleIdx="13" presStyleCnt="15"/>
      <dgm:spPr/>
    </dgm:pt>
    <dgm:pt modelId="{826959C6-2B85-4EDF-BDE2-812EA787DDE6}" type="pres">
      <dgm:prSet presAssocID="{7DE146B8-12EB-4E6B-A89B-641FDE9EF4B1}" presName="childText" presStyleLbl="bgAcc1" presStyleIdx="13" presStyleCnt="15">
        <dgm:presLayoutVars>
          <dgm:bulletEnabled val="1"/>
        </dgm:presLayoutVars>
      </dgm:prSet>
      <dgm:spPr/>
    </dgm:pt>
    <dgm:pt modelId="{6E196885-E841-4568-B304-E98BD7619219}" type="pres">
      <dgm:prSet presAssocID="{8315A4BD-C119-41CC-A010-E0893B1BE5E1}" presName="Name13" presStyleLbl="parChTrans1D2" presStyleIdx="14" presStyleCnt="15"/>
      <dgm:spPr/>
    </dgm:pt>
    <dgm:pt modelId="{ECFCD2B6-8D3D-420B-BEF8-5CD7A37E4200}" type="pres">
      <dgm:prSet presAssocID="{D8494C54-B6C1-4E53-A38B-D7F95C3EC409}" presName="childText" presStyleLbl="bgAcc1" presStyleIdx="14" presStyleCnt="15">
        <dgm:presLayoutVars>
          <dgm:bulletEnabled val="1"/>
        </dgm:presLayoutVars>
      </dgm:prSet>
      <dgm:spPr/>
    </dgm:pt>
  </dgm:ptLst>
  <dgm:cxnLst>
    <dgm:cxn modelId="{8F850A02-4B80-4162-918B-88E140FA5130}" type="presOf" srcId="{9BB29623-AC76-476C-BEC5-C0BE7F80D3EA}" destId="{62ABC478-F4FE-40A7-8123-FD0AA4B0000B}" srcOrd="0" destOrd="0" presId="urn:microsoft.com/office/officeart/2005/8/layout/hierarchy3"/>
    <dgm:cxn modelId="{6598B604-8D9F-42A3-87F6-2DC6FA0E87A4}" srcId="{AD442996-2C51-433E-B074-2DA4134A6604}" destId="{C732341D-A5D1-4C12-B88E-B2D729547B1E}" srcOrd="4" destOrd="0" parTransId="{2800B4B6-9E17-45E4-80C2-58D7637910D0}" sibTransId="{01268D9F-FA93-48F6-BDED-67E6C72529D5}"/>
    <dgm:cxn modelId="{21674E05-74D4-46F1-B23C-3E6F85F32EA5}" type="presOf" srcId="{156B6EB6-F813-4F40-B701-7AE666FF59CF}" destId="{F3F7A11B-0ECA-4080-8844-C32B2986085C}" srcOrd="0" destOrd="0" presId="urn:microsoft.com/office/officeart/2005/8/layout/hierarchy3"/>
    <dgm:cxn modelId="{FE54BF07-3643-4AF6-8194-2DF811878350}" type="presOf" srcId="{5AE88B97-58E2-4A4D-A79C-5E52250FEA07}" destId="{2F0D85A6-F263-489B-A485-DA48E655094E}" srcOrd="0" destOrd="0" presId="urn:microsoft.com/office/officeart/2005/8/layout/hierarchy3"/>
    <dgm:cxn modelId="{764B5408-6DD2-4839-B110-79E429BE10E2}" srcId="{9524EFE5-C652-48FE-B750-359BCDBE599C}" destId="{DC977921-96DA-49EF-A46A-9A8AED1298DB}" srcOrd="2" destOrd="0" parTransId="{5AE88B97-58E2-4A4D-A79C-5E52250FEA07}" sibTransId="{5CA56FBF-0959-4DA6-8CEF-F2CE745EDD23}"/>
    <dgm:cxn modelId="{E2B2AA09-914B-41D6-BCA1-AC9CE51818F4}" srcId="{AD442996-2C51-433E-B074-2DA4134A6604}" destId="{ADE1114D-376A-4530-B8E5-6095DE4138EF}" srcOrd="2" destOrd="0" parTransId="{E621A0A9-7FEF-4EB8-A60B-9C03F761AC3B}" sibTransId="{FF60E118-C8B4-45C1-AFD0-B607AB5896D2}"/>
    <dgm:cxn modelId="{DE20E00C-0B38-449F-897B-E95205B7AE01}" type="presOf" srcId="{01FD8E73-A176-44A9-AA8F-C076D5F37BA4}" destId="{61CD13CF-8286-4F63-AC8B-E8D3898D1E7A}" srcOrd="0" destOrd="0" presId="urn:microsoft.com/office/officeart/2005/8/layout/hierarchy3"/>
    <dgm:cxn modelId="{822A3013-AAE1-4637-A293-0885EC7A318E}" srcId="{C732341D-A5D1-4C12-B88E-B2D729547B1E}" destId="{7DE146B8-12EB-4E6B-A89B-641FDE9EF4B1}" srcOrd="0" destOrd="0" parTransId="{F5C2F5A7-54C2-4A7C-84AA-EE510699775E}" sibTransId="{CB9A4B3F-9525-4749-A47C-A5FC320AC204}"/>
    <dgm:cxn modelId="{EBFE3014-A08A-4641-BF0E-B63C476B6AD7}" type="presOf" srcId="{C732341D-A5D1-4C12-B88E-B2D729547B1E}" destId="{A00AD374-0341-40FE-81AE-457C14D26B06}" srcOrd="1" destOrd="0" presId="urn:microsoft.com/office/officeart/2005/8/layout/hierarchy3"/>
    <dgm:cxn modelId="{69911B15-C9E2-4193-8C72-7A9933114160}" type="presOf" srcId="{2F7CFBB4-54CE-48E5-A0B2-8DE0ADDF10E4}" destId="{A97EF2CD-DA6B-40D7-B77E-CD90536B8AB7}" srcOrd="0" destOrd="0" presId="urn:microsoft.com/office/officeart/2005/8/layout/hierarchy3"/>
    <dgm:cxn modelId="{DD4B5A18-5BF5-470D-AF8F-E51588C00158}" type="presOf" srcId="{C732341D-A5D1-4C12-B88E-B2D729547B1E}" destId="{24B5F859-0B7B-4516-B96E-61CFEB1FCB46}" srcOrd="0" destOrd="0" presId="urn:microsoft.com/office/officeart/2005/8/layout/hierarchy3"/>
    <dgm:cxn modelId="{D940B51A-F302-47F2-BF7B-CECC935E46C1}" type="presOf" srcId="{34AF5825-CC6C-4BE9-8F9E-17D83F398F1E}" destId="{2021F3E3-63A1-407B-AED9-F25F7A71DEE4}" srcOrd="0" destOrd="0" presId="urn:microsoft.com/office/officeart/2005/8/layout/hierarchy3"/>
    <dgm:cxn modelId="{30EF3F20-4FDE-42CD-948D-091C45E3683B}" srcId="{01FD8E73-A176-44A9-AA8F-C076D5F37BA4}" destId="{5684E684-8751-4B5D-A585-BE42E3E51D90}" srcOrd="0" destOrd="0" parTransId="{34AF5825-CC6C-4BE9-8F9E-17D83F398F1E}" sibTransId="{0233DA0C-15C3-48F8-AB0B-7A4E38C5C125}"/>
    <dgm:cxn modelId="{904F7C22-222C-46B1-A44D-60A279B52BFE}" type="presOf" srcId="{9524EFE5-C652-48FE-B750-359BCDBE599C}" destId="{616D0DA8-1175-4AF8-B7C9-05048B02DE22}" srcOrd="1" destOrd="0" presId="urn:microsoft.com/office/officeart/2005/8/layout/hierarchy3"/>
    <dgm:cxn modelId="{4BA29A24-3580-41D9-A484-654A1FE1CEEC}" type="presOf" srcId="{6D853105-1A14-4C5C-B0EF-BDAA983B8735}" destId="{8E126619-6199-47FC-8182-6BDF82176E8F}" srcOrd="0" destOrd="0" presId="urn:microsoft.com/office/officeart/2005/8/layout/hierarchy3"/>
    <dgm:cxn modelId="{67FEDF2C-1105-4A5F-B33C-8D884EC573D8}" type="presOf" srcId="{D8494C54-B6C1-4E53-A38B-D7F95C3EC409}" destId="{ECFCD2B6-8D3D-420B-BEF8-5CD7A37E4200}" srcOrd="0" destOrd="0" presId="urn:microsoft.com/office/officeart/2005/8/layout/hierarchy3"/>
    <dgm:cxn modelId="{A6A9762E-DD29-46A1-8D91-0D1500B31380}" type="presOf" srcId="{AD442996-2C51-433E-B074-2DA4134A6604}" destId="{BA4062E3-B6C7-41A4-9201-DE85CBAD32A3}" srcOrd="0" destOrd="0" presId="urn:microsoft.com/office/officeart/2005/8/layout/hierarchy3"/>
    <dgm:cxn modelId="{DCEC9F39-210B-4F3C-8B37-43F52630034F}" srcId="{01FD8E73-A176-44A9-AA8F-C076D5F37BA4}" destId="{A18473A8-1989-458E-AFE1-0989EDF059FC}" srcOrd="2" destOrd="0" parTransId="{9BB29623-AC76-476C-BEC5-C0BE7F80D3EA}" sibTransId="{9B27D67F-B695-4653-9FCE-604CA3DAD788}"/>
    <dgm:cxn modelId="{21ACD939-FB35-4FAD-929A-6E755A97BFC4}" srcId="{ADE1114D-376A-4530-B8E5-6095DE4138EF}" destId="{0E1F3FCE-0C03-48C7-8E37-8ABEC49E8593}" srcOrd="0" destOrd="0" parTransId="{14055799-595A-45B0-8CB3-2E290C856E74}" sibTransId="{73B7BADF-BA7D-45A7-8B4B-63FE813B60C9}"/>
    <dgm:cxn modelId="{A240543A-F8BB-4B06-8C11-FAE874765411}" type="presOf" srcId="{FB6F4486-9A86-4685-8B19-5ADA054F26AC}" destId="{C00908A5-85E7-40D5-BDDE-1318280D9AAB}" srcOrd="0" destOrd="0" presId="urn:microsoft.com/office/officeart/2005/8/layout/hierarchy3"/>
    <dgm:cxn modelId="{150BAE3C-C1B8-4B98-9E5B-9F1D474FAC7E}" type="presOf" srcId="{A8F829D5-78BB-4953-99BC-20B6808397A5}" destId="{0514110E-FF01-471F-B8E7-1D1133731988}" srcOrd="0" destOrd="0" presId="urn:microsoft.com/office/officeart/2005/8/layout/hierarchy3"/>
    <dgm:cxn modelId="{96E5FE5B-DC73-40A5-840D-E534853FDA26}" type="presOf" srcId="{94E0981A-7865-4E10-916A-665D7FDEAF04}" destId="{44D936EE-9373-4D13-880A-75D2F4A80BE1}" srcOrd="0" destOrd="0" presId="urn:microsoft.com/office/officeart/2005/8/layout/hierarchy3"/>
    <dgm:cxn modelId="{CC95235F-EE63-401E-8B2E-77CD21D59CAD}" type="presOf" srcId="{9524EFE5-C652-48FE-B750-359BCDBE599C}" destId="{5E97655C-F934-4A53-B9E8-F3DEF61D3DBB}" srcOrd="0" destOrd="0" presId="urn:microsoft.com/office/officeart/2005/8/layout/hierarchy3"/>
    <dgm:cxn modelId="{49127164-3510-4E07-BD24-EC67278A97F8}" srcId="{AD442996-2C51-433E-B074-2DA4134A6604}" destId="{156B6EB6-F813-4F40-B701-7AE666FF59CF}" srcOrd="3" destOrd="0" parTransId="{371BB2D4-1C92-4833-8A1D-C9AB9843A3A7}" sibTransId="{8728FA80-8CFC-4592-91CF-81F8C3AABB2F}"/>
    <dgm:cxn modelId="{B6006545-045B-422A-88A3-1340DE675E5E}" type="presOf" srcId="{14055799-595A-45B0-8CB3-2E290C856E74}" destId="{16855935-948D-4105-9E10-8074D05A51C4}" srcOrd="0" destOrd="0" presId="urn:microsoft.com/office/officeart/2005/8/layout/hierarchy3"/>
    <dgm:cxn modelId="{50378968-170D-4B29-AEA3-7FF547BF80C4}" srcId="{9524EFE5-C652-48FE-B750-359BCDBE599C}" destId="{612AFD2F-D8E4-4EB6-9AEA-DF09C1B27566}" srcOrd="0" destOrd="0" parTransId="{C7E23DF9-F88A-47D4-98B8-698DB5171DA1}" sibTransId="{5C2E937E-FEBA-47B8-80FF-827B15D03B14}"/>
    <dgm:cxn modelId="{7A0DD16A-75BB-46E1-9EDB-2DA49F4BA7A9}" type="presOf" srcId="{F5C2F5A7-54C2-4A7C-84AA-EE510699775E}" destId="{C8D3B1D5-86A9-4BC7-88F8-A8E6EFF2E464}" srcOrd="0" destOrd="0" presId="urn:microsoft.com/office/officeart/2005/8/layout/hierarchy3"/>
    <dgm:cxn modelId="{C63CF86B-BBE0-4B89-A9D1-4AD3BA424FFB}" type="presOf" srcId="{1C07F5A8-E915-4634-9A3E-26A3C6BDE840}" destId="{BCE6A597-3143-4C92-BD61-1BE77EBE515C}" srcOrd="0" destOrd="0" presId="urn:microsoft.com/office/officeart/2005/8/layout/hierarchy3"/>
    <dgm:cxn modelId="{C23B454D-00C6-4671-932A-DF247570E799}" type="presOf" srcId="{8E6AAA14-CE67-48C7-A14C-7451D0C412E2}" destId="{5CC6DB00-F15D-44FF-B82C-F5F96F6AD3E4}" srcOrd="0" destOrd="0" presId="urn:microsoft.com/office/officeart/2005/8/layout/hierarchy3"/>
    <dgm:cxn modelId="{3DF8D76E-14E7-472D-BF0F-C0E528A98152}" type="presOf" srcId="{CA66339D-4855-486E-A9E9-4AC2A22656E1}" destId="{6521FA78-D908-4C74-BD3A-B31028F1F152}" srcOrd="0" destOrd="0" presId="urn:microsoft.com/office/officeart/2005/8/layout/hierarchy3"/>
    <dgm:cxn modelId="{07E34979-7FA9-42F9-A921-35D62C483E81}" type="presOf" srcId="{01F29FEA-A9A9-4F04-BE5C-C3E7528989AA}" destId="{2BF45BE0-BB54-49C2-8C96-8066A64B2A00}" srcOrd="0" destOrd="0" presId="urn:microsoft.com/office/officeart/2005/8/layout/hierarchy3"/>
    <dgm:cxn modelId="{852EAF79-5431-43BC-A9EC-79906526E0C1}" srcId="{9524EFE5-C652-48FE-B750-359BCDBE599C}" destId="{97BAB988-DFCA-4288-B0A4-B2A12EA39F66}" srcOrd="1" destOrd="0" parTransId="{852BFC27-C5F9-454C-8CFF-F6816E81E430}" sibTransId="{FC757720-0134-4734-AF49-F39E46F12084}"/>
    <dgm:cxn modelId="{FEB9357F-58F1-4DA3-B1D4-DEB51BB6F802}" type="presOf" srcId="{156B6EB6-F813-4F40-B701-7AE666FF59CF}" destId="{691D7560-9D06-42E5-8D5B-7094DBB22662}" srcOrd="1" destOrd="0" presId="urn:microsoft.com/office/officeart/2005/8/layout/hierarchy3"/>
    <dgm:cxn modelId="{F16BD781-D087-4E35-A036-03A065D91E70}" srcId="{156B6EB6-F813-4F40-B701-7AE666FF59CF}" destId="{6D853105-1A14-4C5C-B0EF-BDAA983B8735}" srcOrd="1" destOrd="0" parTransId="{A3961CF5-A13C-44B1-9363-B1E4DFB32AB2}" sibTransId="{AA620EC5-74D5-46F8-B95E-40DD75133E25}"/>
    <dgm:cxn modelId="{78E9AB83-B7C3-4AFA-8EB9-557D6140B5FF}" type="presOf" srcId="{ADE1114D-376A-4530-B8E5-6095DE4138EF}" destId="{8C2D1434-F11E-4DEA-9B95-CF5392BC938E}" srcOrd="1" destOrd="0" presId="urn:microsoft.com/office/officeart/2005/8/layout/hierarchy3"/>
    <dgm:cxn modelId="{6B695A86-A5D7-4DEA-B131-FBED5914D0E7}" type="presOf" srcId="{DC977921-96DA-49EF-A46A-9A8AED1298DB}" destId="{A20E7DED-4BD3-410A-967A-58EBD56364DD}" srcOrd="0" destOrd="0" presId="urn:microsoft.com/office/officeart/2005/8/layout/hierarchy3"/>
    <dgm:cxn modelId="{26F7C48B-3D89-4469-9B62-F5375F986366}" type="presOf" srcId="{8315A4BD-C119-41CC-A010-E0893B1BE5E1}" destId="{6E196885-E841-4568-B304-E98BD7619219}" srcOrd="0" destOrd="0" presId="urn:microsoft.com/office/officeart/2005/8/layout/hierarchy3"/>
    <dgm:cxn modelId="{1926098C-8239-49DE-8063-959671B55A2F}" srcId="{C732341D-A5D1-4C12-B88E-B2D729547B1E}" destId="{D8494C54-B6C1-4E53-A38B-D7F95C3EC409}" srcOrd="1" destOrd="0" parTransId="{8315A4BD-C119-41CC-A010-E0893B1BE5E1}" sibTransId="{26551C9E-7B8E-4FB1-9F06-34E746FE53DC}"/>
    <dgm:cxn modelId="{7D940190-C2C2-4E42-9058-0D75BEEDAE8B}" type="presOf" srcId="{97BAB988-DFCA-4288-B0A4-B2A12EA39F66}" destId="{A238F141-4310-464E-B252-EC157D2A1B7C}" srcOrd="0" destOrd="0" presId="urn:microsoft.com/office/officeart/2005/8/layout/hierarchy3"/>
    <dgm:cxn modelId="{7F894291-D1E5-4563-B44C-36972C78EFF8}" type="presOf" srcId="{A18473A8-1989-458E-AFE1-0989EDF059FC}" destId="{9C5D5C52-3681-4AD2-AE06-D84CA0A77F55}" srcOrd="0" destOrd="0" presId="urn:microsoft.com/office/officeart/2005/8/layout/hierarchy3"/>
    <dgm:cxn modelId="{4B63A89F-12FE-4274-9325-0B8ADC1ACEA8}" srcId="{AD442996-2C51-433E-B074-2DA4134A6604}" destId="{01FD8E73-A176-44A9-AA8F-C076D5F37BA4}" srcOrd="0" destOrd="0" parTransId="{34FC7491-609F-4963-902E-D7FE94778D7B}" sibTransId="{7E7FEDBB-E7F4-463C-B1DD-08EA0F8AC9AC}"/>
    <dgm:cxn modelId="{D850A9A3-9E13-495F-A271-262F80D044D1}" type="presOf" srcId="{68E37EA7-B4B2-4057-BF31-7A1EEA77F6F1}" destId="{4109D630-DEE5-46C1-A104-EA9AE8EB9F83}" srcOrd="0" destOrd="0" presId="urn:microsoft.com/office/officeart/2005/8/layout/hierarchy3"/>
    <dgm:cxn modelId="{E3A12FA4-EA61-452D-8C11-69390F8A9455}" srcId="{9524EFE5-C652-48FE-B750-359BCDBE599C}" destId="{68E37EA7-B4B2-4057-BF31-7A1EEA77F6F1}" srcOrd="3" destOrd="0" parTransId="{5B13A6C8-18B6-4BE6-9A10-F70C43CD9847}" sibTransId="{1C6C752E-3510-4823-9E48-26D28591EA12}"/>
    <dgm:cxn modelId="{18F846A4-D9E5-4EB1-A04D-8A752B9F93E1}" type="presOf" srcId="{852BFC27-C5F9-454C-8CFF-F6816E81E430}" destId="{89814C9F-5A48-43CC-91A4-6667F55FC79C}" srcOrd="0" destOrd="0" presId="urn:microsoft.com/office/officeart/2005/8/layout/hierarchy3"/>
    <dgm:cxn modelId="{A05C4EA6-8E7B-4E50-A7B9-6271D27472D2}" srcId="{01FD8E73-A176-44A9-AA8F-C076D5F37BA4}" destId="{CA66339D-4855-486E-A9E9-4AC2A22656E1}" srcOrd="1" destOrd="0" parTransId="{2F7CFBB4-54CE-48E5-A0B2-8DE0ADDF10E4}" sibTransId="{E9CFCF48-FADB-47BE-A46B-2FDEDE579327}"/>
    <dgm:cxn modelId="{CC144EA8-9C87-4669-96CD-8DF3DAAAC093}" type="presOf" srcId="{01FD8E73-A176-44A9-AA8F-C076D5F37BA4}" destId="{93D146E5-77F6-4C8B-A253-CD1F8A17B2B7}" srcOrd="1" destOrd="0" presId="urn:microsoft.com/office/officeart/2005/8/layout/hierarchy3"/>
    <dgm:cxn modelId="{E4357AAC-3CF5-4F65-9EC7-707E9E40554F}" type="presOf" srcId="{6BFA55DA-57E4-4E76-84AD-56DA8883A365}" destId="{18B5507F-6C9D-494B-A361-403E2BABC854}" srcOrd="0" destOrd="0" presId="urn:microsoft.com/office/officeart/2005/8/layout/hierarchy3"/>
    <dgm:cxn modelId="{2BB0AAAF-D610-408F-B316-DD1465453949}" srcId="{ADE1114D-376A-4530-B8E5-6095DE4138EF}" destId="{E1690E36-D96B-4350-AA63-383685C465B8}" srcOrd="1" destOrd="0" parTransId="{6BFA55DA-57E4-4E76-84AD-56DA8883A365}" sibTransId="{BED1881D-15B7-4586-A0E0-528D50F30040}"/>
    <dgm:cxn modelId="{7D6DABB9-AD12-4406-A9BA-5D7A344FA942}" type="presOf" srcId="{0E1F3FCE-0C03-48C7-8E37-8ABEC49E8593}" destId="{393E2BDE-9F6F-4685-824C-1EBA9ECC419C}" srcOrd="0" destOrd="0" presId="urn:microsoft.com/office/officeart/2005/8/layout/hierarchy3"/>
    <dgm:cxn modelId="{BE1E1CBB-7618-495D-92B9-9FAF1B7A0036}" type="presOf" srcId="{5B13A6C8-18B6-4BE6-9A10-F70C43CD9847}" destId="{36B5A3F7-95DF-4752-B92B-AC88CCEF7C60}" srcOrd="0" destOrd="0" presId="urn:microsoft.com/office/officeart/2005/8/layout/hierarchy3"/>
    <dgm:cxn modelId="{EE9054BC-417B-4740-8AF1-5D66134B32B3}" type="presOf" srcId="{A3961CF5-A13C-44B1-9363-B1E4DFB32AB2}" destId="{1FF9CCA6-FE17-423B-8900-011C3573CF9B}" srcOrd="0" destOrd="0" presId="urn:microsoft.com/office/officeart/2005/8/layout/hierarchy3"/>
    <dgm:cxn modelId="{61168AC5-068B-4782-A8A7-2F7E7E5E4C78}" type="presOf" srcId="{612AFD2F-D8E4-4EB6-9AEA-DF09C1B27566}" destId="{714974B7-0AC4-46A2-8DB3-6CF646CBDE8E}" srcOrd="0" destOrd="0" presId="urn:microsoft.com/office/officeart/2005/8/layout/hierarchy3"/>
    <dgm:cxn modelId="{BF78DBC6-12DC-40DD-8596-7615A5F7771A}" srcId="{156B6EB6-F813-4F40-B701-7AE666FF59CF}" destId="{FB6F4486-9A86-4685-8B19-5ADA054F26AC}" srcOrd="2" destOrd="0" parTransId="{94E0981A-7865-4E10-916A-665D7FDEAF04}" sibTransId="{A697FFB6-77E9-4449-A244-B2B8A6F94C22}"/>
    <dgm:cxn modelId="{D1464DC9-3534-4210-80F7-1B593B765FC0}" srcId="{AD442996-2C51-433E-B074-2DA4134A6604}" destId="{9524EFE5-C652-48FE-B750-359BCDBE599C}" srcOrd="1" destOrd="0" parTransId="{3B0D8821-20D6-4079-ACA6-15664B1FC5D8}" sibTransId="{DED837FA-3035-4E01-B63A-DB4B796F92C2}"/>
    <dgm:cxn modelId="{3B8340CE-D290-46C3-A765-6506A1A7CA67}" type="presOf" srcId="{C7E23DF9-F88A-47D4-98B8-698DB5171DA1}" destId="{80950537-79AA-4F33-890D-430FAC1465B9}" srcOrd="0" destOrd="0" presId="urn:microsoft.com/office/officeart/2005/8/layout/hierarchy3"/>
    <dgm:cxn modelId="{F25A3DD6-CD3B-49C3-A235-17F37C6F37E1}" type="presOf" srcId="{5684E684-8751-4B5D-A585-BE42E3E51D90}" destId="{50045A62-3404-403A-B59A-185D31F873E1}" srcOrd="0" destOrd="0" presId="urn:microsoft.com/office/officeart/2005/8/layout/hierarchy3"/>
    <dgm:cxn modelId="{52F025DF-EC23-4B74-B6B5-1785CD9CF754}" srcId="{ADE1114D-376A-4530-B8E5-6095DE4138EF}" destId="{01F29FEA-A9A9-4F04-BE5C-C3E7528989AA}" srcOrd="2" destOrd="0" parTransId="{8E6AAA14-CE67-48C7-A14C-7451D0C412E2}" sibTransId="{58A68BA3-89BA-481F-9971-BAB19EB5FFC1}"/>
    <dgm:cxn modelId="{DCF885ED-ED44-429E-AED9-B254F68197FE}" type="presOf" srcId="{7DE146B8-12EB-4E6B-A89B-641FDE9EF4B1}" destId="{826959C6-2B85-4EDF-BDE2-812EA787DDE6}" srcOrd="0" destOrd="0" presId="urn:microsoft.com/office/officeart/2005/8/layout/hierarchy3"/>
    <dgm:cxn modelId="{92E82BF6-C7A5-4574-A105-9B3977FFDBD8}" srcId="{156B6EB6-F813-4F40-B701-7AE666FF59CF}" destId="{1C07F5A8-E915-4634-9A3E-26A3C6BDE840}" srcOrd="0" destOrd="0" parTransId="{A8F829D5-78BB-4953-99BC-20B6808397A5}" sibTransId="{C3ABAC8F-9887-4651-B67A-6B09FF1292C5}"/>
    <dgm:cxn modelId="{FA80EBF8-B96E-4B0E-83AE-46397EF5A675}" type="presOf" srcId="{E1690E36-D96B-4350-AA63-383685C465B8}" destId="{1EFD8095-E60C-4AE1-9B7D-785F5DC71448}" srcOrd="0" destOrd="0" presId="urn:microsoft.com/office/officeart/2005/8/layout/hierarchy3"/>
    <dgm:cxn modelId="{BDA086FC-CB94-4B49-879B-F865BF0175AB}" type="presOf" srcId="{ADE1114D-376A-4530-B8E5-6095DE4138EF}" destId="{2B3A9653-875B-4436-B4B1-296D8984A7E5}" srcOrd="0" destOrd="0" presId="urn:microsoft.com/office/officeart/2005/8/layout/hierarchy3"/>
    <dgm:cxn modelId="{28E67A1A-21FB-4B04-9F71-C537620D07FB}" type="presParOf" srcId="{BA4062E3-B6C7-41A4-9201-DE85CBAD32A3}" destId="{9C0F7F6C-F909-406D-B93A-C6E505AF20FD}" srcOrd="0" destOrd="0" presId="urn:microsoft.com/office/officeart/2005/8/layout/hierarchy3"/>
    <dgm:cxn modelId="{3087F827-E935-45B3-9DE8-2985C95B0FF1}" type="presParOf" srcId="{9C0F7F6C-F909-406D-B93A-C6E505AF20FD}" destId="{0C93CE34-9B6A-418D-84B3-F774330D8EFC}" srcOrd="0" destOrd="0" presId="urn:microsoft.com/office/officeart/2005/8/layout/hierarchy3"/>
    <dgm:cxn modelId="{C5BEC3A5-1506-449E-8156-47A58812B016}" type="presParOf" srcId="{0C93CE34-9B6A-418D-84B3-F774330D8EFC}" destId="{61CD13CF-8286-4F63-AC8B-E8D3898D1E7A}" srcOrd="0" destOrd="0" presId="urn:microsoft.com/office/officeart/2005/8/layout/hierarchy3"/>
    <dgm:cxn modelId="{EBFD76FB-7711-497B-ABAA-83399318677D}" type="presParOf" srcId="{0C93CE34-9B6A-418D-84B3-F774330D8EFC}" destId="{93D146E5-77F6-4C8B-A253-CD1F8A17B2B7}" srcOrd="1" destOrd="0" presId="urn:microsoft.com/office/officeart/2005/8/layout/hierarchy3"/>
    <dgm:cxn modelId="{5984474A-18D2-4429-9973-E79E751F3A36}" type="presParOf" srcId="{9C0F7F6C-F909-406D-B93A-C6E505AF20FD}" destId="{336E6140-1E56-42A0-AF00-8E87D5F95AF0}" srcOrd="1" destOrd="0" presId="urn:microsoft.com/office/officeart/2005/8/layout/hierarchy3"/>
    <dgm:cxn modelId="{86F949AD-234A-49C4-B03C-0F2CE849A6BE}" type="presParOf" srcId="{336E6140-1E56-42A0-AF00-8E87D5F95AF0}" destId="{2021F3E3-63A1-407B-AED9-F25F7A71DEE4}" srcOrd="0" destOrd="0" presId="urn:microsoft.com/office/officeart/2005/8/layout/hierarchy3"/>
    <dgm:cxn modelId="{52224177-1E1A-49B1-B2CE-553057E1FE41}" type="presParOf" srcId="{336E6140-1E56-42A0-AF00-8E87D5F95AF0}" destId="{50045A62-3404-403A-B59A-185D31F873E1}" srcOrd="1" destOrd="0" presId="urn:microsoft.com/office/officeart/2005/8/layout/hierarchy3"/>
    <dgm:cxn modelId="{053E3471-E3EE-43AD-A740-6E729710554E}" type="presParOf" srcId="{336E6140-1E56-42A0-AF00-8E87D5F95AF0}" destId="{A97EF2CD-DA6B-40D7-B77E-CD90536B8AB7}" srcOrd="2" destOrd="0" presId="urn:microsoft.com/office/officeart/2005/8/layout/hierarchy3"/>
    <dgm:cxn modelId="{B0084944-8330-4917-9740-4394A0F54C47}" type="presParOf" srcId="{336E6140-1E56-42A0-AF00-8E87D5F95AF0}" destId="{6521FA78-D908-4C74-BD3A-B31028F1F152}" srcOrd="3" destOrd="0" presId="urn:microsoft.com/office/officeart/2005/8/layout/hierarchy3"/>
    <dgm:cxn modelId="{4A1FCB50-757C-45EE-AE80-290D5E48F8C7}" type="presParOf" srcId="{336E6140-1E56-42A0-AF00-8E87D5F95AF0}" destId="{62ABC478-F4FE-40A7-8123-FD0AA4B0000B}" srcOrd="4" destOrd="0" presId="urn:microsoft.com/office/officeart/2005/8/layout/hierarchy3"/>
    <dgm:cxn modelId="{F6227910-A689-4F29-A07D-46FB8BE0FDB6}" type="presParOf" srcId="{336E6140-1E56-42A0-AF00-8E87D5F95AF0}" destId="{9C5D5C52-3681-4AD2-AE06-D84CA0A77F55}" srcOrd="5" destOrd="0" presId="urn:microsoft.com/office/officeart/2005/8/layout/hierarchy3"/>
    <dgm:cxn modelId="{232AC9FB-B5E2-4D91-8CCB-5BA790CE1130}" type="presParOf" srcId="{BA4062E3-B6C7-41A4-9201-DE85CBAD32A3}" destId="{BD1AC019-349C-4330-B973-5DF51C7C8FEF}" srcOrd="1" destOrd="0" presId="urn:microsoft.com/office/officeart/2005/8/layout/hierarchy3"/>
    <dgm:cxn modelId="{F351DFFE-25D5-4800-98A8-BEB0C5F6CDA7}" type="presParOf" srcId="{BD1AC019-349C-4330-B973-5DF51C7C8FEF}" destId="{F50B39B7-6E74-4675-9D1C-723E272443D4}" srcOrd="0" destOrd="0" presId="urn:microsoft.com/office/officeart/2005/8/layout/hierarchy3"/>
    <dgm:cxn modelId="{D6930B41-FF0F-465D-9B04-913387530E0D}" type="presParOf" srcId="{F50B39B7-6E74-4675-9D1C-723E272443D4}" destId="{5E97655C-F934-4A53-B9E8-F3DEF61D3DBB}" srcOrd="0" destOrd="0" presId="urn:microsoft.com/office/officeart/2005/8/layout/hierarchy3"/>
    <dgm:cxn modelId="{76EB4BE6-D0CF-4831-8337-FDB96316EF7C}" type="presParOf" srcId="{F50B39B7-6E74-4675-9D1C-723E272443D4}" destId="{616D0DA8-1175-4AF8-B7C9-05048B02DE22}" srcOrd="1" destOrd="0" presId="urn:microsoft.com/office/officeart/2005/8/layout/hierarchy3"/>
    <dgm:cxn modelId="{59CE82D6-5970-4145-A669-222ED339C056}" type="presParOf" srcId="{BD1AC019-349C-4330-B973-5DF51C7C8FEF}" destId="{071076E9-641A-43E9-924D-E9C5A9F15A6F}" srcOrd="1" destOrd="0" presId="urn:microsoft.com/office/officeart/2005/8/layout/hierarchy3"/>
    <dgm:cxn modelId="{C12ED4A4-E907-415F-A1C1-70ADA0BF0E20}" type="presParOf" srcId="{071076E9-641A-43E9-924D-E9C5A9F15A6F}" destId="{80950537-79AA-4F33-890D-430FAC1465B9}" srcOrd="0" destOrd="0" presId="urn:microsoft.com/office/officeart/2005/8/layout/hierarchy3"/>
    <dgm:cxn modelId="{3E2FF229-DFA5-4426-8774-DE91FF8E2A73}" type="presParOf" srcId="{071076E9-641A-43E9-924D-E9C5A9F15A6F}" destId="{714974B7-0AC4-46A2-8DB3-6CF646CBDE8E}" srcOrd="1" destOrd="0" presId="urn:microsoft.com/office/officeart/2005/8/layout/hierarchy3"/>
    <dgm:cxn modelId="{53AAA6AB-39E7-4150-8608-49EB11763C34}" type="presParOf" srcId="{071076E9-641A-43E9-924D-E9C5A9F15A6F}" destId="{89814C9F-5A48-43CC-91A4-6667F55FC79C}" srcOrd="2" destOrd="0" presId="urn:microsoft.com/office/officeart/2005/8/layout/hierarchy3"/>
    <dgm:cxn modelId="{4B9034AE-D577-4C7A-9487-CD8D1C5DC41D}" type="presParOf" srcId="{071076E9-641A-43E9-924D-E9C5A9F15A6F}" destId="{A238F141-4310-464E-B252-EC157D2A1B7C}" srcOrd="3" destOrd="0" presId="urn:microsoft.com/office/officeart/2005/8/layout/hierarchy3"/>
    <dgm:cxn modelId="{37BE4BB1-95EE-4431-8618-03722F9E65D4}" type="presParOf" srcId="{071076E9-641A-43E9-924D-E9C5A9F15A6F}" destId="{2F0D85A6-F263-489B-A485-DA48E655094E}" srcOrd="4" destOrd="0" presId="urn:microsoft.com/office/officeart/2005/8/layout/hierarchy3"/>
    <dgm:cxn modelId="{865BD3DD-0569-464B-AB5B-7AB8F5C09EB0}" type="presParOf" srcId="{071076E9-641A-43E9-924D-E9C5A9F15A6F}" destId="{A20E7DED-4BD3-410A-967A-58EBD56364DD}" srcOrd="5" destOrd="0" presId="urn:microsoft.com/office/officeart/2005/8/layout/hierarchy3"/>
    <dgm:cxn modelId="{FAC33EE7-03DF-4F34-B107-B18F12D22BBE}" type="presParOf" srcId="{071076E9-641A-43E9-924D-E9C5A9F15A6F}" destId="{36B5A3F7-95DF-4752-B92B-AC88CCEF7C60}" srcOrd="6" destOrd="0" presId="urn:microsoft.com/office/officeart/2005/8/layout/hierarchy3"/>
    <dgm:cxn modelId="{8229C152-AC2B-4400-BD51-4331BC6DE1B8}" type="presParOf" srcId="{071076E9-641A-43E9-924D-E9C5A9F15A6F}" destId="{4109D630-DEE5-46C1-A104-EA9AE8EB9F83}" srcOrd="7" destOrd="0" presId="urn:microsoft.com/office/officeart/2005/8/layout/hierarchy3"/>
    <dgm:cxn modelId="{5817731A-CC63-4A75-941C-A930EB0B16FA}" type="presParOf" srcId="{BA4062E3-B6C7-41A4-9201-DE85CBAD32A3}" destId="{F79DCA9C-50EA-47A1-B5CA-2A409BB9BAFC}" srcOrd="2" destOrd="0" presId="urn:microsoft.com/office/officeart/2005/8/layout/hierarchy3"/>
    <dgm:cxn modelId="{6B734418-DEE9-471F-A87E-06CE734992FB}" type="presParOf" srcId="{F79DCA9C-50EA-47A1-B5CA-2A409BB9BAFC}" destId="{234715EE-23A8-495D-BBA1-F50E85D6F80E}" srcOrd="0" destOrd="0" presId="urn:microsoft.com/office/officeart/2005/8/layout/hierarchy3"/>
    <dgm:cxn modelId="{9E855804-42CB-4D41-8A13-C8E984E861BD}" type="presParOf" srcId="{234715EE-23A8-495D-BBA1-F50E85D6F80E}" destId="{2B3A9653-875B-4436-B4B1-296D8984A7E5}" srcOrd="0" destOrd="0" presId="urn:microsoft.com/office/officeart/2005/8/layout/hierarchy3"/>
    <dgm:cxn modelId="{A0922C00-5967-43AC-BD49-44B23D5E289E}" type="presParOf" srcId="{234715EE-23A8-495D-BBA1-F50E85D6F80E}" destId="{8C2D1434-F11E-4DEA-9B95-CF5392BC938E}" srcOrd="1" destOrd="0" presId="urn:microsoft.com/office/officeart/2005/8/layout/hierarchy3"/>
    <dgm:cxn modelId="{B7485490-57E1-4765-BEF0-BA5C23379E7A}" type="presParOf" srcId="{F79DCA9C-50EA-47A1-B5CA-2A409BB9BAFC}" destId="{BAEB5391-97CA-4526-AB19-3C732B58D3DE}" srcOrd="1" destOrd="0" presId="urn:microsoft.com/office/officeart/2005/8/layout/hierarchy3"/>
    <dgm:cxn modelId="{8BA154AC-6151-4BFC-9341-CADBD915696D}" type="presParOf" srcId="{BAEB5391-97CA-4526-AB19-3C732B58D3DE}" destId="{16855935-948D-4105-9E10-8074D05A51C4}" srcOrd="0" destOrd="0" presId="urn:microsoft.com/office/officeart/2005/8/layout/hierarchy3"/>
    <dgm:cxn modelId="{5EC88C10-D911-4E17-B203-A87B2AC14CCF}" type="presParOf" srcId="{BAEB5391-97CA-4526-AB19-3C732B58D3DE}" destId="{393E2BDE-9F6F-4685-824C-1EBA9ECC419C}" srcOrd="1" destOrd="0" presId="urn:microsoft.com/office/officeart/2005/8/layout/hierarchy3"/>
    <dgm:cxn modelId="{60971152-549C-45B4-B30A-3D50065A0666}" type="presParOf" srcId="{BAEB5391-97CA-4526-AB19-3C732B58D3DE}" destId="{18B5507F-6C9D-494B-A361-403E2BABC854}" srcOrd="2" destOrd="0" presId="urn:microsoft.com/office/officeart/2005/8/layout/hierarchy3"/>
    <dgm:cxn modelId="{C984F7E3-B86C-4DD1-BA5C-F5707CC6AE48}" type="presParOf" srcId="{BAEB5391-97CA-4526-AB19-3C732B58D3DE}" destId="{1EFD8095-E60C-4AE1-9B7D-785F5DC71448}" srcOrd="3" destOrd="0" presId="urn:microsoft.com/office/officeart/2005/8/layout/hierarchy3"/>
    <dgm:cxn modelId="{C6AC4037-7AA2-4F3D-8E5A-C087675273E5}" type="presParOf" srcId="{BAEB5391-97CA-4526-AB19-3C732B58D3DE}" destId="{5CC6DB00-F15D-44FF-B82C-F5F96F6AD3E4}" srcOrd="4" destOrd="0" presId="urn:microsoft.com/office/officeart/2005/8/layout/hierarchy3"/>
    <dgm:cxn modelId="{15AD35BA-5251-4701-8C17-BCF770B39BF2}" type="presParOf" srcId="{BAEB5391-97CA-4526-AB19-3C732B58D3DE}" destId="{2BF45BE0-BB54-49C2-8C96-8066A64B2A00}" srcOrd="5" destOrd="0" presId="urn:microsoft.com/office/officeart/2005/8/layout/hierarchy3"/>
    <dgm:cxn modelId="{9B3F817F-6DD9-4CB1-9A72-464D546F244D}" type="presParOf" srcId="{BA4062E3-B6C7-41A4-9201-DE85CBAD32A3}" destId="{4264AC90-C48F-4ACC-A2E8-E0FC3FDF6D25}" srcOrd="3" destOrd="0" presId="urn:microsoft.com/office/officeart/2005/8/layout/hierarchy3"/>
    <dgm:cxn modelId="{3FC9F270-34D1-429F-8CC8-E925866D8BA1}" type="presParOf" srcId="{4264AC90-C48F-4ACC-A2E8-E0FC3FDF6D25}" destId="{AD56F446-A7CB-40BC-B5BE-70A26B1462A2}" srcOrd="0" destOrd="0" presId="urn:microsoft.com/office/officeart/2005/8/layout/hierarchy3"/>
    <dgm:cxn modelId="{401940B4-A520-4F74-AB02-973CF1D97A09}" type="presParOf" srcId="{AD56F446-A7CB-40BC-B5BE-70A26B1462A2}" destId="{F3F7A11B-0ECA-4080-8844-C32B2986085C}" srcOrd="0" destOrd="0" presId="urn:microsoft.com/office/officeart/2005/8/layout/hierarchy3"/>
    <dgm:cxn modelId="{F829218B-D4CE-4782-840E-F3403613B8CA}" type="presParOf" srcId="{AD56F446-A7CB-40BC-B5BE-70A26B1462A2}" destId="{691D7560-9D06-42E5-8D5B-7094DBB22662}" srcOrd="1" destOrd="0" presId="urn:microsoft.com/office/officeart/2005/8/layout/hierarchy3"/>
    <dgm:cxn modelId="{340415D6-6712-463E-B328-0DAD58D52FD2}" type="presParOf" srcId="{4264AC90-C48F-4ACC-A2E8-E0FC3FDF6D25}" destId="{B7CE125E-91EA-4C2B-B514-E71CC3302C56}" srcOrd="1" destOrd="0" presId="urn:microsoft.com/office/officeart/2005/8/layout/hierarchy3"/>
    <dgm:cxn modelId="{1467EF15-A3C2-4F62-98A3-3BC3F56687F5}" type="presParOf" srcId="{B7CE125E-91EA-4C2B-B514-E71CC3302C56}" destId="{0514110E-FF01-471F-B8E7-1D1133731988}" srcOrd="0" destOrd="0" presId="urn:microsoft.com/office/officeart/2005/8/layout/hierarchy3"/>
    <dgm:cxn modelId="{5E1E997A-F96D-429C-A3AD-A776FBD60D18}" type="presParOf" srcId="{B7CE125E-91EA-4C2B-B514-E71CC3302C56}" destId="{BCE6A597-3143-4C92-BD61-1BE77EBE515C}" srcOrd="1" destOrd="0" presId="urn:microsoft.com/office/officeart/2005/8/layout/hierarchy3"/>
    <dgm:cxn modelId="{92EC370F-8C0C-49CA-9BE1-DF6E37709339}" type="presParOf" srcId="{B7CE125E-91EA-4C2B-B514-E71CC3302C56}" destId="{1FF9CCA6-FE17-423B-8900-011C3573CF9B}" srcOrd="2" destOrd="0" presId="urn:microsoft.com/office/officeart/2005/8/layout/hierarchy3"/>
    <dgm:cxn modelId="{B827B568-18A4-4B87-8D52-3479B5A40A2E}" type="presParOf" srcId="{B7CE125E-91EA-4C2B-B514-E71CC3302C56}" destId="{8E126619-6199-47FC-8182-6BDF82176E8F}" srcOrd="3" destOrd="0" presId="urn:microsoft.com/office/officeart/2005/8/layout/hierarchy3"/>
    <dgm:cxn modelId="{8105818F-49F9-4996-A841-6F32E37E9D16}" type="presParOf" srcId="{B7CE125E-91EA-4C2B-B514-E71CC3302C56}" destId="{44D936EE-9373-4D13-880A-75D2F4A80BE1}" srcOrd="4" destOrd="0" presId="urn:microsoft.com/office/officeart/2005/8/layout/hierarchy3"/>
    <dgm:cxn modelId="{D23B2AA7-4E79-4D19-AEAD-866D71C1920C}" type="presParOf" srcId="{B7CE125E-91EA-4C2B-B514-E71CC3302C56}" destId="{C00908A5-85E7-40D5-BDDE-1318280D9AAB}" srcOrd="5" destOrd="0" presId="urn:microsoft.com/office/officeart/2005/8/layout/hierarchy3"/>
    <dgm:cxn modelId="{7BF8C8E7-5A22-4804-AA30-4590BB87C951}" type="presParOf" srcId="{BA4062E3-B6C7-41A4-9201-DE85CBAD32A3}" destId="{44686A33-7490-467B-9FF4-2099EBF60CC1}" srcOrd="4" destOrd="0" presId="urn:microsoft.com/office/officeart/2005/8/layout/hierarchy3"/>
    <dgm:cxn modelId="{FD28C5EE-45FE-48B1-A06A-6A01B34055F8}" type="presParOf" srcId="{44686A33-7490-467B-9FF4-2099EBF60CC1}" destId="{C44D5742-B626-418E-9858-0EB046390B0B}" srcOrd="0" destOrd="0" presId="urn:microsoft.com/office/officeart/2005/8/layout/hierarchy3"/>
    <dgm:cxn modelId="{23CD60B1-75FD-4FF6-AD5C-1902A6B963CA}" type="presParOf" srcId="{C44D5742-B626-418E-9858-0EB046390B0B}" destId="{24B5F859-0B7B-4516-B96E-61CFEB1FCB46}" srcOrd="0" destOrd="0" presId="urn:microsoft.com/office/officeart/2005/8/layout/hierarchy3"/>
    <dgm:cxn modelId="{2766B1EB-D230-4FF7-B8E4-4A134194A644}" type="presParOf" srcId="{C44D5742-B626-418E-9858-0EB046390B0B}" destId="{A00AD374-0341-40FE-81AE-457C14D26B06}" srcOrd="1" destOrd="0" presId="urn:microsoft.com/office/officeart/2005/8/layout/hierarchy3"/>
    <dgm:cxn modelId="{747F591A-6827-44E3-A228-1D87AD8941F5}" type="presParOf" srcId="{44686A33-7490-467B-9FF4-2099EBF60CC1}" destId="{21D7B73C-A210-4D10-B08A-8C8517E36B31}" srcOrd="1" destOrd="0" presId="urn:microsoft.com/office/officeart/2005/8/layout/hierarchy3"/>
    <dgm:cxn modelId="{22A6ABDB-D492-4A8B-9D49-423AE0E4FCB4}" type="presParOf" srcId="{21D7B73C-A210-4D10-B08A-8C8517E36B31}" destId="{C8D3B1D5-86A9-4BC7-88F8-A8E6EFF2E464}" srcOrd="0" destOrd="0" presId="urn:microsoft.com/office/officeart/2005/8/layout/hierarchy3"/>
    <dgm:cxn modelId="{3C6FEBC2-961D-48AD-8940-B523AC09F162}" type="presParOf" srcId="{21D7B73C-A210-4D10-B08A-8C8517E36B31}" destId="{826959C6-2B85-4EDF-BDE2-812EA787DDE6}" srcOrd="1" destOrd="0" presId="urn:microsoft.com/office/officeart/2005/8/layout/hierarchy3"/>
    <dgm:cxn modelId="{2A64139B-AFA7-4850-9E2A-04A74AAE7420}" type="presParOf" srcId="{21D7B73C-A210-4D10-B08A-8C8517E36B31}" destId="{6E196885-E841-4568-B304-E98BD7619219}" srcOrd="2" destOrd="0" presId="urn:microsoft.com/office/officeart/2005/8/layout/hierarchy3"/>
    <dgm:cxn modelId="{2532D8A3-E98E-4F30-AF8A-B9104A8294A6}" type="presParOf" srcId="{21D7B73C-A210-4D10-B08A-8C8517E36B31}" destId="{ECFCD2B6-8D3D-420B-BEF8-5CD7A37E420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D13CF-8286-4F63-AC8B-E8D3898D1E7A}">
      <dsp:nvSpPr>
        <dsp:cNvPr id="0" name=""/>
        <dsp:cNvSpPr/>
      </dsp:nvSpPr>
      <dsp:spPr>
        <a:xfrm>
          <a:off x="466576" y="677"/>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Structure</a:t>
          </a:r>
          <a:endParaRPr lang="vi-VN" sz="2400" kern="1200" dirty="0"/>
        </a:p>
      </dsp:txBody>
      <dsp:txXfrm>
        <a:off x="486617" y="20718"/>
        <a:ext cx="1328392" cy="644155"/>
      </dsp:txXfrm>
    </dsp:sp>
    <dsp:sp modelId="{2021F3E3-63A1-407B-AED9-F25F7A71DEE4}">
      <dsp:nvSpPr>
        <dsp:cNvPr id="0" name=""/>
        <dsp:cNvSpPr/>
      </dsp:nvSpPr>
      <dsp:spPr>
        <a:xfrm>
          <a:off x="603423" y="684914"/>
          <a:ext cx="136847" cy="513177"/>
        </a:xfrm>
        <a:custGeom>
          <a:avLst/>
          <a:gdLst/>
          <a:ahLst/>
          <a:cxnLst/>
          <a:rect l="0" t="0" r="0" b="0"/>
          <a:pathLst>
            <a:path>
              <a:moveTo>
                <a:pt x="0" y="0"/>
              </a:moveTo>
              <a:lnTo>
                <a:pt x="0" y="513177"/>
              </a:lnTo>
              <a:lnTo>
                <a:pt x="136847" y="513177"/>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045A62-3404-403A-B59A-185D31F873E1}">
      <dsp:nvSpPr>
        <dsp:cNvPr id="0" name=""/>
        <dsp:cNvSpPr/>
      </dsp:nvSpPr>
      <dsp:spPr>
        <a:xfrm>
          <a:off x="740271"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ng-view</a:t>
          </a:r>
        </a:p>
      </dsp:txBody>
      <dsp:txXfrm>
        <a:off x="760312" y="876015"/>
        <a:ext cx="1054697" cy="644155"/>
      </dsp:txXfrm>
    </dsp:sp>
    <dsp:sp modelId="{A97EF2CD-DA6B-40D7-B77E-CD90536B8AB7}">
      <dsp:nvSpPr>
        <dsp:cNvPr id="0" name=""/>
        <dsp:cNvSpPr/>
      </dsp:nvSpPr>
      <dsp:spPr>
        <a:xfrm>
          <a:off x="603423" y="684914"/>
          <a:ext cx="136847" cy="1368474"/>
        </a:xfrm>
        <a:custGeom>
          <a:avLst/>
          <a:gdLst/>
          <a:ahLst/>
          <a:cxnLst/>
          <a:rect l="0" t="0" r="0" b="0"/>
          <a:pathLst>
            <a:path>
              <a:moveTo>
                <a:pt x="0" y="0"/>
              </a:moveTo>
              <a:lnTo>
                <a:pt x="0" y="1368474"/>
              </a:lnTo>
              <a:lnTo>
                <a:pt x="136847" y="1368474"/>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21FA78-D908-4C74-BD3A-B31028F1F152}">
      <dsp:nvSpPr>
        <dsp:cNvPr id="0" name=""/>
        <dsp:cNvSpPr/>
      </dsp:nvSpPr>
      <dsp:spPr>
        <a:xfrm>
          <a:off x="740271"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ng-include</a:t>
          </a:r>
        </a:p>
      </dsp:txBody>
      <dsp:txXfrm>
        <a:off x="760312" y="1731311"/>
        <a:ext cx="1054697" cy="644155"/>
      </dsp:txXfrm>
    </dsp:sp>
    <dsp:sp modelId="{62ABC478-F4FE-40A7-8123-FD0AA4B0000B}">
      <dsp:nvSpPr>
        <dsp:cNvPr id="0" name=""/>
        <dsp:cNvSpPr/>
      </dsp:nvSpPr>
      <dsp:spPr>
        <a:xfrm>
          <a:off x="603423" y="684914"/>
          <a:ext cx="136847" cy="2223771"/>
        </a:xfrm>
        <a:custGeom>
          <a:avLst/>
          <a:gdLst/>
          <a:ahLst/>
          <a:cxnLst/>
          <a:rect l="0" t="0" r="0" b="0"/>
          <a:pathLst>
            <a:path>
              <a:moveTo>
                <a:pt x="0" y="0"/>
              </a:moveTo>
              <a:lnTo>
                <a:pt x="0" y="2223771"/>
              </a:lnTo>
              <a:lnTo>
                <a:pt x="136847" y="2223771"/>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D5C52-3681-4AD2-AE06-D84CA0A77F55}">
      <dsp:nvSpPr>
        <dsp:cNvPr id="0" name=""/>
        <dsp:cNvSpPr/>
      </dsp:nvSpPr>
      <dsp:spPr>
        <a:xfrm>
          <a:off x="740271"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a:t>
          </a:r>
        </a:p>
      </dsp:txBody>
      <dsp:txXfrm>
        <a:off x="760312" y="2586608"/>
        <a:ext cx="1054697" cy="644155"/>
      </dsp:txXfrm>
    </dsp:sp>
    <dsp:sp modelId="{5E97655C-F934-4A53-B9E8-F3DEF61D3DBB}">
      <dsp:nvSpPr>
        <dsp:cNvPr id="0" name=""/>
        <dsp:cNvSpPr/>
      </dsp:nvSpPr>
      <dsp:spPr>
        <a:xfrm>
          <a:off x="2177169" y="677"/>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Mapping</a:t>
          </a:r>
          <a:endParaRPr lang="vi-VN" sz="2400" kern="1200" dirty="0"/>
        </a:p>
      </dsp:txBody>
      <dsp:txXfrm>
        <a:off x="2197210" y="20718"/>
        <a:ext cx="1328392" cy="644155"/>
      </dsp:txXfrm>
    </dsp:sp>
    <dsp:sp modelId="{80950537-79AA-4F33-890D-430FAC1465B9}">
      <dsp:nvSpPr>
        <dsp:cNvPr id="0" name=""/>
        <dsp:cNvSpPr/>
      </dsp:nvSpPr>
      <dsp:spPr>
        <a:xfrm>
          <a:off x="2314016" y="684914"/>
          <a:ext cx="136847" cy="513177"/>
        </a:xfrm>
        <a:custGeom>
          <a:avLst/>
          <a:gdLst/>
          <a:ahLst/>
          <a:cxnLst/>
          <a:rect l="0" t="0" r="0" b="0"/>
          <a:pathLst>
            <a:path>
              <a:moveTo>
                <a:pt x="0" y="0"/>
              </a:moveTo>
              <a:lnTo>
                <a:pt x="0" y="513177"/>
              </a:lnTo>
              <a:lnTo>
                <a:pt x="136847" y="513177"/>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974B7-0AC4-46A2-8DB3-6CF646CBDE8E}">
      <dsp:nvSpPr>
        <dsp:cNvPr id="0" name=""/>
        <dsp:cNvSpPr/>
      </dsp:nvSpPr>
      <dsp:spPr>
        <a:xfrm>
          <a:off x="2450864"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t>ng-app</a:t>
          </a:r>
          <a:endParaRPr lang="vi-VN" sz="1800" b="0" kern="1200" dirty="0"/>
        </a:p>
      </dsp:txBody>
      <dsp:txXfrm>
        <a:off x="2470905" y="876015"/>
        <a:ext cx="1054697" cy="644155"/>
      </dsp:txXfrm>
    </dsp:sp>
    <dsp:sp modelId="{89814C9F-5A48-43CC-91A4-6667F55FC79C}">
      <dsp:nvSpPr>
        <dsp:cNvPr id="0" name=""/>
        <dsp:cNvSpPr/>
      </dsp:nvSpPr>
      <dsp:spPr>
        <a:xfrm>
          <a:off x="2314016" y="684914"/>
          <a:ext cx="136847" cy="1368474"/>
        </a:xfrm>
        <a:custGeom>
          <a:avLst/>
          <a:gdLst/>
          <a:ahLst/>
          <a:cxnLst/>
          <a:rect l="0" t="0" r="0" b="0"/>
          <a:pathLst>
            <a:path>
              <a:moveTo>
                <a:pt x="0" y="0"/>
              </a:moveTo>
              <a:lnTo>
                <a:pt x="0" y="1368474"/>
              </a:lnTo>
              <a:lnTo>
                <a:pt x="136847" y="1368474"/>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8F141-4310-464E-B252-EC157D2A1B7C}">
      <dsp:nvSpPr>
        <dsp:cNvPr id="0" name=""/>
        <dsp:cNvSpPr/>
      </dsp:nvSpPr>
      <dsp:spPr>
        <a:xfrm>
          <a:off x="2450864"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ng-controller</a:t>
          </a:r>
        </a:p>
      </dsp:txBody>
      <dsp:txXfrm>
        <a:off x="2470905" y="1731311"/>
        <a:ext cx="1054697" cy="644155"/>
      </dsp:txXfrm>
    </dsp:sp>
    <dsp:sp modelId="{36B5A3F7-95DF-4752-B92B-AC88CCEF7C60}">
      <dsp:nvSpPr>
        <dsp:cNvPr id="0" name=""/>
        <dsp:cNvSpPr/>
      </dsp:nvSpPr>
      <dsp:spPr>
        <a:xfrm>
          <a:off x="2314016" y="684914"/>
          <a:ext cx="136847" cy="2223771"/>
        </a:xfrm>
        <a:custGeom>
          <a:avLst/>
          <a:gdLst/>
          <a:ahLst/>
          <a:cxnLst/>
          <a:rect l="0" t="0" r="0" b="0"/>
          <a:pathLst>
            <a:path>
              <a:moveTo>
                <a:pt x="0" y="0"/>
              </a:moveTo>
              <a:lnTo>
                <a:pt x="0" y="2223771"/>
              </a:lnTo>
              <a:lnTo>
                <a:pt x="136847" y="2223771"/>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09D630-DEE5-46C1-A104-EA9AE8EB9F83}">
      <dsp:nvSpPr>
        <dsp:cNvPr id="0" name=""/>
        <dsp:cNvSpPr/>
      </dsp:nvSpPr>
      <dsp:spPr>
        <a:xfrm>
          <a:off x="2450864"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a:t>
          </a:r>
        </a:p>
      </dsp:txBody>
      <dsp:txXfrm>
        <a:off x="2470905" y="2586608"/>
        <a:ext cx="1054697" cy="644155"/>
      </dsp:txXfrm>
    </dsp:sp>
    <dsp:sp modelId="{2B3A9653-875B-4436-B4B1-296D8984A7E5}">
      <dsp:nvSpPr>
        <dsp:cNvPr id="0" name=""/>
        <dsp:cNvSpPr/>
      </dsp:nvSpPr>
      <dsp:spPr>
        <a:xfrm>
          <a:off x="3966203" y="16367"/>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vi-VN" sz="2400" kern="1200" dirty="0"/>
            <a:t>Binding</a:t>
          </a:r>
        </a:p>
      </dsp:txBody>
      <dsp:txXfrm>
        <a:off x="3986244" y="36408"/>
        <a:ext cx="1328392" cy="644155"/>
      </dsp:txXfrm>
    </dsp:sp>
    <dsp:sp modelId="{16855935-948D-4105-9E10-8074D05A51C4}">
      <dsp:nvSpPr>
        <dsp:cNvPr id="0" name=""/>
        <dsp:cNvSpPr/>
      </dsp:nvSpPr>
      <dsp:spPr>
        <a:xfrm>
          <a:off x="4103051" y="700604"/>
          <a:ext cx="138621" cy="497488"/>
        </a:xfrm>
        <a:custGeom>
          <a:avLst/>
          <a:gdLst/>
          <a:ahLst/>
          <a:cxnLst/>
          <a:rect l="0" t="0" r="0" b="0"/>
          <a:pathLst>
            <a:path>
              <a:moveTo>
                <a:pt x="0" y="0"/>
              </a:moveTo>
              <a:lnTo>
                <a:pt x="0" y="497488"/>
              </a:lnTo>
              <a:lnTo>
                <a:pt x="138621" y="497488"/>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3E2BDE-9F6F-4685-824C-1EBA9ECC419C}">
      <dsp:nvSpPr>
        <dsp:cNvPr id="0" name=""/>
        <dsp:cNvSpPr/>
      </dsp:nvSpPr>
      <dsp:spPr>
        <a:xfrm>
          <a:off x="4241672"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ng-model</a:t>
          </a:r>
        </a:p>
      </dsp:txBody>
      <dsp:txXfrm>
        <a:off x="4261713" y="876015"/>
        <a:ext cx="1054697" cy="644155"/>
      </dsp:txXfrm>
    </dsp:sp>
    <dsp:sp modelId="{6A8BEACE-4610-45C8-A407-06B3315169DD}">
      <dsp:nvSpPr>
        <dsp:cNvPr id="0" name=""/>
        <dsp:cNvSpPr/>
      </dsp:nvSpPr>
      <dsp:spPr>
        <a:xfrm>
          <a:off x="4103051" y="700604"/>
          <a:ext cx="122571" cy="1352785"/>
        </a:xfrm>
        <a:custGeom>
          <a:avLst/>
          <a:gdLst/>
          <a:ahLst/>
          <a:cxnLst/>
          <a:rect l="0" t="0" r="0" b="0"/>
          <a:pathLst>
            <a:path>
              <a:moveTo>
                <a:pt x="0" y="0"/>
              </a:moveTo>
              <a:lnTo>
                <a:pt x="0" y="1352785"/>
              </a:lnTo>
              <a:lnTo>
                <a:pt x="122571" y="1352785"/>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B1BB2-B777-4ACE-9CA3-981103FA5588}">
      <dsp:nvSpPr>
        <dsp:cNvPr id="0" name=""/>
        <dsp:cNvSpPr/>
      </dsp:nvSpPr>
      <dsp:spPr>
        <a:xfrm>
          <a:off x="4225622"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ng-bind</a:t>
          </a:r>
        </a:p>
      </dsp:txBody>
      <dsp:txXfrm>
        <a:off x="4245663" y="1731311"/>
        <a:ext cx="1054697" cy="644155"/>
      </dsp:txXfrm>
    </dsp:sp>
    <dsp:sp modelId="{18B5507F-6C9D-494B-A361-403E2BABC854}">
      <dsp:nvSpPr>
        <dsp:cNvPr id="0" name=""/>
        <dsp:cNvSpPr/>
      </dsp:nvSpPr>
      <dsp:spPr>
        <a:xfrm>
          <a:off x="4057331" y="700604"/>
          <a:ext cx="91440" cy="2208081"/>
        </a:xfrm>
        <a:custGeom>
          <a:avLst/>
          <a:gdLst/>
          <a:ahLst/>
          <a:cxnLst/>
          <a:rect l="0" t="0" r="0" b="0"/>
          <a:pathLst>
            <a:path>
              <a:moveTo>
                <a:pt x="45720" y="0"/>
              </a:moveTo>
              <a:lnTo>
                <a:pt x="45720" y="2208081"/>
              </a:lnTo>
              <a:lnTo>
                <a:pt x="104126" y="2208081"/>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D8095-E60C-4AE1-9B7D-785F5DC71448}">
      <dsp:nvSpPr>
        <dsp:cNvPr id="0" name=""/>
        <dsp:cNvSpPr/>
      </dsp:nvSpPr>
      <dsp:spPr>
        <a:xfrm>
          <a:off x="4161457"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t>
          </a:r>
          <a:endParaRPr lang="vi-VN" sz="1800" kern="1200" dirty="0"/>
        </a:p>
      </dsp:txBody>
      <dsp:txXfrm>
        <a:off x="4181498" y="2586608"/>
        <a:ext cx="1054697" cy="644155"/>
      </dsp:txXfrm>
    </dsp:sp>
    <dsp:sp modelId="{F3F7A11B-0ECA-4080-8844-C32B2986085C}">
      <dsp:nvSpPr>
        <dsp:cNvPr id="0" name=""/>
        <dsp:cNvSpPr/>
      </dsp:nvSpPr>
      <dsp:spPr>
        <a:xfrm>
          <a:off x="5598355" y="0"/>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vi-VN" sz="2400" kern="1200" dirty="0"/>
            <a:t>Behavior</a:t>
          </a:r>
        </a:p>
      </dsp:txBody>
      <dsp:txXfrm>
        <a:off x="5618396" y="20041"/>
        <a:ext cx="1328392" cy="644155"/>
      </dsp:txXfrm>
    </dsp:sp>
    <dsp:sp modelId="{0514110E-FF01-471F-B8E7-1D1133731988}">
      <dsp:nvSpPr>
        <dsp:cNvPr id="0" name=""/>
        <dsp:cNvSpPr/>
      </dsp:nvSpPr>
      <dsp:spPr>
        <a:xfrm>
          <a:off x="5735203" y="684237"/>
          <a:ext cx="136847" cy="513855"/>
        </a:xfrm>
        <a:custGeom>
          <a:avLst/>
          <a:gdLst/>
          <a:ahLst/>
          <a:cxnLst/>
          <a:rect l="0" t="0" r="0" b="0"/>
          <a:pathLst>
            <a:path>
              <a:moveTo>
                <a:pt x="0" y="0"/>
              </a:moveTo>
              <a:lnTo>
                <a:pt x="0" y="513855"/>
              </a:lnTo>
              <a:lnTo>
                <a:pt x="136847" y="513855"/>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E6A597-3143-4C92-BD61-1BE77EBE515C}">
      <dsp:nvSpPr>
        <dsp:cNvPr id="0" name=""/>
        <dsp:cNvSpPr/>
      </dsp:nvSpPr>
      <dsp:spPr>
        <a:xfrm>
          <a:off x="5872050"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ng-repeat</a:t>
          </a:r>
        </a:p>
      </dsp:txBody>
      <dsp:txXfrm>
        <a:off x="5892091" y="876015"/>
        <a:ext cx="1054697" cy="644155"/>
      </dsp:txXfrm>
    </dsp:sp>
    <dsp:sp modelId="{1FF9CCA6-FE17-423B-8900-011C3573CF9B}">
      <dsp:nvSpPr>
        <dsp:cNvPr id="0" name=""/>
        <dsp:cNvSpPr/>
      </dsp:nvSpPr>
      <dsp:spPr>
        <a:xfrm>
          <a:off x="5735203" y="684237"/>
          <a:ext cx="136847" cy="1369152"/>
        </a:xfrm>
        <a:custGeom>
          <a:avLst/>
          <a:gdLst/>
          <a:ahLst/>
          <a:cxnLst/>
          <a:rect l="0" t="0" r="0" b="0"/>
          <a:pathLst>
            <a:path>
              <a:moveTo>
                <a:pt x="0" y="0"/>
              </a:moveTo>
              <a:lnTo>
                <a:pt x="0" y="1369152"/>
              </a:lnTo>
              <a:lnTo>
                <a:pt x="136847" y="1369152"/>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126619-6199-47FC-8182-6BDF82176E8F}">
      <dsp:nvSpPr>
        <dsp:cNvPr id="0" name=""/>
        <dsp:cNvSpPr/>
      </dsp:nvSpPr>
      <dsp:spPr>
        <a:xfrm>
          <a:off x="5872050"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ng-if</a:t>
          </a:r>
        </a:p>
      </dsp:txBody>
      <dsp:txXfrm>
        <a:off x="5892091" y="1731311"/>
        <a:ext cx="1054697" cy="644155"/>
      </dsp:txXfrm>
    </dsp:sp>
    <dsp:sp modelId="{16D014B5-464B-4899-B95E-A20D0260DC03}">
      <dsp:nvSpPr>
        <dsp:cNvPr id="0" name=""/>
        <dsp:cNvSpPr/>
      </dsp:nvSpPr>
      <dsp:spPr>
        <a:xfrm>
          <a:off x="5735203" y="684237"/>
          <a:ext cx="136847" cy="2224448"/>
        </a:xfrm>
        <a:custGeom>
          <a:avLst/>
          <a:gdLst/>
          <a:ahLst/>
          <a:cxnLst/>
          <a:rect l="0" t="0" r="0" b="0"/>
          <a:pathLst>
            <a:path>
              <a:moveTo>
                <a:pt x="0" y="0"/>
              </a:moveTo>
              <a:lnTo>
                <a:pt x="0" y="2224448"/>
              </a:lnTo>
              <a:lnTo>
                <a:pt x="136847" y="2224448"/>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73FFF-AFB0-4F08-A7E7-0BD4E78C7F71}">
      <dsp:nvSpPr>
        <dsp:cNvPr id="0" name=""/>
        <dsp:cNvSpPr/>
      </dsp:nvSpPr>
      <dsp:spPr>
        <a:xfrm>
          <a:off x="5872050"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ng-show</a:t>
          </a:r>
        </a:p>
      </dsp:txBody>
      <dsp:txXfrm>
        <a:off x="5892091" y="2586608"/>
        <a:ext cx="1054697" cy="644155"/>
      </dsp:txXfrm>
    </dsp:sp>
    <dsp:sp modelId="{44D936EE-9373-4D13-880A-75D2F4A80BE1}">
      <dsp:nvSpPr>
        <dsp:cNvPr id="0" name=""/>
        <dsp:cNvSpPr/>
      </dsp:nvSpPr>
      <dsp:spPr>
        <a:xfrm>
          <a:off x="5735203" y="684237"/>
          <a:ext cx="136847" cy="3079745"/>
        </a:xfrm>
        <a:custGeom>
          <a:avLst/>
          <a:gdLst/>
          <a:ahLst/>
          <a:cxnLst/>
          <a:rect l="0" t="0" r="0" b="0"/>
          <a:pathLst>
            <a:path>
              <a:moveTo>
                <a:pt x="0" y="0"/>
              </a:moveTo>
              <a:lnTo>
                <a:pt x="0" y="3079745"/>
              </a:lnTo>
              <a:lnTo>
                <a:pt x="136847" y="3079745"/>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908A5-85E7-40D5-BDDE-1318280D9AAB}">
      <dsp:nvSpPr>
        <dsp:cNvPr id="0" name=""/>
        <dsp:cNvSpPr/>
      </dsp:nvSpPr>
      <dsp:spPr>
        <a:xfrm>
          <a:off x="5872050" y="342186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a:t>
          </a:r>
        </a:p>
      </dsp:txBody>
      <dsp:txXfrm>
        <a:off x="5892091" y="3441905"/>
        <a:ext cx="1054697" cy="644155"/>
      </dsp:txXfrm>
    </dsp:sp>
    <dsp:sp modelId="{5F6DDFD0-0502-4079-943E-6FFCA5AE1CC2}">
      <dsp:nvSpPr>
        <dsp:cNvPr id="0" name=""/>
        <dsp:cNvSpPr/>
      </dsp:nvSpPr>
      <dsp:spPr>
        <a:xfrm>
          <a:off x="7308949" y="677"/>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Event</a:t>
          </a:r>
          <a:endParaRPr lang="vi-VN" sz="2400" kern="1200" dirty="0"/>
        </a:p>
      </dsp:txBody>
      <dsp:txXfrm>
        <a:off x="7328990" y="20718"/>
        <a:ext cx="1328392" cy="644155"/>
      </dsp:txXfrm>
    </dsp:sp>
    <dsp:sp modelId="{9F325DEC-9CD0-4E0F-941A-A66889EA3676}">
      <dsp:nvSpPr>
        <dsp:cNvPr id="0" name=""/>
        <dsp:cNvSpPr/>
      </dsp:nvSpPr>
      <dsp:spPr>
        <a:xfrm>
          <a:off x="7445796" y="684914"/>
          <a:ext cx="136847" cy="513177"/>
        </a:xfrm>
        <a:custGeom>
          <a:avLst/>
          <a:gdLst/>
          <a:ahLst/>
          <a:cxnLst/>
          <a:rect l="0" t="0" r="0" b="0"/>
          <a:pathLst>
            <a:path>
              <a:moveTo>
                <a:pt x="0" y="0"/>
              </a:moveTo>
              <a:lnTo>
                <a:pt x="0" y="513177"/>
              </a:lnTo>
              <a:lnTo>
                <a:pt x="136847" y="513177"/>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13F9F1-1D06-442A-841A-6F260D85D38C}">
      <dsp:nvSpPr>
        <dsp:cNvPr id="0" name=""/>
        <dsp:cNvSpPr/>
      </dsp:nvSpPr>
      <dsp:spPr>
        <a:xfrm>
          <a:off x="7582644"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ng-click</a:t>
          </a:r>
        </a:p>
      </dsp:txBody>
      <dsp:txXfrm>
        <a:off x="7602685" y="876015"/>
        <a:ext cx="1054697" cy="644155"/>
      </dsp:txXfrm>
    </dsp:sp>
    <dsp:sp modelId="{C8D3B1D5-86A9-4BC7-88F8-A8E6EFF2E464}">
      <dsp:nvSpPr>
        <dsp:cNvPr id="0" name=""/>
        <dsp:cNvSpPr/>
      </dsp:nvSpPr>
      <dsp:spPr>
        <a:xfrm>
          <a:off x="7445796" y="684914"/>
          <a:ext cx="136847" cy="1368474"/>
        </a:xfrm>
        <a:custGeom>
          <a:avLst/>
          <a:gdLst/>
          <a:ahLst/>
          <a:cxnLst/>
          <a:rect l="0" t="0" r="0" b="0"/>
          <a:pathLst>
            <a:path>
              <a:moveTo>
                <a:pt x="0" y="0"/>
              </a:moveTo>
              <a:lnTo>
                <a:pt x="0" y="1368474"/>
              </a:lnTo>
              <a:lnTo>
                <a:pt x="136847" y="1368474"/>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959C6-2B85-4EDF-BDE2-812EA787DDE6}">
      <dsp:nvSpPr>
        <dsp:cNvPr id="0" name=""/>
        <dsp:cNvSpPr/>
      </dsp:nvSpPr>
      <dsp:spPr>
        <a:xfrm>
          <a:off x="7582644"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ng-change</a:t>
          </a:r>
        </a:p>
      </dsp:txBody>
      <dsp:txXfrm>
        <a:off x="7602685" y="1731311"/>
        <a:ext cx="1054697" cy="644155"/>
      </dsp:txXfrm>
    </dsp:sp>
    <dsp:sp modelId="{6E196885-E841-4568-B304-E98BD7619219}">
      <dsp:nvSpPr>
        <dsp:cNvPr id="0" name=""/>
        <dsp:cNvSpPr/>
      </dsp:nvSpPr>
      <dsp:spPr>
        <a:xfrm>
          <a:off x="7445796" y="684914"/>
          <a:ext cx="136847" cy="2223771"/>
        </a:xfrm>
        <a:custGeom>
          <a:avLst/>
          <a:gdLst/>
          <a:ahLst/>
          <a:cxnLst/>
          <a:rect l="0" t="0" r="0" b="0"/>
          <a:pathLst>
            <a:path>
              <a:moveTo>
                <a:pt x="0" y="0"/>
              </a:moveTo>
              <a:lnTo>
                <a:pt x="0" y="2223771"/>
              </a:lnTo>
              <a:lnTo>
                <a:pt x="136847" y="2223771"/>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FCD2B6-8D3D-420B-BEF8-5CD7A37E4200}">
      <dsp:nvSpPr>
        <dsp:cNvPr id="0" name=""/>
        <dsp:cNvSpPr/>
      </dsp:nvSpPr>
      <dsp:spPr>
        <a:xfrm>
          <a:off x="7582644"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vi-VN" sz="1800" kern="1200" dirty="0"/>
            <a:t>...</a:t>
          </a:r>
        </a:p>
      </dsp:txBody>
      <dsp:txXfrm>
        <a:off x="7602685" y="2586608"/>
        <a:ext cx="1054697" cy="644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D13CF-8286-4F63-AC8B-E8D3898D1E7A}">
      <dsp:nvSpPr>
        <dsp:cNvPr id="0" name=""/>
        <dsp:cNvSpPr/>
      </dsp:nvSpPr>
      <dsp:spPr>
        <a:xfrm>
          <a:off x="466576" y="677"/>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DOM</a:t>
          </a:r>
          <a:endParaRPr lang="vi-VN" sz="3400" kern="1200" dirty="0"/>
        </a:p>
      </dsp:txBody>
      <dsp:txXfrm>
        <a:off x="486617" y="20718"/>
        <a:ext cx="1328392" cy="644155"/>
      </dsp:txXfrm>
    </dsp:sp>
    <dsp:sp modelId="{2021F3E3-63A1-407B-AED9-F25F7A71DEE4}">
      <dsp:nvSpPr>
        <dsp:cNvPr id="0" name=""/>
        <dsp:cNvSpPr/>
      </dsp:nvSpPr>
      <dsp:spPr>
        <a:xfrm>
          <a:off x="603423" y="684914"/>
          <a:ext cx="136847" cy="513177"/>
        </a:xfrm>
        <a:custGeom>
          <a:avLst/>
          <a:gdLst/>
          <a:ahLst/>
          <a:cxnLst/>
          <a:rect l="0" t="0" r="0" b="0"/>
          <a:pathLst>
            <a:path>
              <a:moveTo>
                <a:pt x="0" y="0"/>
              </a:moveTo>
              <a:lnTo>
                <a:pt x="0" y="513177"/>
              </a:lnTo>
              <a:lnTo>
                <a:pt x="136847" y="513177"/>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045A62-3404-403A-B59A-185D31F873E1}">
      <dsp:nvSpPr>
        <dsp:cNvPr id="0" name=""/>
        <dsp:cNvSpPr/>
      </dsp:nvSpPr>
      <dsp:spPr>
        <a:xfrm>
          <a:off x="740271"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$document</a:t>
          </a:r>
          <a:endParaRPr lang="vi-VN" sz="1300" kern="1200" dirty="0"/>
        </a:p>
      </dsp:txBody>
      <dsp:txXfrm>
        <a:off x="760312" y="876015"/>
        <a:ext cx="1054697" cy="644155"/>
      </dsp:txXfrm>
    </dsp:sp>
    <dsp:sp modelId="{A97EF2CD-DA6B-40D7-B77E-CD90536B8AB7}">
      <dsp:nvSpPr>
        <dsp:cNvPr id="0" name=""/>
        <dsp:cNvSpPr/>
      </dsp:nvSpPr>
      <dsp:spPr>
        <a:xfrm>
          <a:off x="603423" y="684914"/>
          <a:ext cx="136847" cy="1368474"/>
        </a:xfrm>
        <a:custGeom>
          <a:avLst/>
          <a:gdLst/>
          <a:ahLst/>
          <a:cxnLst/>
          <a:rect l="0" t="0" r="0" b="0"/>
          <a:pathLst>
            <a:path>
              <a:moveTo>
                <a:pt x="0" y="0"/>
              </a:moveTo>
              <a:lnTo>
                <a:pt x="0" y="1368474"/>
              </a:lnTo>
              <a:lnTo>
                <a:pt x="136847" y="1368474"/>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21FA78-D908-4C74-BD3A-B31028F1F152}">
      <dsp:nvSpPr>
        <dsp:cNvPr id="0" name=""/>
        <dsp:cNvSpPr/>
      </dsp:nvSpPr>
      <dsp:spPr>
        <a:xfrm>
          <a:off x="740271"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a:t>
          </a:r>
          <a:r>
            <a:rPr lang="en-US" sz="1300" kern="1200" dirty="0" err="1"/>
            <a:t>rootElement</a:t>
          </a:r>
          <a:endParaRPr lang="vi-VN" sz="1300" kern="1200" dirty="0"/>
        </a:p>
      </dsp:txBody>
      <dsp:txXfrm>
        <a:off x="760312" y="1731311"/>
        <a:ext cx="1054697" cy="644155"/>
      </dsp:txXfrm>
    </dsp:sp>
    <dsp:sp modelId="{62ABC478-F4FE-40A7-8123-FD0AA4B0000B}">
      <dsp:nvSpPr>
        <dsp:cNvPr id="0" name=""/>
        <dsp:cNvSpPr/>
      </dsp:nvSpPr>
      <dsp:spPr>
        <a:xfrm>
          <a:off x="603423" y="684914"/>
          <a:ext cx="136847" cy="2223771"/>
        </a:xfrm>
        <a:custGeom>
          <a:avLst/>
          <a:gdLst/>
          <a:ahLst/>
          <a:cxnLst/>
          <a:rect l="0" t="0" r="0" b="0"/>
          <a:pathLst>
            <a:path>
              <a:moveTo>
                <a:pt x="0" y="0"/>
              </a:moveTo>
              <a:lnTo>
                <a:pt x="0" y="2223771"/>
              </a:lnTo>
              <a:lnTo>
                <a:pt x="136847" y="2223771"/>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D5C52-3681-4AD2-AE06-D84CA0A77F55}">
      <dsp:nvSpPr>
        <dsp:cNvPr id="0" name=""/>
        <dsp:cNvSpPr/>
      </dsp:nvSpPr>
      <dsp:spPr>
        <a:xfrm>
          <a:off x="740271"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vi-VN" sz="1300" kern="1200" dirty="0"/>
            <a:t>...</a:t>
          </a:r>
        </a:p>
      </dsp:txBody>
      <dsp:txXfrm>
        <a:off x="760312" y="2586608"/>
        <a:ext cx="1054697" cy="644155"/>
      </dsp:txXfrm>
    </dsp:sp>
    <dsp:sp modelId="{5E97655C-F934-4A53-B9E8-F3DEF61D3DBB}">
      <dsp:nvSpPr>
        <dsp:cNvPr id="0" name=""/>
        <dsp:cNvSpPr/>
      </dsp:nvSpPr>
      <dsp:spPr>
        <a:xfrm>
          <a:off x="2177169" y="677"/>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BOM</a:t>
          </a:r>
          <a:endParaRPr lang="vi-VN" sz="3400" kern="1200" dirty="0"/>
        </a:p>
      </dsp:txBody>
      <dsp:txXfrm>
        <a:off x="2197210" y="20718"/>
        <a:ext cx="1328392" cy="644155"/>
      </dsp:txXfrm>
    </dsp:sp>
    <dsp:sp modelId="{80950537-79AA-4F33-890D-430FAC1465B9}">
      <dsp:nvSpPr>
        <dsp:cNvPr id="0" name=""/>
        <dsp:cNvSpPr/>
      </dsp:nvSpPr>
      <dsp:spPr>
        <a:xfrm>
          <a:off x="2314016" y="684914"/>
          <a:ext cx="136847" cy="513177"/>
        </a:xfrm>
        <a:custGeom>
          <a:avLst/>
          <a:gdLst/>
          <a:ahLst/>
          <a:cxnLst/>
          <a:rect l="0" t="0" r="0" b="0"/>
          <a:pathLst>
            <a:path>
              <a:moveTo>
                <a:pt x="0" y="0"/>
              </a:moveTo>
              <a:lnTo>
                <a:pt x="0" y="513177"/>
              </a:lnTo>
              <a:lnTo>
                <a:pt x="136847" y="513177"/>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974B7-0AC4-46A2-8DB3-6CF646CBDE8E}">
      <dsp:nvSpPr>
        <dsp:cNvPr id="0" name=""/>
        <dsp:cNvSpPr/>
      </dsp:nvSpPr>
      <dsp:spPr>
        <a:xfrm>
          <a:off x="2450864"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kern="1200" dirty="0"/>
            <a:t>$window</a:t>
          </a:r>
          <a:endParaRPr lang="vi-VN" sz="1300" b="0" kern="1200" dirty="0"/>
        </a:p>
      </dsp:txBody>
      <dsp:txXfrm>
        <a:off x="2470905" y="876015"/>
        <a:ext cx="1054697" cy="644155"/>
      </dsp:txXfrm>
    </dsp:sp>
    <dsp:sp modelId="{89814C9F-5A48-43CC-91A4-6667F55FC79C}">
      <dsp:nvSpPr>
        <dsp:cNvPr id="0" name=""/>
        <dsp:cNvSpPr/>
      </dsp:nvSpPr>
      <dsp:spPr>
        <a:xfrm>
          <a:off x="2314016" y="684914"/>
          <a:ext cx="136847" cy="1368474"/>
        </a:xfrm>
        <a:custGeom>
          <a:avLst/>
          <a:gdLst/>
          <a:ahLst/>
          <a:cxnLst/>
          <a:rect l="0" t="0" r="0" b="0"/>
          <a:pathLst>
            <a:path>
              <a:moveTo>
                <a:pt x="0" y="0"/>
              </a:moveTo>
              <a:lnTo>
                <a:pt x="0" y="1368474"/>
              </a:lnTo>
              <a:lnTo>
                <a:pt x="136847" y="1368474"/>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38F141-4310-464E-B252-EC157D2A1B7C}">
      <dsp:nvSpPr>
        <dsp:cNvPr id="0" name=""/>
        <dsp:cNvSpPr/>
      </dsp:nvSpPr>
      <dsp:spPr>
        <a:xfrm>
          <a:off x="2450864"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$location</a:t>
          </a:r>
          <a:endParaRPr lang="vi-VN" sz="1300" kern="1200" dirty="0"/>
        </a:p>
      </dsp:txBody>
      <dsp:txXfrm>
        <a:off x="2470905" y="1731311"/>
        <a:ext cx="1054697" cy="644155"/>
      </dsp:txXfrm>
    </dsp:sp>
    <dsp:sp modelId="{2F0D85A6-F263-489B-A485-DA48E655094E}">
      <dsp:nvSpPr>
        <dsp:cNvPr id="0" name=""/>
        <dsp:cNvSpPr/>
      </dsp:nvSpPr>
      <dsp:spPr>
        <a:xfrm>
          <a:off x="2314016" y="684914"/>
          <a:ext cx="136847" cy="2223771"/>
        </a:xfrm>
        <a:custGeom>
          <a:avLst/>
          <a:gdLst/>
          <a:ahLst/>
          <a:cxnLst/>
          <a:rect l="0" t="0" r="0" b="0"/>
          <a:pathLst>
            <a:path>
              <a:moveTo>
                <a:pt x="0" y="0"/>
              </a:moveTo>
              <a:lnTo>
                <a:pt x="0" y="2223771"/>
              </a:lnTo>
              <a:lnTo>
                <a:pt x="136847" y="2223771"/>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0E7DED-4BD3-410A-967A-58EBD56364DD}">
      <dsp:nvSpPr>
        <dsp:cNvPr id="0" name=""/>
        <dsp:cNvSpPr/>
      </dsp:nvSpPr>
      <dsp:spPr>
        <a:xfrm>
          <a:off x="2450864"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$log</a:t>
          </a:r>
          <a:endParaRPr lang="vi-VN" sz="1300" kern="1200" dirty="0"/>
        </a:p>
      </dsp:txBody>
      <dsp:txXfrm>
        <a:off x="2470905" y="2586608"/>
        <a:ext cx="1054697" cy="644155"/>
      </dsp:txXfrm>
    </dsp:sp>
    <dsp:sp modelId="{36B5A3F7-95DF-4752-B92B-AC88CCEF7C60}">
      <dsp:nvSpPr>
        <dsp:cNvPr id="0" name=""/>
        <dsp:cNvSpPr/>
      </dsp:nvSpPr>
      <dsp:spPr>
        <a:xfrm>
          <a:off x="2314016" y="684914"/>
          <a:ext cx="136847" cy="3079067"/>
        </a:xfrm>
        <a:custGeom>
          <a:avLst/>
          <a:gdLst/>
          <a:ahLst/>
          <a:cxnLst/>
          <a:rect l="0" t="0" r="0" b="0"/>
          <a:pathLst>
            <a:path>
              <a:moveTo>
                <a:pt x="0" y="0"/>
              </a:moveTo>
              <a:lnTo>
                <a:pt x="0" y="3079067"/>
              </a:lnTo>
              <a:lnTo>
                <a:pt x="136847" y="3079067"/>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09D630-DEE5-46C1-A104-EA9AE8EB9F83}">
      <dsp:nvSpPr>
        <dsp:cNvPr id="0" name=""/>
        <dsp:cNvSpPr/>
      </dsp:nvSpPr>
      <dsp:spPr>
        <a:xfrm>
          <a:off x="2450864" y="342186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vi-VN" sz="1300" kern="1200" dirty="0"/>
            <a:t>...</a:t>
          </a:r>
        </a:p>
      </dsp:txBody>
      <dsp:txXfrm>
        <a:off x="2470905" y="3441905"/>
        <a:ext cx="1054697" cy="644155"/>
      </dsp:txXfrm>
    </dsp:sp>
    <dsp:sp modelId="{2B3A9653-875B-4436-B4B1-296D8984A7E5}">
      <dsp:nvSpPr>
        <dsp:cNvPr id="0" name=""/>
        <dsp:cNvSpPr/>
      </dsp:nvSpPr>
      <dsp:spPr>
        <a:xfrm>
          <a:off x="3966203" y="16367"/>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Model</a:t>
          </a:r>
          <a:endParaRPr lang="vi-VN" sz="3400" kern="1200" dirty="0"/>
        </a:p>
      </dsp:txBody>
      <dsp:txXfrm>
        <a:off x="3986244" y="36408"/>
        <a:ext cx="1328392" cy="644155"/>
      </dsp:txXfrm>
    </dsp:sp>
    <dsp:sp modelId="{16855935-948D-4105-9E10-8074D05A51C4}">
      <dsp:nvSpPr>
        <dsp:cNvPr id="0" name=""/>
        <dsp:cNvSpPr/>
      </dsp:nvSpPr>
      <dsp:spPr>
        <a:xfrm>
          <a:off x="4103051" y="700604"/>
          <a:ext cx="138621" cy="497488"/>
        </a:xfrm>
        <a:custGeom>
          <a:avLst/>
          <a:gdLst/>
          <a:ahLst/>
          <a:cxnLst/>
          <a:rect l="0" t="0" r="0" b="0"/>
          <a:pathLst>
            <a:path>
              <a:moveTo>
                <a:pt x="0" y="0"/>
              </a:moveTo>
              <a:lnTo>
                <a:pt x="0" y="497488"/>
              </a:lnTo>
              <a:lnTo>
                <a:pt x="138621" y="497488"/>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3E2BDE-9F6F-4685-824C-1EBA9ECC419C}">
      <dsp:nvSpPr>
        <dsp:cNvPr id="0" name=""/>
        <dsp:cNvSpPr/>
      </dsp:nvSpPr>
      <dsp:spPr>
        <a:xfrm>
          <a:off x="4241672"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a:t>
          </a:r>
          <a:r>
            <a:rPr lang="en-US" sz="1300" kern="1200" dirty="0" err="1"/>
            <a:t>rootScope</a:t>
          </a:r>
          <a:endParaRPr lang="vi-VN" sz="1300" kern="1200" dirty="0"/>
        </a:p>
      </dsp:txBody>
      <dsp:txXfrm>
        <a:off x="4261713" y="876015"/>
        <a:ext cx="1054697" cy="644155"/>
      </dsp:txXfrm>
    </dsp:sp>
    <dsp:sp modelId="{18B5507F-6C9D-494B-A361-403E2BABC854}">
      <dsp:nvSpPr>
        <dsp:cNvPr id="0" name=""/>
        <dsp:cNvSpPr/>
      </dsp:nvSpPr>
      <dsp:spPr>
        <a:xfrm>
          <a:off x="4057331" y="700604"/>
          <a:ext cx="91440" cy="1352785"/>
        </a:xfrm>
        <a:custGeom>
          <a:avLst/>
          <a:gdLst/>
          <a:ahLst/>
          <a:cxnLst/>
          <a:rect l="0" t="0" r="0" b="0"/>
          <a:pathLst>
            <a:path>
              <a:moveTo>
                <a:pt x="45720" y="0"/>
              </a:moveTo>
              <a:lnTo>
                <a:pt x="45720" y="1352785"/>
              </a:lnTo>
              <a:lnTo>
                <a:pt x="104126" y="1352785"/>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D8095-E60C-4AE1-9B7D-785F5DC71448}">
      <dsp:nvSpPr>
        <dsp:cNvPr id="0" name=""/>
        <dsp:cNvSpPr/>
      </dsp:nvSpPr>
      <dsp:spPr>
        <a:xfrm>
          <a:off x="4161457"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t>$scope</a:t>
          </a:r>
          <a:endParaRPr lang="vi-VN" sz="1300" kern="1200" dirty="0"/>
        </a:p>
      </dsp:txBody>
      <dsp:txXfrm>
        <a:off x="4181498" y="1731311"/>
        <a:ext cx="1054697" cy="644155"/>
      </dsp:txXfrm>
    </dsp:sp>
    <dsp:sp modelId="{5CC6DB00-F15D-44FF-B82C-F5F96F6AD3E4}">
      <dsp:nvSpPr>
        <dsp:cNvPr id="0" name=""/>
        <dsp:cNvSpPr/>
      </dsp:nvSpPr>
      <dsp:spPr>
        <a:xfrm>
          <a:off x="4057331" y="700604"/>
          <a:ext cx="91440" cy="2208081"/>
        </a:xfrm>
        <a:custGeom>
          <a:avLst/>
          <a:gdLst/>
          <a:ahLst/>
          <a:cxnLst/>
          <a:rect l="0" t="0" r="0" b="0"/>
          <a:pathLst>
            <a:path>
              <a:moveTo>
                <a:pt x="45720" y="0"/>
              </a:moveTo>
              <a:lnTo>
                <a:pt x="45720" y="2208081"/>
              </a:lnTo>
              <a:lnTo>
                <a:pt x="104126" y="2208081"/>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45BE0-BB54-49C2-8C96-8066A64B2A00}">
      <dsp:nvSpPr>
        <dsp:cNvPr id="0" name=""/>
        <dsp:cNvSpPr/>
      </dsp:nvSpPr>
      <dsp:spPr>
        <a:xfrm>
          <a:off x="4161457"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a:t>
          </a:r>
          <a:endParaRPr lang="vi-VN" sz="1300" kern="1200" dirty="0"/>
        </a:p>
      </dsp:txBody>
      <dsp:txXfrm>
        <a:off x="4181498" y="2586608"/>
        <a:ext cx="1054697" cy="644155"/>
      </dsp:txXfrm>
    </dsp:sp>
    <dsp:sp modelId="{F3F7A11B-0ECA-4080-8844-C32B2986085C}">
      <dsp:nvSpPr>
        <dsp:cNvPr id="0" name=""/>
        <dsp:cNvSpPr/>
      </dsp:nvSpPr>
      <dsp:spPr>
        <a:xfrm>
          <a:off x="5598355" y="0"/>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Ajax</a:t>
          </a:r>
          <a:endParaRPr lang="vi-VN" sz="3400" kern="1200" dirty="0"/>
        </a:p>
      </dsp:txBody>
      <dsp:txXfrm>
        <a:off x="5618396" y="20041"/>
        <a:ext cx="1328392" cy="644155"/>
      </dsp:txXfrm>
    </dsp:sp>
    <dsp:sp modelId="{0514110E-FF01-471F-B8E7-1D1133731988}">
      <dsp:nvSpPr>
        <dsp:cNvPr id="0" name=""/>
        <dsp:cNvSpPr/>
      </dsp:nvSpPr>
      <dsp:spPr>
        <a:xfrm>
          <a:off x="5735203" y="684237"/>
          <a:ext cx="136847" cy="513855"/>
        </a:xfrm>
        <a:custGeom>
          <a:avLst/>
          <a:gdLst/>
          <a:ahLst/>
          <a:cxnLst/>
          <a:rect l="0" t="0" r="0" b="0"/>
          <a:pathLst>
            <a:path>
              <a:moveTo>
                <a:pt x="0" y="0"/>
              </a:moveTo>
              <a:lnTo>
                <a:pt x="0" y="513855"/>
              </a:lnTo>
              <a:lnTo>
                <a:pt x="136847" y="513855"/>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E6A597-3143-4C92-BD61-1BE77EBE515C}">
      <dsp:nvSpPr>
        <dsp:cNvPr id="0" name=""/>
        <dsp:cNvSpPr/>
      </dsp:nvSpPr>
      <dsp:spPr>
        <a:xfrm>
          <a:off x="5872050"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$http</a:t>
          </a:r>
          <a:endParaRPr lang="vi-VN" sz="1300" kern="1200" dirty="0"/>
        </a:p>
      </dsp:txBody>
      <dsp:txXfrm>
        <a:off x="5892091" y="876015"/>
        <a:ext cx="1054697" cy="644155"/>
      </dsp:txXfrm>
    </dsp:sp>
    <dsp:sp modelId="{1FF9CCA6-FE17-423B-8900-011C3573CF9B}">
      <dsp:nvSpPr>
        <dsp:cNvPr id="0" name=""/>
        <dsp:cNvSpPr/>
      </dsp:nvSpPr>
      <dsp:spPr>
        <a:xfrm>
          <a:off x="5735203" y="684237"/>
          <a:ext cx="136847" cy="1369152"/>
        </a:xfrm>
        <a:custGeom>
          <a:avLst/>
          <a:gdLst/>
          <a:ahLst/>
          <a:cxnLst/>
          <a:rect l="0" t="0" r="0" b="0"/>
          <a:pathLst>
            <a:path>
              <a:moveTo>
                <a:pt x="0" y="0"/>
              </a:moveTo>
              <a:lnTo>
                <a:pt x="0" y="1369152"/>
              </a:lnTo>
              <a:lnTo>
                <a:pt x="136847" y="1369152"/>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126619-6199-47FC-8182-6BDF82176E8F}">
      <dsp:nvSpPr>
        <dsp:cNvPr id="0" name=""/>
        <dsp:cNvSpPr/>
      </dsp:nvSpPr>
      <dsp:spPr>
        <a:xfrm>
          <a:off x="5872050"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$resource</a:t>
          </a:r>
          <a:endParaRPr lang="vi-VN" sz="1300" kern="1200" dirty="0"/>
        </a:p>
      </dsp:txBody>
      <dsp:txXfrm>
        <a:off x="5892091" y="1731311"/>
        <a:ext cx="1054697" cy="644155"/>
      </dsp:txXfrm>
    </dsp:sp>
    <dsp:sp modelId="{44D936EE-9373-4D13-880A-75D2F4A80BE1}">
      <dsp:nvSpPr>
        <dsp:cNvPr id="0" name=""/>
        <dsp:cNvSpPr/>
      </dsp:nvSpPr>
      <dsp:spPr>
        <a:xfrm>
          <a:off x="5735203" y="684237"/>
          <a:ext cx="136847" cy="2224448"/>
        </a:xfrm>
        <a:custGeom>
          <a:avLst/>
          <a:gdLst/>
          <a:ahLst/>
          <a:cxnLst/>
          <a:rect l="0" t="0" r="0" b="0"/>
          <a:pathLst>
            <a:path>
              <a:moveTo>
                <a:pt x="0" y="0"/>
              </a:moveTo>
              <a:lnTo>
                <a:pt x="0" y="2224448"/>
              </a:lnTo>
              <a:lnTo>
                <a:pt x="136847" y="2224448"/>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908A5-85E7-40D5-BDDE-1318280D9AAB}">
      <dsp:nvSpPr>
        <dsp:cNvPr id="0" name=""/>
        <dsp:cNvSpPr/>
      </dsp:nvSpPr>
      <dsp:spPr>
        <a:xfrm>
          <a:off x="5872050" y="2566567"/>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vi-VN" sz="1300" kern="1200" dirty="0"/>
            <a:t>...</a:t>
          </a:r>
        </a:p>
      </dsp:txBody>
      <dsp:txXfrm>
        <a:off x="5892091" y="2586608"/>
        <a:ext cx="1054697" cy="644155"/>
      </dsp:txXfrm>
    </dsp:sp>
    <dsp:sp modelId="{24B5F859-0B7B-4516-B96E-61CFEB1FCB46}">
      <dsp:nvSpPr>
        <dsp:cNvPr id="0" name=""/>
        <dsp:cNvSpPr/>
      </dsp:nvSpPr>
      <dsp:spPr>
        <a:xfrm>
          <a:off x="7308949" y="677"/>
          <a:ext cx="1368474" cy="68423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err="1"/>
            <a:t>Async</a:t>
          </a:r>
          <a:endParaRPr lang="en-US" sz="3400" kern="1200" dirty="0"/>
        </a:p>
      </dsp:txBody>
      <dsp:txXfrm>
        <a:off x="7328990" y="20718"/>
        <a:ext cx="1328392" cy="644155"/>
      </dsp:txXfrm>
    </dsp:sp>
    <dsp:sp modelId="{C8D3B1D5-86A9-4BC7-88F8-A8E6EFF2E464}">
      <dsp:nvSpPr>
        <dsp:cNvPr id="0" name=""/>
        <dsp:cNvSpPr/>
      </dsp:nvSpPr>
      <dsp:spPr>
        <a:xfrm>
          <a:off x="7445796" y="684914"/>
          <a:ext cx="136847" cy="513177"/>
        </a:xfrm>
        <a:custGeom>
          <a:avLst/>
          <a:gdLst/>
          <a:ahLst/>
          <a:cxnLst/>
          <a:rect l="0" t="0" r="0" b="0"/>
          <a:pathLst>
            <a:path>
              <a:moveTo>
                <a:pt x="0" y="0"/>
              </a:moveTo>
              <a:lnTo>
                <a:pt x="0" y="513177"/>
              </a:lnTo>
              <a:lnTo>
                <a:pt x="136847" y="513177"/>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959C6-2B85-4EDF-BDE2-812EA787DDE6}">
      <dsp:nvSpPr>
        <dsp:cNvPr id="0" name=""/>
        <dsp:cNvSpPr/>
      </dsp:nvSpPr>
      <dsp:spPr>
        <a:xfrm>
          <a:off x="7582644" y="855974"/>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$q</a:t>
          </a:r>
          <a:endParaRPr lang="vi-VN" sz="1300" kern="1200" dirty="0"/>
        </a:p>
      </dsp:txBody>
      <dsp:txXfrm>
        <a:off x="7602685" y="876015"/>
        <a:ext cx="1054697" cy="644155"/>
      </dsp:txXfrm>
    </dsp:sp>
    <dsp:sp modelId="{6E196885-E841-4568-B304-E98BD7619219}">
      <dsp:nvSpPr>
        <dsp:cNvPr id="0" name=""/>
        <dsp:cNvSpPr/>
      </dsp:nvSpPr>
      <dsp:spPr>
        <a:xfrm>
          <a:off x="7445796" y="684914"/>
          <a:ext cx="136847" cy="1368474"/>
        </a:xfrm>
        <a:custGeom>
          <a:avLst/>
          <a:gdLst/>
          <a:ahLst/>
          <a:cxnLst/>
          <a:rect l="0" t="0" r="0" b="0"/>
          <a:pathLst>
            <a:path>
              <a:moveTo>
                <a:pt x="0" y="0"/>
              </a:moveTo>
              <a:lnTo>
                <a:pt x="0" y="1368474"/>
              </a:lnTo>
              <a:lnTo>
                <a:pt x="136847" y="1368474"/>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FCD2B6-8D3D-420B-BEF8-5CD7A37E4200}">
      <dsp:nvSpPr>
        <dsp:cNvPr id="0" name=""/>
        <dsp:cNvSpPr/>
      </dsp:nvSpPr>
      <dsp:spPr>
        <a:xfrm>
          <a:off x="7582644" y="1711270"/>
          <a:ext cx="1094779" cy="684237"/>
        </a:xfrm>
        <a:prstGeom prst="roundRect">
          <a:avLst>
            <a:gd name="adj" fmla="val 10000"/>
          </a:avLst>
        </a:prstGeom>
        <a:solidFill>
          <a:schemeClr val="lt1">
            <a:alpha val="90000"/>
            <a:hueOff val="0"/>
            <a:satOff val="0"/>
            <a:lumOff val="0"/>
            <a:alphaOff val="0"/>
          </a:schemeClr>
        </a:solidFill>
        <a:ln w="635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vi-VN" sz="1300" kern="1200" dirty="0"/>
            <a:t>...</a:t>
          </a:r>
        </a:p>
      </dsp:txBody>
      <dsp:txXfrm>
        <a:off x="7602685" y="1731311"/>
        <a:ext cx="1054697" cy="6441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7ACDBC81-2748-4D76-962C-366EFB292EF5}" type="datetimeFigureOut">
              <a:rPr lang="en-US"/>
              <a:pPr>
                <a:defRPr/>
              </a:pPr>
              <a:t>10/17/2018</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2226" tIns="46113" rIns="92226" bIns="46113" rtlCol="0" anchor="b"/>
          <a:lstStyle>
            <a:lvl1pPr algn="r" eaLnBrk="0" hangingPunct="0">
              <a:defRPr sz="1200"/>
            </a:lvl1pPr>
          </a:lstStyle>
          <a:p>
            <a:pPr>
              <a:defRPr/>
            </a:pPr>
            <a:fld id="{7A29BE8C-E344-4742-8228-785CB563D138}" type="slidenum">
              <a:rPr lang="en-US"/>
              <a:pPr>
                <a:defRPr/>
              </a:pPr>
              <a:t>‹#›</a:t>
            </a:fld>
            <a:endParaRPr lang="en-US"/>
          </a:p>
        </p:txBody>
      </p:sp>
    </p:spTree>
    <p:extLst>
      <p:ext uri="{BB962C8B-B14F-4D97-AF65-F5344CB8AC3E}">
        <p14:creationId xmlns:p14="http://schemas.microsoft.com/office/powerpoint/2010/main" val="14013768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google.com.vn/url?sa=t&amp;rct=j&amp;q=&amp;esrc=s&amp;source=web&amp;cd=1&amp;cad=rja&amp;uact=8&amp;ved=0ahUKEwjcvr35mrjSAhWBFJQKHVHvCU4QFggZMAA&amp;url=http://www.airpair.com/js/javascript-framework-comparison&amp;usg=AFQjCNEHrgOpLgG26ierdaFmkHl32gaYfg&amp;sig2=GEbgD00T0417dUMIifSoTA"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docs.angularjs.org/api/angular.Module" TargetMode="External"/><Relationship Id="rId3" Type="http://schemas.openxmlformats.org/officeDocument/2006/relationships/hyperlink" Target="http://docs.angularjs.org/api/ng.directive:ngApp" TargetMode="External"/><Relationship Id="rId7" Type="http://schemas.openxmlformats.org/officeDocument/2006/relationships/hyperlink" Target="http://docs.angularjs.org/api/AUTO.$provid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docs.angularjs.org/api/ng.$rootScope.Scope" TargetMode="External"/><Relationship Id="rId5" Type="http://schemas.openxmlformats.org/officeDocument/2006/relationships/hyperlink" Target="http://docs.angularjs.org/api/AUTO.$injector" TargetMode="External"/><Relationship Id="rId4" Type="http://schemas.openxmlformats.org/officeDocument/2006/relationships/hyperlink" Target="http://docs.angularjs.org/guide/module"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4F04510-6612-4A58-831F-D3795160233C}" type="slidenum">
              <a:rPr lang="en-US" altLang="en-US" smtClean="0">
                <a:latin typeface="Arial" pitchFamily="34" charset="0"/>
              </a:rPr>
              <a:pPr>
                <a:spcBef>
                  <a:spcPct val="0"/>
                </a:spcBef>
              </a:pPr>
              <a:t>1</a:t>
            </a:fld>
            <a:endParaRPr lang="en-US" altLang="en-US">
              <a:latin typeface="Arial" pitchFamily="34" charset="0"/>
            </a:endParaRPr>
          </a:p>
        </p:txBody>
      </p:sp>
    </p:spTree>
    <p:extLst>
      <p:ext uri="{BB962C8B-B14F-4D97-AF65-F5344CB8AC3E}">
        <p14:creationId xmlns:p14="http://schemas.microsoft.com/office/powerpoint/2010/main" val="1940851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Any questions before we start?</a:t>
            </a:r>
            <a:r>
              <a:rPr lang="en-US" altLang="en-US" baseline="0" dirty="0"/>
              <a:t> </a:t>
            </a:r>
            <a:endParaRPr lang="en-US" altLang="en-US" dirty="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44A80A2-780F-42F8-83AF-35A177A7B64F}" type="slidenum">
              <a:rPr lang="en-US" altLang="en-US" smtClean="0">
                <a:latin typeface="Arial" pitchFamily="34" charset="0"/>
              </a:rPr>
              <a:pPr>
                <a:spcBef>
                  <a:spcPct val="0"/>
                </a:spcBef>
              </a:pPr>
              <a:t>11</a:t>
            </a:fld>
            <a:endParaRPr lang="en-US" altLang="en-US">
              <a:latin typeface="Arial" pitchFamily="34" charset="0"/>
            </a:endParaRPr>
          </a:p>
        </p:txBody>
      </p:sp>
    </p:spTree>
    <p:extLst>
      <p:ext uri="{BB962C8B-B14F-4D97-AF65-F5344CB8AC3E}">
        <p14:creationId xmlns:p14="http://schemas.microsoft.com/office/powerpoint/2010/main" val="88796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Server will render and response full html content.</a:t>
            </a:r>
          </a:p>
          <a:p>
            <a:r>
              <a:rPr lang="en-US" sz="1200" b="1" i="0" kern="1200" dirty="0">
                <a:solidFill>
                  <a:schemeClr val="tx1"/>
                </a:solidFill>
                <a:effectLst/>
                <a:latin typeface="+mn-lt"/>
                <a:ea typeface="+mn-ea"/>
                <a:cs typeface="+mn-cs"/>
              </a:rPr>
              <a:t>Server-side pros:</a:t>
            </a:r>
          </a:p>
          <a:p>
            <a:r>
              <a:rPr lang="en-US" sz="1200" b="0" i="0" kern="1200" dirty="0">
                <a:solidFill>
                  <a:schemeClr val="tx1"/>
                </a:solidFill>
                <a:effectLst/>
                <a:latin typeface="+mn-lt"/>
                <a:ea typeface="+mn-ea"/>
                <a:cs typeface="+mn-cs"/>
              </a:rPr>
              <a:t>Search engines can crawl the site for better SEO.</a:t>
            </a:r>
          </a:p>
          <a:p>
            <a:r>
              <a:rPr lang="en-US" sz="1200" b="0" i="0" kern="1200" dirty="0">
                <a:solidFill>
                  <a:schemeClr val="tx1"/>
                </a:solidFill>
                <a:effectLst/>
                <a:latin typeface="+mn-lt"/>
                <a:ea typeface="+mn-ea"/>
                <a:cs typeface="+mn-cs"/>
              </a:rPr>
              <a:t>The initial page load is faster.</a:t>
            </a:r>
          </a:p>
          <a:p>
            <a:r>
              <a:rPr lang="en-US" sz="1200" b="0" i="0" kern="1200" dirty="0">
                <a:solidFill>
                  <a:schemeClr val="tx1"/>
                </a:solidFill>
                <a:effectLst/>
                <a:latin typeface="+mn-lt"/>
                <a:ea typeface="+mn-ea"/>
                <a:cs typeface="+mn-cs"/>
              </a:rPr>
              <a:t>Great for static sites.</a:t>
            </a:r>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12</a:t>
            </a:fld>
            <a:endParaRPr lang="en-US"/>
          </a:p>
        </p:txBody>
      </p:sp>
    </p:spTree>
    <p:extLst>
      <p:ext uri="{BB962C8B-B14F-4D97-AF65-F5344CB8AC3E}">
        <p14:creationId xmlns:p14="http://schemas.microsoft.com/office/powerpoint/2010/main" val="2682934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Any idea</a:t>
            </a:r>
            <a:r>
              <a:rPr lang="en-US" baseline="0" dirty="0"/>
              <a:t> resolve that problem?</a:t>
            </a:r>
          </a:p>
          <a:p>
            <a:r>
              <a:rPr lang="en-US" sz="1200" b="1" i="0" kern="1200" dirty="0">
                <a:solidFill>
                  <a:schemeClr val="tx1"/>
                </a:solidFill>
                <a:effectLst/>
                <a:latin typeface="+mn-lt"/>
                <a:ea typeface="+mn-ea"/>
                <a:cs typeface="+mn-cs"/>
              </a:rPr>
              <a:t>Server-side cons:</a:t>
            </a:r>
          </a:p>
          <a:p>
            <a:r>
              <a:rPr lang="en-US" sz="1200" b="0" i="0" kern="1200" dirty="0">
                <a:solidFill>
                  <a:schemeClr val="tx1"/>
                </a:solidFill>
                <a:effectLst/>
                <a:latin typeface="+mn-lt"/>
                <a:ea typeface="+mn-ea"/>
                <a:cs typeface="+mn-cs"/>
              </a:rPr>
              <a:t>Frequent server requests.</a:t>
            </a:r>
          </a:p>
          <a:p>
            <a:r>
              <a:rPr lang="en-US" sz="1200" b="0" i="0" kern="1200" dirty="0">
                <a:solidFill>
                  <a:schemeClr val="tx1"/>
                </a:solidFill>
                <a:effectLst/>
                <a:latin typeface="+mn-lt"/>
                <a:ea typeface="+mn-ea"/>
                <a:cs typeface="+mn-cs"/>
              </a:rPr>
              <a:t>An overall slow page rendering.</a:t>
            </a:r>
          </a:p>
          <a:p>
            <a:r>
              <a:rPr lang="en-US" sz="1200" b="0" i="0" kern="1200" dirty="0">
                <a:solidFill>
                  <a:schemeClr val="tx1"/>
                </a:solidFill>
                <a:effectLst/>
                <a:latin typeface="+mn-lt"/>
                <a:ea typeface="+mn-ea"/>
                <a:cs typeface="+mn-cs"/>
              </a:rPr>
              <a:t>Full page reloads.</a:t>
            </a:r>
          </a:p>
          <a:p>
            <a:r>
              <a:rPr lang="en-US" sz="1200" b="0" i="0" kern="1200" dirty="0">
                <a:solidFill>
                  <a:schemeClr val="tx1"/>
                </a:solidFill>
                <a:effectLst/>
                <a:latin typeface="+mn-lt"/>
                <a:ea typeface="+mn-ea"/>
                <a:cs typeface="+mn-cs"/>
              </a:rPr>
              <a:t>Non-rich site interactions.</a:t>
            </a:r>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13</a:t>
            </a:fld>
            <a:endParaRPr lang="en-US"/>
          </a:p>
        </p:txBody>
      </p:sp>
    </p:spTree>
    <p:extLst>
      <p:ext uri="{BB962C8B-B14F-4D97-AF65-F5344CB8AC3E}">
        <p14:creationId xmlns:p14="http://schemas.microsoft.com/office/powerpoint/2010/main" val="4271623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a:t>
            </a:r>
            <a:r>
              <a:rPr lang="en-US" sz="1200" b="0" i="0" kern="1200" baseline="0" dirty="0">
                <a:solidFill>
                  <a:schemeClr val="tx1"/>
                </a:solidFill>
                <a:effectLst/>
                <a:latin typeface="+mn-lt"/>
                <a:ea typeface="+mn-ea"/>
                <a:cs typeface="+mn-cs"/>
              </a:rPr>
              <a:t> request to server in client side needs 2 round trips before content can be displayed. After that, every subsequent page load will be blazingly fast</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Client-side pros:</a:t>
            </a:r>
          </a:p>
          <a:p>
            <a:r>
              <a:rPr lang="en-US" sz="1200" b="0" i="0" kern="1200" dirty="0">
                <a:solidFill>
                  <a:schemeClr val="tx1"/>
                </a:solidFill>
                <a:effectLst/>
                <a:latin typeface="+mn-lt"/>
                <a:ea typeface="+mn-ea"/>
                <a:cs typeface="+mn-cs"/>
              </a:rPr>
              <a:t>Rich site interactions</a:t>
            </a:r>
          </a:p>
          <a:p>
            <a:r>
              <a:rPr lang="en-US" sz="1200" b="0" i="0" kern="1200" dirty="0">
                <a:solidFill>
                  <a:schemeClr val="tx1"/>
                </a:solidFill>
                <a:effectLst/>
                <a:latin typeface="+mn-lt"/>
                <a:ea typeface="+mn-ea"/>
                <a:cs typeface="+mn-cs"/>
              </a:rPr>
              <a:t>Fast website rendering after the initial load.</a:t>
            </a:r>
          </a:p>
          <a:p>
            <a:r>
              <a:rPr lang="en-US" sz="1200" b="0" i="0" kern="1200" dirty="0">
                <a:solidFill>
                  <a:schemeClr val="tx1"/>
                </a:solidFill>
                <a:effectLst/>
                <a:latin typeface="+mn-lt"/>
                <a:ea typeface="+mn-ea"/>
                <a:cs typeface="+mn-cs"/>
              </a:rPr>
              <a:t>Great for web applications.</a:t>
            </a:r>
          </a:p>
          <a:p>
            <a:r>
              <a:rPr lang="en-US" sz="1200" b="0" i="0" kern="1200" dirty="0">
                <a:solidFill>
                  <a:schemeClr val="tx1"/>
                </a:solidFill>
                <a:effectLst/>
                <a:latin typeface="+mn-lt"/>
                <a:ea typeface="+mn-ea"/>
                <a:cs typeface="+mn-cs"/>
              </a:rPr>
              <a:t>Robust selection of JavaScript libraries.</a:t>
            </a:r>
          </a:p>
          <a:p>
            <a:r>
              <a:rPr lang="en-US" sz="1200" b="1" i="0" kern="1200" dirty="0">
                <a:solidFill>
                  <a:schemeClr val="tx1"/>
                </a:solidFill>
                <a:effectLst/>
                <a:latin typeface="+mn-lt"/>
                <a:ea typeface="+mn-ea"/>
                <a:cs typeface="+mn-cs"/>
              </a:rPr>
              <a:t>Client-side cons:</a:t>
            </a:r>
          </a:p>
          <a:p>
            <a:r>
              <a:rPr lang="en-US" sz="1200" b="0" i="0" kern="1200" dirty="0">
                <a:solidFill>
                  <a:schemeClr val="tx1"/>
                </a:solidFill>
                <a:effectLst/>
                <a:latin typeface="+mn-lt"/>
                <a:ea typeface="+mn-ea"/>
                <a:cs typeface="+mn-cs"/>
              </a:rPr>
              <a:t>Low SEO if not implemented correctly.</a:t>
            </a:r>
          </a:p>
          <a:p>
            <a:r>
              <a:rPr lang="en-US" sz="1200" b="0" i="0" kern="1200" dirty="0">
                <a:solidFill>
                  <a:schemeClr val="tx1"/>
                </a:solidFill>
                <a:effectLst/>
                <a:latin typeface="+mn-lt"/>
                <a:ea typeface="+mn-ea"/>
                <a:cs typeface="+mn-cs"/>
              </a:rPr>
              <a:t>Initial load might require more time.</a:t>
            </a:r>
          </a:p>
          <a:p>
            <a:r>
              <a:rPr lang="en-US" sz="1200" b="0" i="0" kern="1200" dirty="0">
                <a:solidFill>
                  <a:schemeClr val="tx1"/>
                </a:solidFill>
                <a:effectLst/>
                <a:latin typeface="+mn-lt"/>
                <a:ea typeface="+mn-ea"/>
                <a:cs typeface="+mn-cs"/>
              </a:rPr>
              <a:t>In most cases, requires an external library.</a:t>
            </a:r>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14</a:t>
            </a:fld>
            <a:endParaRPr lang="en-US"/>
          </a:p>
        </p:txBody>
      </p:sp>
    </p:spTree>
    <p:extLst>
      <p:ext uri="{BB962C8B-B14F-4D97-AF65-F5344CB8AC3E}">
        <p14:creationId xmlns:p14="http://schemas.microsoft.com/office/powerpoint/2010/main" val="40276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hlinkClick r:id="rId3"/>
              </a:rPr>
              <a:t>AngularJS</a:t>
            </a:r>
            <a:r>
              <a:rPr lang="en-US" sz="1200" b="0" i="0" u="none" strike="noStrike" kern="1200" baseline="0" dirty="0">
                <a:solidFill>
                  <a:schemeClr val="tx1"/>
                </a:solidFill>
                <a:effectLst/>
                <a:latin typeface="+mn-lt"/>
                <a:ea typeface="+mn-ea"/>
                <a:cs typeface="+mn-cs"/>
                <a:hlinkClick r:id="rId3"/>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err="1">
                <a:solidFill>
                  <a:schemeClr val="tx1"/>
                </a:solidFill>
                <a:effectLst/>
                <a:latin typeface="+mn-lt"/>
                <a:ea typeface="+mn-ea"/>
                <a:cs typeface="+mn-cs"/>
                <a:hlinkClick r:id="rId3"/>
              </a:rPr>
              <a:t>ReactJS</a:t>
            </a:r>
            <a:r>
              <a:rPr lang="en-US" sz="1200" b="0" i="0" u="none" strike="noStrike" kern="1200" baseline="0" dirty="0">
                <a:solidFill>
                  <a:schemeClr val="tx1"/>
                </a:solidFill>
                <a:effectLst/>
                <a:latin typeface="+mn-lt"/>
                <a:ea typeface="+mn-ea"/>
                <a:cs typeface="+mn-cs"/>
                <a:hlinkClick r:id="rId3"/>
              </a:rPr>
              <a:t> By Facebook</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mn-lt"/>
                <a:ea typeface="+mn-ea"/>
                <a:cs typeface="+mn-cs"/>
                <a:hlinkClick r:id="rId3"/>
              </a:rPr>
              <a:t>Ember.js </a:t>
            </a:r>
            <a:r>
              <a:rPr lang="en-US" sz="1200" b="0" i="0" u="none" strike="noStrike" kern="1200" dirty="0">
                <a:solidFill>
                  <a:schemeClr val="tx1"/>
                </a:solidFill>
                <a:effectLst/>
                <a:latin typeface="+mn-lt"/>
                <a:ea typeface="+mn-ea"/>
                <a:cs typeface="+mn-cs"/>
              </a:rPr>
              <a:t> based on the Model–view–</a:t>
            </a:r>
            <a:r>
              <a:rPr lang="en-US" sz="1200" b="0" i="0" u="none" strike="noStrike" kern="1200" dirty="0" err="1">
                <a:solidFill>
                  <a:schemeClr val="tx1"/>
                </a:solidFill>
                <a:effectLst/>
                <a:latin typeface="+mn-lt"/>
                <a:ea typeface="+mn-ea"/>
                <a:cs typeface="+mn-cs"/>
              </a:rPr>
              <a:t>viewmodel</a:t>
            </a:r>
            <a:r>
              <a:rPr lang="en-US" sz="1200" b="0" i="0" u="none" strike="noStrike" kern="1200" dirty="0">
                <a:solidFill>
                  <a:schemeClr val="tx1"/>
                </a:solidFill>
                <a:effectLst/>
                <a:latin typeface="+mn-lt"/>
                <a:ea typeface="+mn-ea"/>
                <a:cs typeface="+mn-cs"/>
              </a:rPr>
              <a:t> (MVVM) pattern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15</a:t>
            </a:fld>
            <a:endParaRPr lang="en-US"/>
          </a:p>
        </p:txBody>
      </p:sp>
    </p:spTree>
    <p:extLst>
      <p:ext uri="{BB962C8B-B14F-4D97-AF65-F5344CB8AC3E}">
        <p14:creationId xmlns:p14="http://schemas.microsoft.com/office/powerpoint/2010/main" val="2391558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way data flow means that the model is the single source of truth.</a:t>
            </a:r>
            <a:br>
              <a:rPr lang="en-US" dirty="0"/>
            </a:br>
            <a:r>
              <a:rPr lang="en-US" sz="1200" b="0" i="0" kern="1200" dirty="0">
                <a:solidFill>
                  <a:schemeClr val="tx1"/>
                </a:solidFill>
                <a:effectLst/>
                <a:latin typeface="+mn-lt"/>
                <a:ea typeface="+mn-ea"/>
                <a:cs typeface="+mn-cs"/>
              </a:rPr>
              <a:t>Changes in the UI trigger messages that signal user intent to the model (or “store” in React). Only the model has the access to change the app’s state.</a:t>
            </a:r>
          </a:p>
          <a:p>
            <a:endParaRPr lang="en-US" sz="1200" b="0" i="0" kern="1200" dirty="0">
              <a:solidFill>
                <a:schemeClr val="tx1"/>
              </a:solidFill>
              <a:effectLst/>
              <a:latin typeface="+mn-lt"/>
              <a:ea typeface="+mn-ea"/>
              <a:cs typeface="+mn-cs"/>
            </a:endParaRPr>
          </a:p>
          <a:p>
            <a:r>
              <a:rPr lang="en-US" dirty="0"/>
              <a:t>https://stackoverflow.com/a/37566693/3758596</a:t>
            </a:r>
          </a:p>
          <a:p>
            <a:endParaRPr lang="en-US" dirty="0"/>
          </a:p>
          <a:p>
            <a:r>
              <a:rPr lang="en-US" sz="1200" b="0" i="0" kern="1200" dirty="0">
                <a:solidFill>
                  <a:schemeClr val="tx1"/>
                </a:solidFill>
                <a:effectLst/>
                <a:latin typeface="+mn-lt"/>
                <a:ea typeface="+mn-ea"/>
                <a:cs typeface="+mn-cs"/>
              </a:rPr>
              <a:t>In two way data binding: changing data changes view and vice versa — updating input inside view updates data. </a:t>
            </a:r>
          </a:p>
          <a:p>
            <a:r>
              <a:rPr lang="en-US" sz="1200" b="0" i="0" kern="1200" dirty="0">
                <a:solidFill>
                  <a:schemeClr val="tx1"/>
                </a:solidFill>
                <a:effectLst/>
                <a:latin typeface="+mn-lt"/>
                <a:ea typeface="+mn-ea"/>
                <a:cs typeface="+mn-cs"/>
              </a:rPr>
              <a:t>In on way data flow: updating data updates view but updating input in view will not update data unless programmer do it explicitly by attaching listener to input which will update data</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16</a:t>
            </a:fld>
            <a:endParaRPr lang="en-US"/>
          </a:p>
        </p:txBody>
      </p:sp>
    </p:spTree>
    <p:extLst>
      <p:ext uri="{BB962C8B-B14F-4D97-AF65-F5344CB8AC3E}">
        <p14:creationId xmlns:p14="http://schemas.microsoft.com/office/powerpoint/2010/main" val="755416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a:t>
            </a:r>
            <a:r>
              <a:rPr lang="en-US" baseline="0" dirty="0"/>
              <a:t> JS directives are HTML attributes with an ng prefix</a:t>
            </a:r>
            <a:endParaRPr lang="en-US" dirty="0"/>
          </a:p>
          <a:p>
            <a:r>
              <a:rPr lang="en-US" dirty="0"/>
              <a:t>ng-app defines</a:t>
            </a:r>
            <a:r>
              <a:rPr lang="en-US" baseline="0" dirty="0"/>
              <a:t> an angular application</a:t>
            </a:r>
          </a:p>
          <a:p>
            <a:r>
              <a:rPr lang="en-US" baseline="0" dirty="0"/>
              <a:t>ng-model directive binds value of HTML controls (inputs, select, </a:t>
            </a:r>
            <a:r>
              <a:rPr lang="en-US" baseline="0" dirty="0" err="1"/>
              <a:t>textarea</a:t>
            </a:r>
            <a:r>
              <a:rPr lang="en-US" baseline="0" dirty="0"/>
              <a:t>) to application</a:t>
            </a:r>
          </a:p>
          <a:p>
            <a:r>
              <a:rPr lang="en-US" baseline="0" dirty="0"/>
              <a:t>ng-bind directive binds application data to the HTML view which is the same as {{ }} expression</a:t>
            </a:r>
          </a:p>
          <a:p>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effectLst/>
              </a:rPr>
              <a:t>&lt;!doctype </a:t>
            </a:r>
            <a:r>
              <a:rPr lang="en-US" sz="1200" b="1" kern="1200" dirty="0">
                <a:solidFill>
                  <a:schemeClr val="tx1"/>
                </a:solidFill>
                <a:effectLst/>
                <a:latin typeface="+mn-lt"/>
                <a:ea typeface="+mn-ea"/>
                <a:cs typeface="+mn-cs"/>
              </a:rPr>
              <a:t>html</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html ng-app</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head</a:t>
            </a:r>
            <a:r>
              <a:rPr lang="en-US" dirty="0">
                <a:effectLst/>
              </a:rPr>
              <a:t>&gt;</a:t>
            </a:r>
            <a:br>
              <a:rPr lang="en-US" dirty="0"/>
            </a:br>
            <a:r>
              <a:rPr lang="en-US" dirty="0"/>
              <a:t>    </a:t>
            </a:r>
            <a:r>
              <a:rPr lang="en-US" dirty="0">
                <a:effectLst/>
              </a:rPr>
              <a:t>&lt;</a:t>
            </a:r>
            <a:r>
              <a:rPr lang="en-US" sz="1200" b="1" kern="1200" dirty="0">
                <a:solidFill>
                  <a:schemeClr val="tx1"/>
                </a:solidFill>
                <a:effectLst/>
                <a:latin typeface="+mn-lt"/>
                <a:ea typeface="+mn-ea"/>
                <a:cs typeface="+mn-cs"/>
              </a:rPr>
              <a:t>script </a:t>
            </a:r>
            <a:r>
              <a:rPr lang="en-US" sz="1200" b="1" kern="1200" dirty="0" err="1">
                <a:solidFill>
                  <a:schemeClr val="tx1"/>
                </a:solidFill>
                <a:effectLst/>
                <a:latin typeface="+mn-lt"/>
                <a:ea typeface="+mn-ea"/>
                <a:cs typeface="+mn-cs"/>
              </a:rPr>
              <a:t>src</a:t>
            </a:r>
            <a:r>
              <a:rPr lang="en-US" sz="1200" b="1" kern="1200" dirty="0">
                <a:solidFill>
                  <a:schemeClr val="tx1"/>
                </a:solidFill>
                <a:effectLst/>
                <a:latin typeface="+mn-lt"/>
                <a:ea typeface="+mn-ea"/>
                <a:cs typeface="+mn-cs"/>
              </a:rPr>
              <a:t>="http://ajax.googleapis.com/ajax/libs/</a:t>
            </a:r>
            <a:r>
              <a:rPr lang="en-US" sz="1200" b="1" kern="1200" dirty="0" err="1">
                <a:solidFill>
                  <a:schemeClr val="tx1"/>
                </a:solidFill>
                <a:effectLst/>
                <a:latin typeface="+mn-lt"/>
                <a:ea typeface="+mn-ea"/>
                <a:cs typeface="+mn-cs"/>
              </a:rPr>
              <a:t>angularjs</a:t>
            </a:r>
            <a:r>
              <a:rPr lang="en-US" sz="1200" b="1" kern="1200" dirty="0">
                <a:solidFill>
                  <a:schemeClr val="tx1"/>
                </a:solidFill>
                <a:effectLst/>
                <a:latin typeface="+mn-lt"/>
                <a:ea typeface="+mn-ea"/>
                <a:cs typeface="+mn-cs"/>
              </a:rPr>
              <a:t>/1.0.7/angular.min.js"</a:t>
            </a:r>
            <a:r>
              <a:rPr lang="en-US" dirty="0">
                <a:effectLst/>
              </a:rPr>
              <a:t>&gt;&lt;/</a:t>
            </a:r>
            <a:r>
              <a:rPr lang="en-US" sz="1200" b="1" kern="1200" dirty="0">
                <a:solidFill>
                  <a:schemeClr val="tx1"/>
                </a:solidFill>
                <a:effectLst/>
                <a:latin typeface="+mn-lt"/>
                <a:ea typeface="+mn-ea"/>
                <a:cs typeface="+mn-cs"/>
              </a:rPr>
              <a:t>script</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head</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body</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div</a:t>
            </a:r>
            <a:r>
              <a:rPr lang="en-US" dirty="0">
                <a:effectLst/>
              </a:rPr>
              <a:t>&gt;</a:t>
            </a:r>
            <a:br>
              <a:rPr lang="en-US" dirty="0"/>
            </a:br>
            <a:r>
              <a:rPr lang="en-US" dirty="0"/>
              <a:t>    </a:t>
            </a:r>
            <a:r>
              <a:rPr lang="en-US" dirty="0">
                <a:effectLst/>
              </a:rPr>
              <a:t>&lt;!-- input your code here</a:t>
            </a:r>
            <a:r>
              <a:rPr lang="en-US" baseline="0" dirty="0">
                <a:effectLst/>
              </a:rPr>
              <a:t> </a:t>
            </a:r>
            <a:r>
              <a:rPr lang="en-US" baseline="0" dirty="0">
                <a:effectLst/>
                <a:sym typeface="Wingdings" panose="05000000000000000000" pitchFamily="2" charset="2"/>
              </a:rPr>
              <a:t>--&gt;</a:t>
            </a:r>
            <a:br>
              <a:rPr lang="en-US" dirty="0"/>
            </a:br>
            <a:r>
              <a:rPr lang="en-US" dirty="0">
                <a:effectLst/>
              </a:rPr>
              <a:t>&lt;/</a:t>
            </a:r>
            <a:r>
              <a:rPr lang="en-US" sz="1200" b="1" kern="1200" dirty="0">
                <a:solidFill>
                  <a:schemeClr val="tx1"/>
                </a:solidFill>
                <a:effectLst/>
                <a:latin typeface="+mn-lt"/>
                <a:ea typeface="+mn-ea"/>
                <a:cs typeface="+mn-cs"/>
              </a:rPr>
              <a:t>div</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body</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html</a:t>
            </a:r>
            <a:r>
              <a:rPr lang="en-US" dirty="0">
                <a:effectLst/>
              </a:rPr>
              <a:t>&gt;</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18</a:t>
            </a:fld>
            <a:endParaRPr lang="en-US"/>
          </a:p>
        </p:txBody>
      </p:sp>
    </p:spTree>
    <p:extLst>
      <p:ext uri="{BB962C8B-B14F-4D97-AF65-F5344CB8AC3E}">
        <p14:creationId xmlns:p14="http://schemas.microsoft.com/office/powerpoint/2010/main" val="381771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Ng-app is equivalent</a:t>
            </a:r>
            <a:r>
              <a:rPr lang="en-US" baseline="0" dirty="0"/>
              <a:t> to ng-app=“” but different from ng-app=“</a:t>
            </a:r>
            <a:r>
              <a:rPr lang="en-US" baseline="0" dirty="0" err="1"/>
              <a:t>myAngularApp</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19</a:t>
            </a:fld>
            <a:endParaRPr lang="en-US"/>
          </a:p>
        </p:txBody>
      </p:sp>
    </p:spTree>
    <p:extLst>
      <p:ext uri="{BB962C8B-B14F-4D97-AF65-F5344CB8AC3E}">
        <p14:creationId xmlns:p14="http://schemas.microsoft.com/office/powerpoint/2010/main" val="2792290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20</a:t>
            </a:fld>
            <a:endParaRPr lang="en-US"/>
          </a:p>
        </p:txBody>
      </p:sp>
    </p:spTree>
    <p:extLst>
      <p:ext uri="{BB962C8B-B14F-4D97-AF65-F5344CB8AC3E}">
        <p14:creationId xmlns:p14="http://schemas.microsoft.com/office/powerpoint/2010/main" val="1058857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recommended to put the angular lib</a:t>
            </a:r>
            <a:r>
              <a:rPr lang="en-US" baseline="0" dirty="0"/>
              <a:t> script in the head section or body section of HTML for the </a:t>
            </a:r>
            <a:r>
              <a:rPr lang="en-US" baseline="0" dirty="0" err="1"/>
              <a:t>angular.module</a:t>
            </a:r>
            <a:r>
              <a:rPr lang="en-US" baseline="0" dirty="0"/>
              <a:t> to be compiled successfully</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21</a:t>
            </a:fld>
            <a:endParaRPr lang="en-US"/>
          </a:p>
        </p:txBody>
      </p:sp>
    </p:spTree>
    <p:extLst>
      <p:ext uri="{BB962C8B-B14F-4D97-AF65-F5344CB8AC3E}">
        <p14:creationId xmlns:p14="http://schemas.microsoft.com/office/powerpoint/2010/main" val="169854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2</a:t>
            </a:fld>
            <a:endParaRPr lang="en-US"/>
          </a:p>
        </p:txBody>
      </p:sp>
    </p:spTree>
    <p:extLst>
      <p:ext uri="{BB962C8B-B14F-4D97-AF65-F5344CB8AC3E}">
        <p14:creationId xmlns:p14="http://schemas.microsoft.com/office/powerpoint/2010/main" val="2135609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44A80A2-780F-42F8-83AF-35A177A7B64F}" type="slidenum">
              <a:rPr lang="en-US" altLang="en-US" smtClean="0">
                <a:latin typeface="Arial" pitchFamily="34" charset="0"/>
              </a:rPr>
              <a:pPr>
                <a:spcBef>
                  <a:spcPct val="0"/>
                </a:spcBef>
              </a:pPr>
              <a:t>23</a:t>
            </a:fld>
            <a:endParaRPr lang="en-US" altLang="en-US">
              <a:latin typeface="Arial" pitchFamily="34" charset="0"/>
            </a:endParaRPr>
          </a:p>
        </p:txBody>
      </p:sp>
    </p:spTree>
    <p:extLst>
      <p:ext uri="{BB962C8B-B14F-4D97-AF65-F5344CB8AC3E}">
        <p14:creationId xmlns:p14="http://schemas.microsoft.com/office/powerpoint/2010/main" val="4262106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Group</a:t>
            </a:r>
            <a:r>
              <a:rPr lang="en-US" baseline="0" dirty="0"/>
              <a:t> Presentation on MVC Pattern</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24</a:t>
            </a:fld>
            <a:endParaRPr lang="en-US"/>
          </a:p>
        </p:txBody>
      </p:sp>
    </p:spTree>
    <p:extLst>
      <p:ext uri="{BB962C8B-B14F-4D97-AF65-F5344CB8AC3E}">
        <p14:creationId xmlns:p14="http://schemas.microsoft.com/office/powerpoint/2010/main" val="2577574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Group</a:t>
            </a:r>
            <a:r>
              <a:rPr lang="en-US" baseline="0" dirty="0"/>
              <a:t> Presentation on MVC Pattern</a:t>
            </a:r>
          </a:p>
          <a:p>
            <a:r>
              <a:rPr lang="en-US" dirty="0"/>
              <a:t>Angular is MVC or MVVM? https://stackoverflow.com/questions/13329485/what-does-mvw-stand-for</a:t>
            </a:r>
          </a:p>
          <a:p>
            <a:r>
              <a:rPr lang="en-US" dirty="0"/>
              <a:t>Roles of each component</a:t>
            </a:r>
          </a:p>
          <a:p>
            <a:r>
              <a:rPr lang="en-US" dirty="0"/>
              <a:t>1. </a:t>
            </a:r>
            <a:r>
              <a:rPr lang="en-US" b="1" dirty="0"/>
              <a:t>controller</a:t>
            </a:r>
            <a:r>
              <a:rPr lang="en-US" dirty="0"/>
              <a:t>: get inputs, call functions that perform business rules and share data with view via $scope</a:t>
            </a:r>
          </a:p>
          <a:p>
            <a:r>
              <a:rPr lang="en-US" dirty="0"/>
              <a:t>In Angular, the logic is performed in a service and we inject that server into the controller.</a:t>
            </a:r>
          </a:p>
          <a:p>
            <a:r>
              <a:rPr lang="en-US" dirty="0"/>
              <a:t>Using the service, angular controller obtains data and set it on $scope objects</a:t>
            </a:r>
          </a:p>
          <a:p>
            <a:r>
              <a:rPr lang="en-US" dirty="0"/>
              <a:t>=&gt; controller only aware the scope not the view</a:t>
            </a:r>
          </a:p>
          <a:p>
            <a:r>
              <a:rPr lang="en-US" dirty="0"/>
              <a:t>==&gt; this allow us to change the whole UI from web view to mobile view while keeping the business logic because controller is completely separate from the view</a:t>
            </a:r>
          </a:p>
          <a:p>
            <a:r>
              <a:rPr lang="en-US" dirty="0"/>
              <a:t>2. </a:t>
            </a:r>
            <a:r>
              <a:rPr lang="en-US" b="1" dirty="0"/>
              <a:t>model</a:t>
            </a:r>
            <a:r>
              <a:rPr lang="en-US" dirty="0"/>
              <a:t>: represent the business data that drives the UI. UI is a projection of model data at any given time through the view</a:t>
            </a:r>
          </a:p>
          <a:p>
            <a:r>
              <a:rPr lang="en-US" dirty="0"/>
              <a:t>3. </a:t>
            </a:r>
            <a:r>
              <a:rPr lang="en-US" b="1" dirty="0"/>
              <a:t>view</a:t>
            </a:r>
            <a:r>
              <a:rPr lang="en-US" dirty="0"/>
              <a:t>: only concerned with displaying data and is decoupled from the business logic. It should update itself whenever underlying data model changes</a:t>
            </a:r>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25</a:t>
            </a:fld>
            <a:endParaRPr lang="en-US"/>
          </a:p>
        </p:txBody>
      </p:sp>
    </p:spTree>
    <p:extLst>
      <p:ext uri="{BB962C8B-B14F-4D97-AF65-F5344CB8AC3E}">
        <p14:creationId xmlns:p14="http://schemas.microsoft.com/office/powerpoint/2010/main" val="1074882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application is controlled by controllers</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26</a:t>
            </a:fld>
            <a:endParaRPr lang="en-US"/>
          </a:p>
        </p:txBody>
      </p:sp>
    </p:spTree>
    <p:extLst>
      <p:ext uri="{BB962C8B-B14F-4D97-AF65-F5344CB8AC3E}">
        <p14:creationId xmlns:p14="http://schemas.microsoft.com/office/powerpoint/2010/main" val="1031507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28</a:t>
            </a:fld>
            <a:endParaRPr lang="en-US"/>
          </a:p>
        </p:txBody>
      </p:sp>
    </p:spTree>
    <p:extLst>
      <p:ext uri="{BB962C8B-B14F-4D97-AF65-F5344CB8AC3E}">
        <p14:creationId xmlns:p14="http://schemas.microsoft.com/office/powerpoint/2010/main" val="323296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29</a:t>
            </a:fld>
            <a:endParaRPr lang="en-US"/>
          </a:p>
        </p:txBody>
      </p:sp>
    </p:spTree>
    <p:extLst>
      <p:ext uri="{BB962C8B-B14F-4D97-AF65-F5344CB8AC3E}">
        <p14:creationId xmlns:p14="http://schemas.microsoft.com/office/powerpoint/2010/main" val="2277413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30</a:t>
            </a:fld>
            <a:endParaRPr lang="en-US"/>
          </a:p>
        </p:txBody>
      </p:sp>
    </p:spTree>
    <p:extLst>
      <p:ext uri="{BB962C8B-B14F-4D97-AF65-F5344CB8AC3E}">
        <p14:creationId xmlns:p14="http://schemas.microsoft.com/office/powerpoint/2010/main" val="3703507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31</a:t>
            </a:fld>
            <a:endParaRPr lang="en-US"/>
          </a:p>
        </p:txBody>
      </p:sp>
    </p:spTree>
    <p:extLst>
      <p:ext uri="{BB962C8B-B14F-4D97-AF65-F5344CB8AC3E}">
        <p14:creationId xmlns:p14="http://schemas.microsoft.com/office/powerpoint/2010/main" val="708542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32</a:t>
            </a:fld>
            <a:endParaRPr lang="en-US"/>
          </a:p>
        </p:txBody>
      </p:sp>
    </p:spTree>
    <p:extLst>
      <p:ext uri="{BB962C8B-B14F-4D97-AF65-F5344CB8AC3E}">
        <p14:creationId xmlns:p14="http://schemas.microsoft.com/office/powerpoint/2010/main" val="3527658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ng-</a:t>
            </a:r>
            <a:r>
              <a:rPr lang="en-US" dirty="0" err="1"/>
              <a:t>init</a:t>
            </a:r>
            <a:r>
              <a:rPr lang="en-US" dirty="0"/>
              <a:t> initializes </a:t>
            </a:r>
            <a:r>
              <a:rPr lang="en-US" baseline="0" dirty="0"/>
              <a:t>AngularJS application variable. Using ng-</a:t>
            </a:r>
            <a:r>
              <a:rPr lang="en-US" baseline="0" dirty="0" err="1"/>
              <a:t>init</a:t>
            </a:r>
            <a:r>
              <a:rPr lang="en-US" baseline="0" dirty="0"/>
              <a:t> is not very common</a:t>
            </a:r>
          </a:p>
          <a:p>
            <a:r>
              <a:rPr lang="en-US" baseline="0" dirty="0"/>
              <a:t>Angular expression calculate the result then put the result into the place. {{ 5 + 5 }} =&gt; 10.</a:t>
            </a:r>
          </a:p>
          <a:p>
            <a:r>
              <a:rPr lang="en-US" baseline="0" dirty="0"/>
              <a:t>It has same effect as </a:t>
            </a:r>
            <a:r>
              <a:rPr lang="en-US" baseline="0" dirty="0" err="1"/>
              <a:t>eval</a:t>
            </a:r>
            <a:r>
              <a:rPr lang="en-US" baseline="0" dirty="0"/>
              <a:t> but the mechanism is different</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33</a:t>
            </a:fld>
            <a:endParaRPr lang="en-US"/>
          </a:p>
        </p:txBody>
      </p:sp>
    </p:spTree>
    <p:extLst>
      <p:ext uri="{BB962C8B-B14F-4D97-AF65-F5344CB8AC3E}">
        <p14:creationId xmlns:p14="http://schemas.microsoft.com/office/powerpoint/2010/main" val="2040595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3</a:t>
            </a:fld>
            <a:endParaRPr lang="en-US"/>
          </a:p>
        </p:txBody>
      </p:sp>
    </p:spTree>
    <p:extLst>
      <p:ext uri="{BB962C8B-B14F-4D97-AF65-F5344CB8AC3E}">
        <p14:creationId xmlns:p14="http://schemas.microsoft.com/office/powerpoint/2010/main" val="1984352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data</a:t>
            </a:r>
            <a:r>
              <a:rPr lang="en-US" baseline="0" dirty="0"/>
              <a:t> prefix allow us to have a valid HTML when validating HTML</a:t>
            </a:r>
          </a:p>
          <a:p>
            <a:r>
              <a:rPr lang="en-US" dirty="0"/>
              <a:t>https://www.freeformatter.com/html-validator.html</a:t>
            </a:r>
          </a:p>
          <a:p>
            <a:r>
              <a:rPr lang="en-US" dirty="0"/>
              <a:t>https://stackoverflow.com/a/24335230/3758596</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34</a:t>
            </a:fld>
            <a:endParaRPr lang="en-US"/>
          </a:p>
        </p:txBody>
      </p:sp>
    </p:spTree>
    <p:extLst>
      <p:ext uri="{BB962C8B-B14F-4D97-AF65-F5344CB8AC3E}">
        <p14:creationId xmlns:p14="http://schemas.microsoft.com/office/powerpoint/2010/main" val="221804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effectLst/>
              </a:rPr>
              <a:t>&lt;!doctype </a:t>
            </a:r>
            <a:r>
              <a:rPr lang="en-US" sz="1200" b="1" kern="1200" dirty="0">
                <a:solidFill>
                  <a:schemeClr val="tx1"/>
                </a:solidFill>
                <a:effectLst/>
                <a:latin typeface="+mn-lt"/>
                <a:ea typeface="+mn-ea"/>
                <a:cs typeface="+mn-cs"/>
              </a:rPr>
              <a:t>html</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html ng-app</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head</a:t>
            </a:r>
            <a:r>
              <a:rPr lang="en-US" dirty="0">
                <a:effectLst/>
              </a:rPr>
              <a:t>&gt;</a:t>
            </a:r>
            <a:br>
              <a:rPr lang="en-US" dirty="0"/>
            </a:br>
            <a:r>
              <a:rPr lang="en-US" dirty="0"/>
              <a:t>    </a:t>
            </a:r>
            <a:r>
              <a:rPr lang="en-US" dirty="0">
                <a:effectLst/>
              </a:rPr>
              <a:t>&lt;</a:t>
            </a:r>
            <a:r>
              <a:rPr lang="en-US" sz="1200" b="1" kern="1200" dirty="0">
                <a:solidFill>
                  <a:schemeClr val="tx1"/>
                </a:solidFill>
                <a:effectLst/>
                <a:latin typeface="+mn-lt"/>
                <a:ea typeface="+mn-ea"/>
                <a:cs typeface="+mn-cs"/>
              </a:rPr>
              <a:t>script </a:t>
            </a:r>
            <a:r>
              <a:rPr lang="en-US" sz="1200" b="1" kern="1200" dirty="0" err="1">
                <a:solidFill>
                  <a:schemeClr val="tx1"/>
                </a:solidFill>
                <a:effectLst/>
                <a:latin typeface="+mn-lt"/>
                <a:ea typeface="+mn-ea"/>
                <a:cs typeface="+mn-cs"/>
              </a:rPr>
              <a:t>src</a:t>
            </a:r>
            <a:r>
              <a:rPr lang="en-US" sz="1200" b="1" kern="1200" dirty="0">
                <a:solidFill>
                  <a:schemeClr val="tx1"/>
                </a:solidFill>
                <a:effectLst/>
                <a:latin typeface="+mn-lt"/>
                <a:ea typeface="+mn-ea"/>
                <a:cs typeface="+mn-cs"/>
              </a:rPr>
              <a:t>="http://ajax.googleapis.com/ajax/libs/</a:t>
            </a:r>
            <a:r>
              <a:rPr lang="en-US" sz="1200" b="1" kern="1200" dirty="0" err="1">
                <a:solidFill>
                  <a:schemeClr val="tx1"/>
                </a:solidFill>
                <a:effectLst/>
                <a:latin typeface="+mn-lt"/>
                <a:ea typeface="+mn-ea"/>
                <a:cs typeface="+mn-cs"/>
              </a:rPr>
              <a:t>angularjs</a:t>
            </a:r>
            <a:r>
              <a:rPr lang="en-US" sz="1200" b="1" kern="1200" dirty="0">
                <a:solidFill>
                  <a:schemeClr val="tx1"/>
                </a:solidFill>
                <a:effectLst/>
                <a:latin typeface="+mn-lt"/>
                <a:ea typeface="+mn-ea"/>
                <a:cs typeface="+mn-cs"/>
              </a:rPr>
              <a:t>/1.0.7/angular.min.js"</a:t>
            </a:r>
            <a:r>
              <a:rPr lang="en-US" dirty="0">
                <a:effectLst/>
              </a:rPr>
              <a:t>&gt;&lt;/</a:t>
            </a:r>
            <a:r>
              <a:rPr lang="en-US" sz="1200" b="1" kern="1200" dirty="0">
                <a:solidFill>
                  <a:schemeClr val="tx1"/>
                </a:solidFill>
                <a:effectLst/>
                <a:latin typeface="+mn-lt"/>
                <a:ea typeface="+mn-ea"/>
                <a:cs typeface="+mn-cs"/>
              </a:rPr>
              <a:t>script</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head</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body</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div</a:t>
            </a:r>
            <a:r>
              <a:rPr lang="en-US" dirty="0">
                <a:effectLst/>
              </a:rPr>
              <a:t>&gt;</a:t>
            </a:r>
            <a:br>
              <a:rPr lang="en-US" dirty="0"/>
            </a:br>
            <a:r>
              <a:rPr lang="en-US" dirty="0"/>
              <a:t>    </a:t>
            </a:r>
            <a:r>
              <a:rPr lang="en-US" dirty="0">
                <a:effectLst/>
              </a:rPr>
              <a:t>&lt;!-- input your code here</a:t>
            </a:r>
            <a:r>
              <a:rPr lang="en-US" baseline="0" dirty="0">
                <a:effectLst/>
              </a:rPr>
              <a:t> </a:t>
            </a:r>
            <a:r>
              <a:rPr lang="en-US" baseline="0" dirty="0">
                <a:effectLst/>
                <a:sym typeface="Wingdings" panose="05000000000000000000" pitchFamily="2" charset="2"/>
              </a:rPr>
              <a:t>--&gt;</a:t>
            </a:r>
            <a:br>
              <a:rPr lang="en-US" dirty="0"/>
            </a:br>
            <a:r>
              <a:rPr lang="en-US" dirty="0">
                <a:effectLst/>
              </a:rPr>
              <a:t>&lt;/</a:t>
            </a:r>
            <a:r>
              <a:rPr lang="en-US" sz="1200" b="1" kern="1200" dirty="0">
                <a:solidFill>
                  <a:schemeClr val="tx1"/>
                </a:solidFill>
                <a:effectLst/>
                <a:latin typeface="+mn-lt"/>
                <a:ea typeface="+mn-ea"/>
                <a:cs typeface="+mn-cs"/>
              </a:rPr>
              <a:t>div</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body</a:t>
            </a:r>
            <a:r>
              <a:rPr lang="en-US" dirty="0">
                <a:effectLst/>
              </a:rPr>
              <a:t>&gt;</a:t>
            </a:r>
            <a:br>
              <a:rPr lang="en-US" dirty="0"/>
            </a:br>
            <a:r>
              <a:rPr lang="en-US" dirty="0">
                <a:effectLst/>
              </a:rPr>
              <a:t>&lt;/</a:t>
            </a:r>
            <a:r>
              <a:rPr lang="en-US" sz="1200" b="1" kern="1200" dirty="0">
                <a:solidFill>
                  <a:schemeClr val="tx1"/>
                </a:solidFill>
                <a:effectLst/>
                <a:latin typeface="+mn-lt"/>
                <a:ea typeface="+mn-ea"/>
                <a:cs typeface="+mn-cs"/>
              </a:rPr>
              <a:t>html</a:t>
            </a:r>
            <a:r>
              <a:rPr lang="en-US" dirty="0">
                <a:effectLst/>
              </a:rPr>
              <a:t>&gt;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35</a:t>
            </a:fld>
            <a:endParaRPr lang="en-US"/>
          </a:p>
        </p:txBody>
      </p:sp>
    </p:spTree>
    <p:extLst>
      <p:ext uri="{BB962C8B-B14F-4D97-AF65-F5344CB8AC3E}">
        <p14:creationId xmlns:p14="http://schemas.microsoft.com/office/powerpoint/2010/main" val="1810612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44A80A2-780F-42F8-83AF-35A177A7B64F}" type="slidenum">
              <a:rPr lang="en-US" altLang="en-US" smtClean="0">
                <a:latin typeface="Arial" pitchFamily="34" charset="0"/>
              </a:rPr>
              <a:pPr>
                <a:spcBef>
                  <a:spcPct val="0"/>
                </a:spcBef>
              </a:pPr>
              <a:t>37</a:t>
            </a:fld>
            <a:endParaRPr lang="en-US" altLang="en-US">
              <a:latin typeface="Arial" pitchFamily="34" charset="0"/>
            </a:endParaRPr>
          </a:p>
        </p:txBody>
      </p:sp>
    </p:spTree>
    <p:extLst>
      <p:ext uri="{BB962C8B-B14F-4D97-AF65-F5344CB8AC3E}">
        <p14:creationId xmlns:p14="http://schemas.microsoft.com/office/powerpoint/2010/main" val="2804384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85000" lnSpcReduction="20000"/>
          </a:bodyPr>
          <a:lstStyle/>
          <a:p>
            <a:r>
              <a:rPr lang="en-IN" altLang="en-US" dirty="0">
                <a:latin typeface="Arial" panose="020B0604020202020204" pitchFamily="34" charset="0"/>
              </a:rPr>
              <a:t>Angular initializes automatically upon </a:t>
            </a:r>
            <a:r>
              <a:rPr lang="en-IN" altLang="en-US" dirty="0" err="1">
                <a:latin typeface="Arial" panose="020B0604020202020204" pitchFamily="34" charset="0"/>
              </a:rPr>
              <a:t>DOMContentLoaded</a:t>
            </a:r>
            <a:r>
              <a:rPr lang="en-IN" altLang="en-US" dirty="0">
                <a:latin typeface="Arial" panose="020B0604020202020204" pitchFamily="34" charset="0"/>
              </a:rPr>
              <a:t> event or when the angular.js script is evaluated if at that time </a:t>
            </a:r>
            <a:r>
              <a:rPr lang="en-IN" altLang="en-US" dirty="0" err="1">
                <a:latin typeface="Arial" panose="020B0604020202020204" pitchFamily="34" charset="0"/>
              </a:rPr>
              <a:t>document.readyState</a:t>
            </a:r>
            <a:r>
              <a:rPr lang="en-IN" altLang="en-US" dirty="0">
                <a:latin typeface="Arial" panose="020B0604020202020204" pitchFamily="34" charset="0"/>
              </a:rPr>
              <a:t> is set to 'complete'. </a:t>
            </a:r>
          </a:p>
          <a:p>
            <a:r>
              <a:rPr lang="en-IN" altLang="en-US" dirty="0">
                <a:latin typeface="Arial" panose="020B0604020202020204" pitchFamily="34" charset="0"/>
              </a:rPr>
              <a:t>At this point Angular looks for the </a:t>
            </a:r>
            <a:r>
              <a:rPr lang="en-IN" altLang="en-US" dirty="0">
                <a:latin typeface="Arial" panose="020B0604020202020204" pitchFamily="34" charset="0"/>
                <a:hlinkClick r:id="rId3"/>
              </a:rPr>
              <a:t>ng-app</a:t>
            </a:r>
            <a:r>
              <a:rPr lang="en-IN" altLang="en-US" dirty="0">
                <a:latin typeface="Arial" panose="020B0604020202020204" pitchFamily="34" charset="0"/>
              </a:rPr>
              <a:t> directive which designates your application root. If the </a:t>
            </a:r>
            <a:r>
              <a:rPr lang="en-IN" altLang="en-US" dirty="0">
                <a:latin typeface="Arial" panose="020B0604020202020204" pitchFamily="34" charset="0"/>
                <a:hlinkClick r:id="rId3"/>
              </a:rPr>
              <a:t>ng-app</a:t>
            </a:r>
            <a:r>
              <a:rPr lang="en-IN" altLang="en-US" dirty="0">
                <a:latin typeface="Arial" panose="020B0604020202020204" pitchFamily="34" charset="0"/>
              </a:rPr>
              <a:t> directive is found then Angular will:</a:t>
            </a:r>
          </a:p>
          <a:p>
            <a:r>
              <a:rPr lang="en-IN" altLang="en-US" dirty="0">
                <a:latin typeface="Arial" panose="020B0604020202020204" pitchFamily="34" charset="0"/>
              </a:rPr>
              <a:t>- load the </a:t>
            </a:r>
            <a:r>
              <a:rPr lang="en-IN" altLang="en-US" dirty="0">
                <a:latin typeface="Arial" panose="020B0604020202020204" pitchFamily="34" charset="0"/>
                <a:hlinkClick r:id="rId4"/>
              </a:rPr>
              <a:t>module</a:t>
            </a:r>
            <a:r>
              <a:rPr lang="en-IN" altLang="en-US" dirty="0">
                <a:latin typeface="Arial" panose="020B0604020202020204" pitchFamily="34" charset="0"/>
              </a:rPr>
              <a:t> associated with the directive.</a:t>
            </a:r>
          </a:p>
          <a:p>
            <a:r>
              <a:rPr lang="en-IN" altLang="en-US" dirty="0">
                <a:latin typeface="Arial" panose="020B0604020202020204" pitchFamily="34" charset="0"/>
              </a:rPr>
              <a:t>- create the application </a:t>
            </a:r>
            <a:r>
              <a:rPr lang="en-IN" altLang="en-US" dirty="0">
                <a:latin typeface="Arial" panose="020B0604020202020204" pitchFamily="34" charset="0"/>
                <a:hlinkClick r:id="rId5"/>
              </a:rPr>
              <a:t>injector</a:t>
            </a:r>
            <a:endParaRPr lang="en-IN" altLang="en-US" dirty="0">
              <a:latin typeface="Arial" panose="020B0604020202020204" pitchFamily="34" charset="0"/>
            </a:endParaRPr>
          </a:p>
          <a:p>
            <a:r>
              <a:rPr lang="en-IN" altLang="en-US" dirty="0">
                <a:latin typeface="Arial" panose="020B0604020202020204" pitchFamily="34" charset="0"/>
              </a:rPr>
              <a:t>- compile the DOM treating the </a:t>
            </a:r>
            <a:r>
              <a:rPr lang="en-IN" altLang="en-US" dirty="0">
                <a:latin typeface="Arial" panose="020B0604020202020204" pitchFamily="34" charset="0"/>
                <a:hlinkClick r:id="rId3"/>
              </a:rPr>
              <a:t>ng-app</a:t>
            </a:r>
            <a:r>
              <a:rPr lang="en-IN" altLang="en-US" dirty="0">
                <a:latin typeface="Arial" panose="020B0604020202020204" pitchFamily="34" charset="0"/>
              </a:rPr>
              <a:t> directive as the root of the compilation.</a:t>
            </a:r>
          </a:p>
          <a:p>
            <a:r>
              <a:rPr lang="en-IN" altLang="en-US" dirty="0">
                <a:latin typeface="Arial" panose="020B0604020202020204" pitchFamily="34" charset="0"/>
              </a:rPr>
              <a:t>This allows you to tell it to treat only a portion of the DOM as an Angular application</a:t>
            </a:r>
          </a:p>
          <a:p>
            <a:endParaRPr lang="en-IN" altLang="en-US" dirty="0">
              <a:latin typeface="Arial" panose="020B0604020202020204" pitchFamily="34" charset="0"/>
            </a:endParaRPr>
          </a:p>
          <a:p>
            <a:endParaRPr lang="en-IN" altLang="en-US" dirty="0">
              <a:latin typeface="Arial" panose="020B0604020202020204" pitchFamily="34" charset="0"/>
            </a:endParaRPr>
          </a:p>
          <a:p>
            <a:endParaRPr lang="en-IN" altLang="en-US" dirty="0">
              <a:latin typeface="Arial" panose="020B0604020202020204" pitchFamily="34" charset="0"/>
            </a:endParaRPr>
          </a:p>
          <a:p>
            <a:r>
              <a:rPr lang="en-IN" altLang="en-US" dirty="0">
                <a:latin typeface="Arial" panose="020B0604020202020204" pitchFamily="34" charset="0"/>
              </a:rPr>
              <a:t>Every application has a single root </a:t>
            </a:r>
            <a:r>
              <a:rPr lang="en-IN" altLang="en-US" dirty="0">
                <a:latin typeface="Arial" panose="020B0604020202020204" pitchFamily="34" charset="0"/>
                <a:hlinkClick r:id="rId6"/>
              </a:rPr>
              <a:t>scope</a:t>
            </a:r>
            <a:r>
              <a:rPr lang="en-IN" altLang="en-US" dirty="0">
                <a:latin typeface="Arial" panose="020B0604020202020204" pitchFamily="34" charset="0"/>
              </a:rPr>
              <a:t>. All other scopes are descendant scopes of the root scope. Scopes provide separation between the model and the view, via a mechanism for watching the model for changes. They also provide an event emission/broadcast and subscription facility.</a:t>
            </a:r>
          </a:p>
          <a:p>
            <a:endParaRPr lang="en-US" altLang="en-US" dirty="0">
              <a:latin typeface="Arial" panose="020B0604020202020204" pitchFamily="34" charset="0"/>
            </a:endParaRPr>
          </a:p>
          <a:p>
            <a:r>
              <a:rPr lang="en-IN" altLang="en-US" dirty="0">
                <a:latin typeface="Arial" panose="020B0604020202020204" pitchFamily="34" charset="0"/>
              </a:rPr>
              <a:t>$injector is used to retrieve object instances as defined by </a:t>
            </a:r>
            <a:r>
              <a:rPr lang="en-IN" altLang="en-US" dirty="0">
                <a:latin typeface="Arial" panose="020B0604020202020204" pitchFamily="34" charset="0"/>
                <a:hlinkClick r:id="rId7"/>
              </a:rPr>
              <a:t>provider</a:t>
            </a:r>
            <a:r>
              <a:rPr lang="en-IN" altLang="en-US" dirty="0">
                <a:latin typeface="Arial" panose="020B0604020202020204" pitchFamily="34" charset="0"/>
              </a:rPr>
              <a:t>, instantiate types, invoke methods, and load modules.</a:t>
            </a:r>
          </a:p>
          <a:p>
            <a:endParaRPr lang="en-US" altLang="en-US" dirty="0">
              <a:latin typeface="Arial" panose="020B0604020202020204" pitchFamily="34" charset="0"/>
            </a:endParaRPr>
          </a:p>
          <a:p>
            <a:r>
              <a:rPr lang="en-IN" altLang="en-US" dirty="0">
                <a:latin typeface="Arial" panose="020B0604020202020204" pitchFamily="34" charset="0"/>
              </a:rPr>
              <a:t>The </a:t>
            </a:r>
            <a:r>
              <a:rPr lang="en-IN" altLang="en-US" dirty="0">
                <a:latin typeface="Arial" panose="020B0604020202020204" pitchFamily="34" charset="0"/>
                <a:hlinkClick r:id="rId7"/>
              </a:rPr>
              <a:t>$provide</a:t>
            </a:r>
            <a:r>
              <a:rPr lang="en-IN" altLang="en-US" dirty="0">
                <a:latin typeface="Arial" panose="020B0604020202020204" pitchFamily="34" charset="0"/>
              </a:rPr>
              <a:t> service has a number of methods for registering components with the </a:t>
            </a:r>
            <a:r>
              <a:rPr lang="en-IN" altLang="en-US" dirty="0">
                <a:latin typeface="Arial" panose="020B0604020202020204" pitchFamily="34" charset="0"/>
                <a:hlinkClick r:id="rId5"/>
              </a:rPr>
              <a:t>$injector</a:t>
            </a:r>
            <a:r>
              <a:rPr lang="en-IN" altLang="en-US" dirty="0">
                <a:latin typeface="Arial" panose="020B0604020202020204" pitchFamily="34" charset="0"/>
              </a:rPr>
              <a:t>. Many of these functions are also exposed on </a:t>
            </a:r>
            <a:r>
              <a:rPr lang="en-IN" altLang="en-US" dirty="0" err="1">
                <a:latin typeface="Arial" panose="020B0604020202020204" pitchFamily="34" charset="0"/>
                <a:hlinkClick r:id="rId8"/>
              </a:rPr>
              <a:t>angular.Module</a:t>
            </a:r>
            <a:r>
              <a:rPr lang="en-IN" altLang="en-US" dirty="0">
                <a:latin typeface="Arial" panose="020B0604020202020204" pitchFamily="34" charset="0"/>
              </a:rPr>
              <a:t>.</a:t>
            </a:r>
          </a:p>
          <a:p>
            <a:pPr eaLnBrk="1" hangingPunct="1"/>
            <a:endParaRPr lang="vi-VN" altLang="en-US" dirty="0">
              <a:latin typeface="+mn-lt"/>
            </a:endParaRPr>
          </a:p>
          <a:p>
            <a:endParaRPr lang="en-US" dirty="0"/>
          </a:p>
          <a:p>
            <a:r>
              <a:rPr lang="en-US" dirty="0"/>
              <a:t>https://docs.angularjs.org/guide/bootstrap</a:t>
            </a:r>
          </a:p>
          <a:p>
            <a:r>
              <a:rPr lang="en-US" dirty="0"/>
              <a:t>https://docs.angularjs.org/api/auto/service/$injector</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38</a:t>
            </a:fld>
            <a:endParaRPr lang="en-US"/>
          </a:p>
        </p:txBody>
      </p:sp>
    </p:spTree>
    <p:extLst>
      <p:ext uri="{BB962C8B-B14F-4D97-AF65-F5344CB8AC3E}">
        <p14:creationId xmlns:p14="http://schemas.microsoft.com/office/powerpoint/2010/main" val="758123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40</a:t>
            </a:fld>
            <a:endParaRPr lang="en-US"/>
          </a:p>
        </p:txBody>
      </p:sp>
    </p:spTree>
    <p:extLst>
      <p:ext uri="{BB962C8B-B14F-4D97-AF65-F5344CB8AC3E}">
        <p14:creationId xmlns:p14="http://schemas.microsoft.com/office/powerpoint/2010/main" val="4004956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41</a:t>
            </a:fld>
            <a:endParaRPr lang="en-US"/>
          </a:p>
        </p:txBody>
      </p:sp>
    </p:spTree>
    <p:extLst>
      <p:ext uri="{BB962C8B-B14F-4D97-AF65-F5344CB8AC3E}">
        <p14:creationId xmlns:p14="http://schemas.microsoft.com/office/powerpoint/2010/main" val="376633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42</a:t>
            </a:fld>
            <a:endParaRPr lang="en-US"/>
          </a:p>
        </p:txBody>
      </p:sp>
    </p:spTree>
    <p:extLst>
      <p:ext uri="{BB962C8B-B14F-4D97-AF65-F5344CB8AC3E}">
        <p14:creationId xmlns:p14="http://schemas.microsoft.com/office/powerpoint/2010/main" val="3352614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43</a:t>
            </a:fld>
            <a:endParaRPr lang="en-US"/>
          </a:p>
        </p:txBody>
      </p:sp>
    </p:spTree>
    <p:extLst>
      <p:ext uri="{BB962C8B-B14F-4D97-AF65-F5344CB8AC3E}">
        <p14:creationId xmlns:p14="http://schemas.microsoft.com/office/powerpoint/2010/main" val="1574259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Each application only have one </a:t>
            </a:r>
            <a:r>
              <a:rPr lang="en-US" dirty="0" err="1"/>
              <a:t>rootScope</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44</a:t>
            </a:fld>
            <a:endParaRPr lang="en-US"/>
          </a:p>
        </p:txBody>
      </p:sp>
    </p:spTree>
    <p:extLst>
      <p:ext uri="{BB962C8B-B14F-4D97-AF65-F5344CB8AC3E}">
        <p14:creationId xmlns:p14="http://schemas.microsoft.com/office/powerpoint/2010/main" val="8769529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https://github.com/angular/angular.js/wiki/Understanding-Scopes</a:t>
            </a:r>
          </a:p>
          <a:p>
            <a:r>
              <a:rPr lang="en-US" dirty="0"/>
              <a:t>Always true</a:t>
            </a:r>
            <a:r>
              <a:rPr lang="en-US" baseline="0" dirty="0"/>
              <a:t> </a:t>
            </a:r>
          </a:p>
          <a:p>
            <a:r>
              <a:rPr lang="en-US" dirty="0" err="1"/>
              <a:t>childScope.aString</a:t>
            </a:r>
            <a:r>
              <a:rPr lang="en-US" dirty="0"/>
              <a:t> === 'parent string'</a:t>
            </a:r>
          </a:p>
          <a:p>
            <a:r>
              <a:rPr lang="en-US" dirty="0" err="1"/>
              <a:t>childScope.anArray</a:t>
            </a:r>
            <a:r>
              <a:rPr lang="en-US" dirty="0"/>
              <a:t>[1] === 20</a:t>
            </a:r>
          </a:p>
          <a:p>
            <a:r>
              <a:rPr lang="en-US" dirty="0"/>
              <a:t>childScope.anObject.property1 === 'parent prop1'</a:t>
            </a:r>
          </a:p>
          <a:p>
            <a:r>
              <a:rPr lang="en-US" dirty="0" err="1"/>
              <a:t>childScope.aFunction</a:t>
            </a:r>
            <a:r>
              <a:rPr lang="en-US" dirty="0"/>
              <a:t>() === 'parent output'</a:t>
            </a:r>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45</a:t>
            </a:fld>
            <a:endParaRPr lang="en-US"/>
          </a:p>
        </p:txBody>
      </p:sp>
    </p:spTree>
    <p:extLst>
      <p:ext uri="{BB962C8B-B14F-4D97-AF65-F5344CB8AC3E}">
        <p14:creationId xmlns:p14="http://schemas.microsoft.com/office/powerpoint/2010/main" val="3716162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Name some new elements in html? </a:t>
            </a:r>
          </a:p>
          <a:p>
            <a:r>
              <a:rPr lang="en-US" sz="1200" kern="1200" dirty="0">
                <a:solidFill>
                  <a:schemeClr val="tx1"/>
                </a:solidFill>
                <a:effectLst/>
                <a:latin typeface="+mn-lt"/>
                <a:ea typeface="+mn-ea"/>
                <a:cs typeface="+mn-cs"/>
              </a:rPr>
              <a:t>How many types of selector? Element, id, class.</a:t>
            </a:r>
          </a:p>
          <a:p>
            <a:r>
              <a:rPr lang="en-US" sz="1200" kern="1200" dirty="0">
                <a:solidFill>
                  <a:schemeClr val="tx1"/>
                </a:solidFill>
                <a:effectLst/>
                <a:latin typeface="+mn-lt"/>
                <a:ea typeface="+mn-ea"/>
                <a:cs typeface="+mn-cs"/>
              </a:rPr>
              <a:t>Log out message ? Console.log =&gt; log levels: info, warn error </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a:t>
            </a:fld>
            <a:endParaRPr lang="en-US"/>
          </a:p>
        </p:txBody>
      </p:sp>
    </p:spTree>
    <p:extLst>
      <p:ext uri="{BB962C8B-B14F-4D97-AF65-F5344CB8AC3E}">
        <p14:creationId xmlns:p14="http://schemas.microsoft.com/office/powerpoint/2010/main" val="3867338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childScope.aString</a:t>
            </a:r>
            <a:r>
              <a:rPr lang="en-US" dirty="0"/>
              <a:t> = 'child string‘ =&gt; shadows</a:t>
            </a:r>
            <a:r>
              <a:rPr lang="en-US" baseline="0" dirty="0"/>
              <a:t> the parent attribute because it is primitive</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46</a:t>
            </a:fld>
            <a:endParaRPr lang="en-US"/>
          </a:p>
        </p:txBody>
      </p:sp>
    </p:spTree>
    <p:extLst>
      <p:ext uri="{BB962C8B-B14F-4D97-AF65-F5344CB8AC3E}">
        <p14:creationId xmlns:p14="http://schemas.microsoft.com/office/powerpoint/2010/main" val="2478398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below will no effect the parent scope instead of create new array</a:t>
            </a:r>
          </a:p>
          <a:p>
            <a:r>
              <a:rPr lang="en-US" dirty="0" err="1"/>
              <a:t>childScope.anArray</a:t>
            </a:r>
            <a:r>
              <a:rPr lang="en-US" dirty="0"/>
              <a:t>[1] = 22</a:t>
            </a:r>
          </a:p>
          <a:p>
            <a:r>
              <a:rPr lang="en-US" dirty="0"/>
              <a:t>childScope.anObject.property1 = 'child prop1'</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47</a:t>
            </a:fld>
            <a:endParaRPr lang="en-US"/>
          </a:p>
        </p:txBody>
      </p:sp>
    </p:spTree>
    <p:extLst>
      <p:ext uri="{BB962C8B-B14F-4D97-AF65-F5344CB8AC3E}">
        <p14:creationId xmlns:p14="http://schemas.microsoft.com/office/powerpoint/2010/main" val="9171676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 will create new object because those</a:t>
            </a:r>
            <a:r>
              <a:rPr lang="en-US" baseline="0" dirty="0"/>
              <a:t> are undefined in </a:t>
            </a:r>
            <a:r>
              <a:rPr lang="en-US" baseline="0" dirty="0" err="1"/>
              <a:t>childScope</a:t>
            </a:r>
            <a:endParaRPr lang="en-US" dirty="0"/>
          </a:p>
          <a:p>
            <a:r>
              <a:rPr lang="en-US" dirty="0" err="1"/>
              <a:t>childScope.anArray</a:t>
            </a:r>
            <a:r>
              <a:rPr lang="en-US" dirty="0"/>
              <a:t> = [100, 555]</a:t>
            </a:r>
          </a:p>
          <a:p>
            <a:r>
              <a:rPr lang="en-US" dirty="0" err="1"/>
              <a:t>childScope.anObject</a:t>
            </a:r>
            <a:r>
              <a:rPr lang="en-US" dirty="0"/>
              <a:t> = { name: 'Mark', country: 'USA' }</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48</a:t>
            </a:fld>
            <a:endParaRPr lang="en-US"/>
          </a:p>
        </p:txBody>
      </p:sp>
    </p:spTree>
    <p:extLst>
      <p:ext uri="{BB962C8B-B14F-4D97-AF65-F5344CB8AC3E}">
        <p14:creationId xmlns:p14="http://schemas.microsoft.com/office/powerpoint/2010/main" val="3240122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49</a:t>
            </a:fld>
            <a:endParaRPr lang="en-US"/>
          </a:p>
        </p:txBody>
      </p:sp>
    </p:spTree>
    <p:extLst>
      <p:ext uri="{BB962C8B-B14F-4D97-AF65-F5344CB8AC3E}">
        <p14:creationId xmlns:p14="http://schemas.microsoft.com/office/powerpoint/2010/main" val="5180877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normal prototypal scope inheritance </a:t>
            </a:r>
            <a:r>
              <a:rPr lang="en-US" sz="1200" b="0" i="0" kern="1200">
                <a:solidFill>
                  <a:schemeClr val="tx1"/>
                </a:solidFill>
                <a:effectLst/>
                <a:latin typeface="+mn-lt"/>
                <a:ea typeface="+mn-ea"/>
                <a:cs typeface="+mn-cs"/>
              </a:rPr>
              <a:t>– ng-if, ng-include</a:t>
            </a:r>
            <a:r>
              <a:rPr lang="en-US" sz="1200" b="0" i="0" kern="1200" dirty="0">
                <a:solidFill>
                  <a:schemeClr val="tx1"/>
                </a:solidFill>
                <a:effectLst/>
                <a:latin typeface="+mn-lt"/>
                <a:ea typeface="+mn-ea"/>
                <a:cs typeface="+mn-cs"/>
              </a:rPr>
              <a:t>, ng-switch, ng-controller, directive with scope: true,</a:t>
            </a:r>
            <a:r>
              <a:rPr lang="en-US" sz="1200" b="0" i="0" kern="1200" baseline="0" dirty="0">
                <a:solidFill>
                  <a:schemeClr val="tx1"/>
                </a:solidFill>
                <a:effectLst/>
                <a:latin typeface="+mn-lt"/>
                <a:ea typeface="+mn-ea"/>
                <a:cs typeface="+mn-cs"/>
              </a:rPr>
              <a:t> each loop in </a:t>
            </a:r>
            <a:r>
              <a:rPr lang="en-US" sz="1200" b="0" i="0" kern="1200" dirty="0">
                <a:solidFill>
                  <a:schemeClr val="tx1"/>
                </a:solidFill>
                <a:effectLst/>
                <a:latin typeface="+mn-lt"/>
                <a:ea typeface="+mn-ea"/>
                <a:cs typeface="+mn-cs"/>
              </a:rPr>
              <a:t>ng-repeat</a:t>
            </a:r>
          </a:p>
          <a:p>
            <a:r>
              <a:rPr lang="en-US" sz="1200" b="0" i="0" kern="1200" dirty="0">
                <a:solidFill>
                  <a:schemeClr val="tx1"/>
                </a:solidFill>
                <a:effectLst/>
                <a:latin typeface="+mn-lt"/>
                <a:ea typeface="+mn-ea"/>
                <a:cs typeface="+mn-cs"/>
              </a:rPr>
              <a:t>Best practice</a:t>
            </a:r>
            <a:r>
              <a:rPr lang="en-US" sz="1200" b="0" i="0" kern="1200" baseline="0" dirty="0">
                <a:solidFill>
                  <a:schemeClr val="tx1"/>
                </a:solidFill>
                <a:effectLst/>
                <a:latin typeface="+mn-lt"/>
                <a:ea typeface="+mn-ea"/>
                <a:cs typeface="+mn-cs"/>
              </a:rPr>
              <a:t> always use “</a:t>
            </a:r>
            <a:r>
              <a:rPr lang="en-US" sz="1200" b="0" i="0" kern="1200" baseline="0" dirty="0" err="1">
                <a:solidFill>
                  <a:schemeClr val="tx1"/>
                </a:solidFill>
                <a:effectLst/>
                <a:latin typeface="+mn-lt"/>
                <a:ea typeface="+mn-ea"/>
                <a:cs typeface="+mn-cs"/>
              </a:rPr>
              <a:t>object.property</a:t>
            </a:r>
            <a:r>
              <a:rPr lang="en-US" sz="1200" b="0" i="0" kern="1200" baseline="0" dirty="0">
                <a:solidFill>
                  <a:schemeClr val="tx1"/>
                </a:solidFill>
                <a:effectLst/>
                <a:latin typeface="+mn-lt"/>
                <a:ea typeface="+mn-ea"/>
                <a:cs typeface="+mn-cs"/>
              </a:rPr>
              <a:t>” inside ng-model instead of just “property”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50</a:t>
            </a:fld>
            <a:endParaRPr lang="en-US"/>
          </a:p>
        </p:txBody>
      </p:sp>
    </p:spTree>
    <p:extLst>
      <p:ext uri="{BB962C8B-B14F-4D97-AF65-F5344CB8AC3E}">
        <p14:creationId xmlns:p14="http://schemas.microsoft.com/office/powerpoint/2010/main" val="1211054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51</a:t>
            </a:fld>
            <a:endParaRPr lang="en-US"/>
          </a:p>
        </p:txBody>
      </p:sp>
    </p:spTree>
    <p:extLst>
      <p:ext uri="{BB962C8B-B14F-4D97-AF65-F5344CB8AC3E}">
        <p14:creationId xmlns:p14="http://schemas.microsoft.com/office/powerpoint/2010/main" val="20580119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0AB8D8C-5EB0-4F46-83AE-412BAFF78B9D}" type="slidenum">
              <a:rPr lang="en-US" altLang="en-US" smtClean="0">
                <a:latin typeface="Arial" pitchFamily="34" charset="0"/>
              </a:rPr>
              <a:pPr>
                <a:spcBef>
                  <a:spcPct val="0"/>
                </a:spcBef>
              </a:pPr>
              <a:t>52</a:t>
            </a:fld>
            <a:endParaRPr lang="en-US" altLang="en-US">
              <a:latin typeface="Arial" pitchFamily="34" charset="0"/>
            </a:endParaRPr>
          </a:p>
        </p:txBody>
      </p:sp>
    </p:spTree>
    <p:extLst>
      <p:ext uri="{BB962C8B-B14F-4D97-AF65-F5344CB8AC3E}">
        <p14:creationId xmlns:p14="http://schemas.microsoft.com/office/powerpoint/2010/main" val="39814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vi-VN" dirty="0"/>
              <a:t>https://docs.angularjs.org/api</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53</a:t>
            </a:fld>
            <a:endParaRPr lang="en-US"/>
          </a:p>
        </p:txBody>
      </p:sp>
    </p:spTree>
    <p:extLst>
      <p:ext uri="{BB962C8B-B14F-4D97-AF65-F5344CB8AC3E}">
        <p14:creationId xmlns:p14="http://schemas.microsoft.com/office/powerpoint/2010/main" val="29912007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54</a:t>
            </a:fld>
            <a:endParaRPr lang="en-US"/>
          </a:p>
        </p:txBody>
      </p:sp>
    </p:spTree>
    <p:extLst>
      <p:ext uri="{BB962C8B-B14F-4D97-AF65-F5344CB8AC3E}">
        <p14:creationId xmlns:p14="http://schemas.microsoft.com/office/powerpoint/2010/main" val="36370062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55</a:t>
            </a:fld>
            <a:endParaRPr lang="en-US" altLang="en-US">
              <a:latin typeface="Arial" pitchFamily="34" charset="0"/>
            </a:endParaRPr>
          </a:p>
        </p:txBody>
      </p:sp>
    </p:spTree>
    <p:extLst>
      <p:ext uri="{BB962C8B-B14F-4D97-AF65-F5344CB8AC3E}">
        <p14:creationId xmlns:p14="http://schemas.microsoft.com/office/powerpoint/2010/main" val="125394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5</a:t>
            </a:fld>
            <a:endParaRPr lang="en-US"/>
          </a:p>
        </p:txBody>
      </p:sp>
    </p:spTree>
    <p:extLst>
      <p:ext uri="{BB962C8B-B14F-4D97-AF65-F5344CB8AC3E}">
        <p14:creationId xmlns:p14="http://schemas.microsoft.com/office/powerpoint/2010/main" val="3060755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r>
              <a:rPr lang="en-US" dirty="0"/>
              <a:t>Extend HTML with new attributes called Directives. It can use change style, bind data, call action,..</a:t>
            </a:r>
          </a:p>
          <a:p>
            <a:r>
              <a:rPr lang="en-US" dirty="0"/>
              <a:t>Directive:</a:t>
            </a:r>
          </a:p>
          <a:p>
            <a:pPr lvl="1"/>
            <a:r>
              <a:rPr lang="en-US" b="1" dirty="0"/>
              <a:t>ng-app</a:t>
            </a:r>
            <a:r>
              <a:rPr lang="en-US" dirty="0"/>
              <a:t>: root element of the AngularJS  application.</a:t>
            </a:r>
          </a:p>
          <a:p>
            <a:pPr lvl="1"/>
            <a:r>
              <a:rPr lang="en-US" b="1" dirty="0"/>
              <a:t>ng-controller</a:t>
            </a:r>
            <a:r>
              <a:rPr lang="en-US" dirty="0"/>
              <a:t>: attaches a controller class to the view.</a:t>
            </a:r>
          </a:p>
          <a:p>
            <a:pPr lvl="1"/>
            <a:r>
              <a:rPr lang="en-US" b="1" dirty="0"/>
              <a:t>ng-model</a:t>
            </a:r>
            <a:r>
              <a:rPr lang="en-US" dirty="0"/>
              <a:t>: binds the value  input, select, </a:t>
            </a:r>
            <a:r>
              <a:rPr lang="en-US" dirty="0" err="1"/>
              <a:t>textarea</a:t>
            </a:r>
            <a:r>
              <a:rPr lang="en-US" dirty="0"/>
              <a:t>.</a:t>
            </a:r>
          </a:p>
          <a:p>
            <a:pPr lvl="1"/>
            <a:r>
              <a:rPr lang="vi-VN" b="1" dirty="0"/>
              <a:t>ng-bind</a:t>
            </a:r>
            <a:r>
              <a:rPr lang="en-US" dirty="0"/>
              <a:t>: replace the text content of the specified HTML element.</a:t>
            </a:r>
          </a:p>
          <a:p>
            <a:pPr lvl="1"/>
            <a:r>
              <a:rPr lang="en-US" b="1" dirty="0"/>
              <a:t>ng-repeat</a:t>
            </a:r>
            <a:r>
              <a:rPr lang="en-US" dirty="0"/>
              <a:t>: loop item in a collection.</a:t>
            </a:r>
          </a:p>
          <a:p>
            <a:pPr lvl="1"/>
            <a:r>
              <a:rPr lang="en-US" b="1" dirty="0"/>
              <a:t>ng-show</a:t>
            </a:r>
            <a:r>
              <a:rPr lang="en-US" b="0" baseline="0" dirty="0"/>
              <a:t>/</a:t>
            </a:r>
            <a:r>
              <a:rPr lang="en-US" b="1" dirty="0"/>
              <a:t>ng-hide</a:t>
            </a:r>
            <a:r>
              <a:rPr lang="en-US" b="0" baseline="0" dirty="0"/>
              <a:t> vs </a:t>
            </a:r>
            <a:r>
              <a:rPr lang="en-US" b="1" baseline="0" dirty="0"/>
              <a:t>ng-if </a:t>
            </a:r>
            <a:r>
              <a:rPr lang="en-US" b="0" baseline="0" dirty="0"/>
              <a:t> https://stackoverflow.com/a/21870119/3758596</a:t>
            </a:r>
            <a:endParaRPr lang="en-US" dirty="0"/>
          </a:p>
          <a:p>
            <a:pPr lvl="1"/>
            <a:r>
              <a:rPr lang="en-US" b="1" dirty="0"/>
              <a:t>ng-disabled</a:t>
            </a:r>
            <a:r>
              <a:rPr lang="en-US" dirty="0"/>
              <a:t>: disabled attribute of HTML elements</a:t>
            </a:r>
          </a:p>
          <a:p>
            <a:pPr lvl="1"/>
            <a:r>
              <a:rPr lang="en-US" b="1" dirty="0"/>
              <a:t>ng-click</a:t>
            </a:r>
            <a:r>
              <a:rPr lang="en-US" dirty="0"/>
              <a:t>: call action when element is clicked.</a:t>
            </a:r>
          </a:p>
          <a:p>
            <a:pPr lvl="1"/>
            <a:r>
              <a:rPr lang="en-US" b="1" dirty="0"/>
              <a:t>ng-change</a:t>
            </a:r>
            <a:r>
              <a:rPr lang="en-US" dirty="0"/>
              <a:t>: call action when value of element is changed.</a:t>
            </a:r>
          </a:p>
          <a:p>
            <a:pPr lvl="1"/>
            <a:r>
              <a:rPr lang="en-US" dirty="0"/>
              <a:t>……………..</a:t>
            </a:r>
          </a:p>
          <a:p>
            <a:pPr lvl="1"/>
            <a:r>
              <a:rPr lang="en-US" dirty="0"/>
              <a:t>Refer:</a:t>
            </a:r>
            <a:r>
              <a:rPr lang="en-US" baseline="0" dirty="0"/>
              <a:t> </a:t>
            </a:r>
            <a:r>
              <a:rPr lang="en-US" dirty="0"/>
              <a:t>https://docs.angularjs.org/api/ng/directive</a:t>
            </a:r>
          </a:p>
          <a:p>
            <a:pPr>
              <a:defRPr/>
            </a:pPr>
            <a:endParaRPr lang="en-US" dirty="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56</a:t>
            </a:fld>
            <a:endParaRPr lang="en-US" altLang="en-US">
              <a:latin typeface="Arial" pitchFamily="34" charset="0"/>
            </a:endParaRPr>
          </a:p>
        </p:txBody>
      </p:sp>
    </p:spTree>
    <p:extLst>
      <p:ext uri="{BB962C8B-B14F-4D97-AF65-F5344CB8AC3E}">
        <p14:creationId xmlns:p14="http://schemas.microsoft.com/office/powerpoint/2010/main" val="665311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57</a:t>
            </a:fld>
            <a:endParaRPr lang="en-US"/>
          </a:p>
        </p:txBody>
      </p:sp>
    </p:spTree>
    <p:extLst>
      <p:ext uri="{BB962C8B-B14F-4D97-AF65-F5344CB8AC3E}">
        <p14:creationId xmlns:p14="http://schemas.microsoft.com/office/powerpoint/2010/main" val="8501436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58</a:t>
            </a:fld>
            <a:endParaRPr lang="en-US"/>
          </a:p>
        </p:txBody>
      </p:sp>
    </p:spTree>
    <p:extLst>
      <p:ext uri="{BB962C8B-B14F-4D97-AF65-F5344CB8AC3E}">
        <p14:creationId xmlns:p14="http://schemas.microsoft.com/office/powerpoint/2010/main" val="40180757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vi-VN" dirty="0"/>
              <a:t>https://www.w3schools.com/angular/tryit.asp?filename=try_ng_routing</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59</a:t>
            </a:fld>
            <a:endParaRPr lang="en-US"/>
          </a:p>
        </p:txBody>
      </p:sp>
    </p:spTree>
    <p:extLst>
      <p:ext uri="{BB962C8B-B14F-4D97-AF65-F5344CB8AC3E}">
        <p14:creationId xmlns:p14="http://schemas.microsoft.com/office/powerpoint/2010/main" val="4252789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60</a:t>
            </a:fld>
            <a:endParaRPr lang="en-US"/>
          </a:p>
        </p:txBody>
      </p:sp>
    </p:spTree>
    <p:extLst>
      <p:ext uri="{BB962C8B-B14F-4D97-AF65-F5344CB8AC3E}">
        <p14:creationId xmlns:p14="http://schemas.microsoft.com/office/powerpoint/2010/main" val="13862571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61</a:t>
            </a:fld>
            <a:endParaRPr lang="en-US"/>
          </a:p>
        </p:txBody>
      </p:sp>
    </p:spTree>
    <p:extLst>
      <p:ext uri="{BB962C8B-B14F-4D97-AF65-F5344CB8AC3E}">
        <p14:creationId xmlns:p14="http://schemas.microsoft.com/office/powerpoint/2010/main" val="33834253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ng-bind  === {{}}</a:t>
            </a:r>
          </a:p>
          <a:p>
            <a:r>
              <a:rPr lang="en-US" dirty="0"/>
              <a:t>Using ng-bind in case of index file</a:t>
            </a:r>
            <a:r>
              <a:rPr lang="en-US" baseline="0" dirty="0"/>
              <a:t> to avoid seeing {{ }} in first load</a:t>
            </a:r>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62</a:t>
            </a:fld>
            <a:endParaRPr lang="en-US"/>
          </a:p>
        </p:txBody>
      </p:sp>
    </p:spTree>
    <p:extLst>
      <p:ext uri="{BB962C8B-B14F-4D97-AF65-F5344CB8AC3E}">
        <p14:creationId xmlns:p14="http://schemas.microsoft.com/office/powerpoint/2010/main" val="16715572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63</a:t>
            </a:fld>
            <a:endParaRPr lang="en-US"/>
          </a:p>
        </p:txBody>
      </p:sp>
    </p:spTree>
    <p:extLst>
      <p:ext uri="{BB962C8B-B14F-4D97-AF65-F5344CB8AC3E}">
        <p14:creationId xmlns:p14="http://schemas.microsoft.com/office/powerpoint/2010/main" val="18323803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64</a:t>
            </a:fld>
            <a:endParaRPr lang="en-US"/>
          </a:p>
        </p:txBody>
      </p:sp>
    </p:spTree>
    <p:extLst>
      <p:ext uri="{BB962C8B-B14F-4D97-AF65-F5344CB8AC3E}">
        <p14:creationId xmlns:p14="http://schemas.microsoft.com/office/powerpoint/2010/main" val="740979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r>
              <a:rPr lang="en-US" dirty="0"/>
              <a:t>This is the core collection of services which are used within the DI of your application.</a:t>
            </a:r>
          </a:p>
          <a:p>
            <a:r>
              <a:rPr lang="en-US" dirty="0"/>
              <a:t>Services:</a:t>
            </a:r>
          </a:p>
          <a:p>
            <a:pPr lvl="1"/>
            <a:r>
              <a:rPr lang="en-US" b="1" dirty="0"/>
              <a:t>$http</a:t>
            </a:r>
            <a:r>
              <a:rPr lang="en-US" dirty="0"/>
              <a:t>: communication with the remote HTTP servers via </a:t>
            </a:r>
            <a:r>
              <a:rPr lang="en-US" dirty="0" err="1"/>
              <a:t>XMLHttpRequest</a:t>
            </a:r>
            <a:r>
              <a:rPr lang="en-US" dirty="0"/>
              <a:t>.</a:t>
            </a:r>
          </a:p>
          <a:p>
            <a:pPr lvl="1"/>
            <a:r>
              <a:rPr lang="en-US" b="1" dirty="0"/>
              <a:t>$resource: </a:t>
            </a:r>
            <a:r>
              <a:rPr lang="en-US" sz="1200" b="0" i="0" kern="1200" dirty="0">
                <a:solidFill>
                  <a:schemeClr val="tx1"/>
                </a:solidFill>
                <a:effectLst/>
                <a:latin typeface="+mn-lt"/>
                <a:ea typeface="+mn-ea"/>
                <a:cs typeface="+mn-cs"/>
              </a:rPr>
              <a:t>creates a resource object that lets you interact with RESTful server-side data sources.</a:t>
            </a:r>
            <a:endParaRPr lang="en-US" dirty="0"/>
          </a:p>
          <a:p>
            <a:pPr lvl="1"/>
            <a:r>
              <a:rPr lang="en-US" b="1" dirty="0"/>
              <a:t>$document</a:t>
            </a:r>
            <a:r>
              <a:rPr lang="en-US" dirty="0"/>
              <a:t>: </a:t>
            </a:r>
            <a:r>
              <a:rPr lang="en-US" dirty="0" err="1"/>
              <a:t>jqLite</a:t>
            </a:r>
            <a:r>
              <a:rPr lang="en-US" dirty="0"/>
              <a:t> wrapper for the browser's </a:t>
            </a:r>
            <a:r>
              <a:rPr lang="en-US" dirty="0" err="1"/>
              <a:t>window.document</a:t>
            </a:r>
            <a:r>
              <a:rPr lang="en-US" dirty="0"/>
              <a:t> </a:t>
            </a:r>
          </a:p>
          <a:p>
            <a:pPr lvl="1"/>
            <a:r>
              <a:rPr lang="en-US" b="1" dirty="0"/>
              <a:t>$window</a:t>
            </a:r>
            <a:r>
              <a:rPr lang="en-US" dirty="0"/>
              <a:t>: A reference to the browser's window object. </a:t>
            </a:r>
          </a:p>
          <a:p>
            <a:pPr lvl="1"/>
            <a:r>
              <a:rPr lang="en-US" b="1" dirty="0"/>
              <a:t>$</a:t>
            </a:r>
            <a:r>
              <a:rPr lang="en-US" b="1" dirty="0" err="1"/>
              <a:t>rootScope</a:t>
            </a:r>
            <a:r>
              <a:rPr lang="en-US" dirty="0"/>
              <a:t>: Root </a:t>
            </a:r>
            <a:r>
              <a:rPr lang="vi-VN" dirty="0"/>
              <a:t>model  </a:t>
            </a:r>
            <a:r>
              <a:rPr lang="en-US" dirty="0"/>
              <a:t>of Application.</a:t>
            </a:r>
          </a:p>
          <a:p>
            <a:pPr lvl="1"/>
            <a:r>
              <a:rPr lang="en-US" dirty="0"/>
              <a:t>………….</a:t>
            </a:r>
          </a:p>
          <a:p>
            <a:pPr lvl="1"/>
            <a:r>
              <a:rPr lang="en-US" dirty="0"/>
              <a:t>https://docs.angularjs.org/api/ng/service</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65</a:t>
            </a:fld>
            <a:endParaRPr lang="en-US" altLang="en-US">
              <a:latin typeface="Arial" pitchFamily="34" charset="0"/>
            </a:endParaRPr>
          </a:p>
        </p:txBody>
      </p:sp>
    </p:spTree>
    <p:extLst>
      <p:ext uri="{BB962C8B-B14F-4D97-AF65-F5344CB8AC3E}">
        <p14:creationId xmlns:p14="http://schemas.microsoft.com/office/powerpoint/2010/main" val="1863474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eaLnBrk="1" hangingPunct="1"/>
            <a:r>
              <a:rPr lang="en-US" altLang="en-US" dirty="0"/>
              <a:t>Course Duration: 9 </a:t>
            </a:r>
            <a:r>
              <a:rPr lang="en-US" altLang="en-US" dirty="0" err="1"/>
              <a:t>hrs</a:t>
            </a:r>
            <a:endParaRPr lang="en-US" altLang="en-US" dirty="0"/>
          </a:p>
          <a:p>
            <a:pPr eaLnBrk="1" hangingPunct="1"/>
            <a:r>
              <a:rPr lang="en-US" altLang="en-US" dirty="0"/>
              <a:t>Break 10 minutes per</a:t>
            </a:r>
            <a:r>
              <a:rPr lang="en-US" altLang="en-US" baseline="0" dirty="0"/>
              <a:t> an hour</a:t>
            </a: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6</a:t>
            </a:fld>
            <a:endParaRPr lang="en-US"/>
          </a:p>
        </p:txBody>
      </p:sp>
    </p:spTree>
    <p:extLst>
      <p:ext uri="{BB962C8B-B14F-4D97-AF65-F5344CB8AC3E}">
        <p14:creationId xmlns:p14="http://schemas.microsoft.com/office/powerpoint/2010/main" val="9660010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r>
              <a:rPr lang="en-US" dirty="0"/>
              <a:t>This is the core collection of services which are used within the DI of your application.</a:t>
            </a:r>
          </a:p>
          <a:p>
            <a:r>
              <a:rPr lang="en-US" dirty="0"/>
              <a:t>Services:</a:t>
            </a:r>
          </a:p>
          <a:p>
            <a:pPr lvl="1"/>
            <a:r>
              <a:rPr lang="en-US" b="1" dirty="0"/>
              <a:t>$http</a:t>
            </a:r>
            <a:r>
              <a:rPr lang="en-US" dirty="0"/>
              <a:t>: communication with the remote HTTP servers via </a:t>
            </a:r>
            <a:r>
              <a:rPr lang="en-US" dirty="0" err="1"/>
              <a:t>XMLHttpRequest</a:t>
            </a:r>
            <a:r>
              <a:rPr lang="en-US" dirty="0"/>
              <a:t>.</a:t>
            </a:r>
          </a:p>
          <a:p>
            <a:pPr lvl="1"/>
            <a:r>
              <a:rPr lang="en-US" b="1" dirty="0"/>
              <a:t>$resource: </a:t>
            </a:r>
            <a:r>
              <a:rPr lang="en-US" sz="1200" b="0" i="0" kern="1200" dirty="0">
                <a:solidFill>
                  <a:schemeClr val="tx1"/>
                </a:solidFill>
                <a:effectLst/>
                <a:latin typeface="+mn-lt"/>
                <a:ea typeface="+mn-ea"/>
                <a:cs typeface="+mn-cs"/>
              </a:rPr>
              <a:t>creates a resource object that lets you interact with RESTful server-side data sources.</a:t>
            </a:r>
            <a:endParaRPr lang="en-US" dirty="0"/>
          </a:p>
          <a:p>
            <a:pPr lvl="1"/>
            <a:r>
              <a:rPr lang="en-US" b="1" dirty="0"/>
              <a:t>$document</a:t>
            </a:r>
            <a:r>
              <a:rPr lang="en-US" dirty="0"/>
              <a:t>: </a:t>
            </a:r>
            <a:r>
              <a:rPr lang="en-US" dirty="0" err="1"/>
              <a:t>jqLite</a:t>
            </a:r>
            <a:r>
              <a:rPr lang="en-US" dirty="0"/>
              <a:t> wrapper for the browser's </a:t>
            </a:r>
            <a:r>
              <a:rPr lang="en-US" dirty="0" err="1"/>
              <a:t>window.document</a:t>
            </a:r>
            <a:r>
              <a:rPr lang="en-US" dirty="0"/>
              <a:t> </a:t>
            </a:r>
          </a:p>
          <a:p>
            <a:pPr lvl="1"/>
            <a:r>
              <a:rPr lang="en-US" b="1" dirty="0"/>
              <a:t>$window</a:t>
            </a:r>
            <a:r>
              <a:rPr lang="en-US" dirty="0"/>
              <a:t>: A reference to the browser's window object. </a:t>
            </a:r>
          </a:p>
          <a:p>
            <a:pPr lvl="1"/>
            <a:r>
              <a:rPr lang="en-US" b="1" dirty="0"/>
              <a:t>$</a:t>
            </a:r>
            <a:r>
              <a:rPr lang="en-US" b="1" dirty="0" err="1"/>
              <a:t>rootScope</a:t>
            </a:r>
            <a:r>
              <a:rPr lang="en-US" dirty="0"/>
              <a:t>: Root </a:t>
            </a:r>
            <a:r>
              <a:rPr lang="vi-VN" dirty="0"/>
              <a:t>model  </a:t>
            </a:r>
            <a:r>
              <a:rPr lang="en-US" dirty="0"/>
              <a:t>of Application.</a:t>
            </a:r>
          </a:p>
          <a:p>
            <a:pPr lvl="1"/>
            <a:r>
              <a:rPr lang="en-US" dirty="0"/>
              <a:t>………….</a:t>
            </a:r>
          </a:p>
          <a:p>
            <a:pPr lvl="1"/>
            <a:r>
              <a:rPr lang="en-US" dirty="0"/>
              <a:t>https://docs.angularjs.org/api/ng/service</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66</a:t>
            </a:fld>
            <a:endParaRPr lang="en-US" altLang="en-US">
              <a:latin typeface="Arial" pitchFamily="34" charset="0"/>
            </a:endParaRPr>
          </a:p>
        </p:txBody>
      </p:sp>
    </p:spTree>
    <p:extLst>
      <p:ext uri="{BB962C8B-B14F-4D97-AF65-F5344CB8AC3E}">
        <p14:creationId xmlns:p14="http://schemas.microsoft.com/office/powerpoint/2010/main" val="322465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67</a:t>
            </a:fld>
            <a:endParaRPr lang="en-US" altLang="en-US">
              <a:latin typeface="Arial" pitchFamily="34" charset="0"/>
            </a:endParaRPr>
          </a:p>
        </p:txBody>
      </p:sp>
    </p:spTree>
    <p:extLst>
      <p:ext uri="{BB962C8B-B14F-4D97-AF65-F5344CB8AC3E}">
        <p14:creationId xmlns:p14="http://schemas.microsoft.com/office/powerpoint/2010/main" val="2655376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68</a:t>
            </a:fld>
            <a:endParaRPr lang="en-US" altLang="en-US">
              <a:latin typeface="Arial" pitchFamily="34" charset="0"/>
            </a:endParaRPr>
          </a:p>
        </p:txBody>
      </p:sp>
    </p:spTree>
    <p:extLst>
      <p:ext uri="{BB962C8B-B14F-4D97-AF65-F5344CB8AC3E}">
        <p14:creationId xmlns:p14="http://schemas.microsoft.com/office/powerpoint/2010/main" val="1693334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a:t>https://www.quora.com/Whats-the-difference-between-a-promise-and-a-callback-in-Javascript</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69</a:t>
            </a:fld>
            <a:endParaRPr lang="en-US" altLang="en-US">
              <a:latin typeface="Arial" pitchFamily="34" charset="0"/>
            </a:endParaRPr>
          </a:p>
        </p:txBody>
      </p:sp>
    </p:spTree>
    <p:extLst>
      <p:ext uri="{BB962C8B-B14F-4D97-AF65-F5344CB8AC3E}">
        <p14:creationId xmlns:p14="http://schemas.microsoft.com/office/powerpoint/2010/main" val="22188084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a:t>https://www.quora.com/Whats-the-difference-between-a-promise-and-a-callback-in-Javascript</a:t>
            </a:r>
          </a:p>
          <a:p>
            <a:pPr>
              <a:defRPr/>
            </a:pPr>
            <a:r>
              <a:rPr lang="en-US" dirty="0"/>
              <a:t>https://codeburst.io/javascript-promises-explained-with-simple-real-life-analogies-dd6908092138</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70</a:t>
            </a:fld>
            <a:endParaRPr lang="en-US" altLang="en-US">
              <a:latin typeface="Arial" pitchFamily="34" charset="0"/>
            </a:endParaRPr>
          </a:p>
        </p:txBody>
      </p:sp>
    </p:spTree>
    <p:extLst>
      <p:ext uri="{BB962C8B-B14F-4D97-AF65-F5344CB8AC3E}">
        <p14:creationId xmlns:p14="http://schemas.microsoft.com/office/powerpoint/2010/main" val="1933496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a:t>https://toddmotto.com/promises-angular-q</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71</a:t>
            </a:fld>
            <a:endParaRPr lang="en-US" altLang="en-US">
              <a:latin typeface="Arial" pitchFamily="34" charset="0"/>
            </a:endParaRPr>
          </a:p>
        </p:txBody>
      </p:sp>
    </p:spTree>
    <p:extLst>
      <p:ext uri="{BB962C8B-B14F-4D97-AF65-F5344CB8AC3E}">
        <p14:creationId xmlns:p14="http://schemas.microsoft.com/office/powerpoint/2010/main" val="5612470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a:t>https://toddmotto.com/promises-angular-q</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72</a:t>
            </a:fld>
            <a:endParaRPr lang="en-US" altLang="en-US">
              <a:latin typeface="Arial" pitchFamily="34" charset="0"/>
            </a:endParaRPr>
          </a:p>
        </p:txBody>
      </p:sp>
    </p:spTree>
    <p:extLst>
      <p:ext uri="{BB962C8B-B14F-4D97-AF65-F5344CB8AC3E}">
        <p14:creationId xmlns:p14="http://schemas.microsoft.com/office/powerpoint/2010/main" val="7963074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73</a:t>
            </a:fld>
            <a:endParaRPr lang="en-US" altLang="en-US">
              <a:latin typeface="Arial" pitchFamily="34" charset="0"/>
            </a:endParaRPr>
          </a:p>
        </p:txBody>
      </p:sp>
    </p:spTree>
    <p:extLst>
      <p:ext uri="{BB962C8B-B14F-4D97-AF65-F5344CB8AC3E}">
        <p14:creationId xmlns:p14="http://schemas.microsoft.com/office/powerpoint/2010/main" val="21660258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Factory is the same as Services except that we can determine which object to return based on certain parameters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Provider when defined must have $get function</a:t>
            </a:r>
          </a:p>
          <a:p>
            <a:r>
              <a:rPr lang="en-US" sz="1200" b="0" i="0" kern="1200" dirty="0">
                <a:solidFill>
                  <a:schemeClr val="tx1"/>
                </a:solidFill>
                <a:effectLst/>
                <a:latin typeface="+mn-lt"/>
                <a:ea typeface="+mn-ea"/>
                <a:cs typeface="+mn-cs"/>
              </a:rPr>
              <a:t>There is one caveat with </a:t>
            </a:r>
            <a:r>
              <a:rPr lang="en-US" sz="1200" b="1" i="0" kern="1200" dirty="0">
                <a:solidFill>
                  <a:schemeClr val="tx1"/>
                </a:solidFill>
                <a:effectLst/>
                <a:latin typeface="+mn-lt"/>
                <a:ea typeface="+mn-ea"/>
                <a:cs typeface="+mn-cs"/>
              </a:rPr>
              <a:t>constants </a:t>
            </a:r>
            <a:r>
              <a:rPr lang="en-US" sz="1200" b="0" i="0" kern="1200" dirty="0">
                <a:solidFill>
                  <a:schemeClr val="tx1"/>
                </a:solidFill>
                <a:effectLst/>
                <a:latin typeface="+mn-lt"/>
                <a:ea typeface="+mn-ea"/>
                <a:cs typeface="+mn-cs"/>
              </a:rPr>
              <a:t>that can cause them to </a:t>
            </a:r>
            <a:r>
              <a:rPr lang="en-US" sz="1200" b="1" i="0" kern="1200" dirty="0">
                <a:solidFill>
                  <a:schemeClr val="tx1"/>
                </a:solidFill>
                <a:effectLst/>
                <a:latin typeface="+mn-lt"/>
                <a:ea typeface="+mn-ea"/>
                <a:cs typeface="+mn-cs"/>
              </a:rPr>
              <a:t>be editable </a:t>
            </a:r>
            <a:r>
              <a:rPr lang="en-US" sz="1200" b="0" i="0" kern="1200" dirty="0">
                <a:solidFill>
                  <a:schemeClr val="tx1"/>
                </a:solidFill>
                <a:effectLst/>
                <a:latin typeface="+mn-lt"/>
                <a:ea typeface="+mn-ea"/>
                <a:cs typeface="+mn-cs"/>
              </a:rPr>
              <a:t>and that is </a:t>
            </a:r>
            <a:r>
              <a:rPr lang="en-US" sz="1200" b="1" i="0" kern="1200" dirty="0">
                <a:solidFill>
                  <a:schemeClr val="tx1"/>
                </a:solidFill>
                <a:effectLst/>
                <a:latin typeface="+mn-lt"/>
                <a:ea typeface="+mn-ea"/>
                <a:cs typeface="+mn-cs"/>
              </a:rPr>
              <a:t>using anything other than a primitive</a:t>
            </a:r>
            <a:r>
              <a:rPr lang="en-US" sz="1200" b="0" i="0" kern="1200" dirty="0">
                <a:solidFill>
                  <a:schemeClr val="tx1"/>
                </a:solidFill>
                <a:effectLst/>
                <a:latin typeface="+mn-lt"/>
                <a:ea typeface="+mn-ea"/>
                <a:cs typeface="+mn-cs"/>
              </a:rPr>
              <a:t>. Values other than primitives are treated as objects. When using objects with a constant they can be modified, which for a constant makes no semantic sense whatsoever.</a:t>
            </a:r>
          </a:p>
          <a:p>
            <a:endParaRPr lang="en-US" sz="1200" b="0" i="0" kern="1200" dirty="0">
              <a:solidFill>
                <a:schemeClr val="tx1"/>
              </a:solidFill>
              <a:effectLst/>
              <a:latin typeface="+mn-lt"/>
              <a:ea typeface="+mn-ea"/>
              <a:cs typeface="+mn-cs"/>
            </a:endParaRPr>
          </a:p>
          <a:p>
            <a:r>
              <a:rPr lang="en-US"/>
              <a:t>http://www.simplygoodcode.com/2015/11/the-difference-between-service-provider-and-factory-in-angularjs/index.html</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74</a:t>
            </a:fld>
            <a:endParaRPr lang="en-US"/>
          </a:p>
        </p:txBody>
      </p:sp>
    </p:spTree>
    <p:extLst>
      <p:ext uri="{BB962C8B-B14F-4D97-AF65-F5344CB8AC3E}">
        <p14:creationId xmlns:p14="http://schemas.microsoft.com/office/powerpoint/2010/main" val="11109035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20A1D3-B1B6-4AA9-883E-F2F7FFD0AC6B}" type="slidenum">
              <a:rPr lang="en-US" altLang="en-US"/>
              <a:pPr algn="r" eaLnBrk="1" hangingPunct="1">
                <a:spcBef>
                  <a:spcPct val="0"/>
                </a:spcBef>
              </a:pPr>
              <a:t>76</a:t>
            </a:fld>
            <a:endParaRPr lang="en-US" altLang="en-US"/>
          </a:p>
        </p:txBody>
      </p:sp>
      <p:sp>
        <p:nvSpPr>
          <p:cNvPr id="79875" name="Rectangle 2"/>
          <p:cNvSpPr>
            <a:spLocks noGrp="1" noRot="1" noChangeAspect="1" noChangeArrowheads="1" noTextEdit="1"/>
          </p:cNvSpPr>
          <p:nvPr>
            <p:ph type="sldImg"/>
          </p:nvPr>
        </p:nvSpPr>
        <p:spPr>
          <a:xfrm>
            <a:off x="406400" y="696913"/>
            <a:ext cx="6197600" cy="34861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en-US">
              <a:latin typeface="Arial" panose="020B0604020202020204" pitchFamily="34" charset="0"/>
            </a:endParaRPr>
          </a:p>
        </p:txBody>
      </p:sp>
    </p:spTree>
    <p:extLst>
      <p:ext uri="{BB962C8B-B14F-4D97-AF65-F5344CB8AC3E}">
        <p14:creationId xmlns:p14="http://schemas.microsoft.com/office/powerpoint/2010/main" val="4019412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 Writing unit test for web application using AngularJS</a:t>
            </a:r>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7</a:t>
            </a:fld>
            <a:endParaRPr lang="en-US"/>
          </a:p>
        </p:txBody>
      </p:sp>
    </p:spTree>
    <p:extLst>
      <p:ext uri="{BB962C8B-B14F-4D97-AF65-F5344CB8AC3E}">
        <p14:creationId xmlns:p14="http://schemas.microsoft.com/office/powerpoint/2010/main" val="30903836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take home example of route</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79</a:t>
            </a:fld>
            <a:endParaRPr lang="en-US"/>
          </a:p>
        </p:txBody>
      </p:sp>
    </p:spTree>
    <p:extLst>
      <p:ext uri="{BB962C8B-B14F-4D97-AF65-F5344CB8AC3E}">
        <p14:creationId xmlns:p14="http://schemas.microsoft.com/office/powerpoint/2010/main" val="29163974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80</a:t>
            </a:fld>
            <a:endParaRPr lang="en-US"/>
          </a:p>
        </p:txBody>
      </p:sp>
    </p:spTree>
    <p:extLst>
      <p:ext uri="{BB962C8B-B14F-4D97-AF65-F5344CB8AC3E}">
        <p14:creationId xmlns:p14="http://schemas.microsoft.com/office/powerpoint/2010/main" val="18359011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0AB8D8C-5EB0-4F46-83AE-412BAFF78B9D}" type="slidenum">
              <a:rPr lang="en-US" altLang="en-US" smtClean="0">
                <a:latin typeface="Arial" pitchFamily="34" charset="0"/>
              </a:rPr>
              <a:pPr>
                <a:spcBef>
                  <a:spcPct val="0"/>
                </a:spcBef>
              </a:pPr>
              <a:t>83</a:t>
            </a:fld>
            <a:endParaRPr lang="en-US" altLang="en-US">
              <a:latin typeface="Arial" pitchFamily="34" charset="0"/>
            </a:endParaRPr>
          </a:p>
        </p:txBody>
      </p:sp>
    </p:spTree>
    <p:extLst>
      <p:ext uri="{BB962C8B-B14F-4D97-AF65-F5344CB8AC3E}">
        <p14:creationId xmlns:p14="http://schemas.microsoft.com/office/powerpoint/2010/main" val="32327680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85</a:t>
            </a:fld>
            <a:endParaRPr lang="en-US"/>
          </a:p>
        </p:txBody>
      </p:sp>
    </p:spTree>
    <p:extLst>
      <p:ext uri="{BB962C8B-B14F-4D97-AF65-F5344CB8AC3E}">
        <p14:creationId xmlns:p14="http://schemas.microsoft.com/office/powerpoint/2010/main" val="10085988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https://www.thinkful.com/projects/understanding-the-digest-cycle-528/</a:t>
            </a:r>
          </a:p>
          <a:p>
            <a:r>
              <a:rPr lang="en-US" dirty="0"/>
              <a:t>If the expression in watch list changed,</a:t>
            </a:r>
            <a:r>
              <a:rPr lang="en-US" baseline="0" dirty="0"/>
              <a:t> listener function get called</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86</a:t>
            </a:fld>
            <a:endParaRPr lang="en-US"/>
          </a:p>
        </p:txBody>
      </p:sp>
    </p:spTree>
    <p:extLst>
      <p:ext uri="{BB962C8B-B14F-4D97-AF65-F5344CB8AC3E}">
        <p14:creationId xmlns:p14="http://schemas.microsoft.com/office/powerpoint/2010/main" val="5632824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Angular reaches the last watcher that has been registered in the scope, the digest cycle is not quite done. Angular runs through all of the watchers again to see if any changed values in the first journey through the list of watchers has caused any other watched expressions to change. Angular will continue running through the list of watchers up to 10 times. If it finds that no values have changed, the digest cycle is complete, and the DOM will be updated accordingly. If at the end of 10 trips through there are still changed values, Angular will throw an error.</a:t>
            </a:r>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87</a:t>
            </a:fld>
            <a:endParaRPr lang="en-US"/>
          </a:p>
        </p:txBody>
      </p:sp>
    </p:spTree>
    <p:extLst>
      <p:ext uri="{BB962C8B-B14F-4D97-AF65-F5344CB8AC3E}">
        <p14:creationId xmlns:p14="http://schemas.microsoft.com/office/powerpoint/2010/main" val="19709873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AngularJS does not use any kind of polling mechanism to periodically check for model changes</a:t>
            </a:r>
          </a:p>
          <a:p>
            <a:r>
              <a:rPr lang="en-US" sz="1200" b="0" i="0" kern="1200" dirty="0">
                <a:solidFill>
                  <a:schemeClr val="tx1"/>
                </a:solidFill>
                <a:effectLst/>
                <a:latin typeface="+mn-lt"/>
                <a:ea typeface="+mn-ea"/>
                <a:cs typeface="+mn-cs"/>
              </a:rPr>
              <a:t>Event loop happens inside angular context such as ng-click, $http, $timeout will</a:t>
            </a:r>
            <a:r>
              <a:rPr lang="en-US" sz="1200" b="0" i="0" kern="1200" baseline="0" dirty="0">
                <a:solidFill>
                  <a:schemeClr val="tx1"/>
                </a:solidFill>
                <a:effectLst/>
                <a:latin typeface="+mn-lt"/>
                <a:ea typeface="+mn-ea"/>
                <a:cs typeface="+mn-cs"/>
              </a:rPr>
              <a:t> trigger the cycle without need of $apply</a:t>
            </a:r>
          </a:p>
          <a:p>
            <a:endParaRPr lang="en-US" dirty="0"/>
          </a:p>
          <a:p>
            <a:r>
              <a:rPr lang="en-US" dirty="0"/>
              <a:t>Can anyone perform an equivalent of exercise 4 without apply?</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88</a:t>
            </a:fld>
            <a:endParaRPr lang="en-US"/>
          </a:p>
        </p:txBody>
      </p:sp>
    </p:spTree>
    <p:extLst>
      <p:ext uri="{BB962C8B-B14F-4D97-AF65-F5344CB8AC3E}">
        <p14:creationId xmlns:p14="http://schemas.microsoft.com/office/powerpoint/2010/main" val="20260762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89</a:t>
            </a:fld>
            <a:endParaRPr lang="en-US"/>
          </a:p>
        </p:txBody>
      </p:sp>
    </p:spTree>
    <p:extLst>
      <p:ext uri="{BB962C8B-B14F-4D97-AF65-F5344CB8AC3E}">
        <p14:creationId xmlns:p14="http://schemas.microsoft.com/office/powerpoint/2010/main" val="1221150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https://www.w3schools.com/angular/angular_validation.asp</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90</a:t>
            </a:fld>
            <a:endParaRPr lang="en-US"/>
          </a:p>
        </p:txBody>
      </p:sp>
    </p:spTree>
    <p:extLst>
      <p:ext uri="{BB962C8B-B14F-4D97-AF65-F5344CB8AC3E}">
        <p14:creationId xmlns:p14="http://schemas.microsoft.com/office/powerpoint/2010/main" val="7625350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91</a:t>
            </a:fld>
            <a:endParaRPr lang="en-US"/>
          </a:p>
        </p:txBody>
      </p:sp>
    </p:spTree>
    <p:extLst>
      <p:ext uri="{BB962C8B-B14F-4D97-AF65-F5344CB8AC3E}">
        <p14:creationId xmlns:p14="http://schemas.microsoft.com/office/powerpoint/2010/main" val="382459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lvl="1" eaLnBrk="1" hangingPunct="1"/>
            <a:r>
              <a:rPr lang="en-US" altLang="en-US" dirty="0"/>
              <a:t>Text</a:t>
            </a:r>
            <a:r>
              <a:rPr lang="en-US" altLang="en-US" baseline="0" dirty="0"/>
              <a:t> Editor</a:t>
            </a:r>
            <a:endParaRPr lang="en-US" altLang="en-US" dirty="0"/>
          </a:p>
          <a:p>
            <a:pPr lvl="1" eaLnBrk="1" hangingPunct="1"/>
            <a:r>
              <a:rPr lang="en-US" altLang="en-US" dirty="0"/>
              <a:t>Browser</a:t>
            </a:r>
          </a:p>
          <a:p>
            <a:pPr lvl="1" eaLnBrk="1" hangingPunct="1"/>
            <a:r>
              <a:rPr lang="en-US" altLang="en-US" dirty="0"/>
              <a:t>Brackets for local</a:t>
            </a:r>
            <a:r>
              <a:rPr lang="en-US" altLang="en-US" baseline="0" dirty="0"/>
              <a:t> server</a:t>
            </a: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8</a:t>
            </a:fld>
            <a:endParaRPr lang="en-US"/>
          </a:p>
        </p:txBody>
      </p:sp>
    </p:spTree>
    <p:extLst>
      <p:ext uri="{BB962C8B-B14F-4D97-AF65-F5344CB8AC3E}">
        <p14:creationId xmlns:p14="http://schemas.microsoft.com/office/powerpoint/2010/main" val="27841657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https://thinkster.io/egghead/understanding-isolate-scope</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93</a:t>
            </a:fld>
            <a:endParaRPr lang="en-US"/>
          </a:p>
        </p:txBody>
      </p:sp>
    </p:spTree>
    <p:extLst>
      <p:ext uri="{BB962C8B-B14F-4D97-AF65-F5344CB8AC3E}">
        <p14:creationId xmlns:p14="http://schemas.microsoft.com/office/powerpoint/2010/main" val="35929857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https://thinkster.io/egghead/understanding-isolate-scope</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94</a:t>
            </a:fld>
            <a:endParaRPr lang="en-US"/>
          </a:p>
        </p:txBody>
      </p:sp>
    </p:spTree>
    <p:extLst>
      <p:ext uri="{BB962C8B-B14F-4D97-AF65-F5344CB8AC3E}">
        <p14:creationId xmlns:p14="http://schemas.microsoft.com/office/powerpoint/2010/main" val="9610382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https://thinkster.io/egghead/understanding-isolate-scope</a:t>
            </a:r>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95</a:t>
            </a:fld>
            <a:endParaRPr lang="en-US"/>
          </a:p>
        </p:txBody>
      </p:sp>
    </p:spTree>
    <p:extLst>
      <p:ext uri="{BB962C8B-B14F-4D97-AF65-F5344CB8AC3E}">
        <p14:creationId xmlns:p14="http://schemas.microsoft.com/office/powerpoint/2010/main" val="27730772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96</a:t>
            </a:fld>
            <a:endParaRPr lang="en-US"/>
          </a:p>
        </p:txBody>
      </p:sp>
    </p:spTree>
    <p:extLst>
      <p:ext uri="{BB962C8B-B14F-4D97-AF65-F5344CB8AC3E}">
        <p14:creationId xmlns:p14="http://schemas.microsoft.com/office/powerpoint/2010/main" val="16345233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97</a:t>
            </a:fld>
            <a:endParaRPr lang="en-US"/>
          </a:p>
        </p:txBody>
      </p:sp>
    </p:spTree>
    <p:extLst>
      <p:ext uri="{BB962C8B-B14F-4D97-AF65-F5344CB8AC3E}">
        <p14:creationId xmlns:p14="http://schemas.microsoft.com/office/powerpoint/2010/main" val="18342244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0AB8D8C-5EB0-4F46-83AE-412BAFF78B9D}" type="slidenum">
              <a:rPr lang="en-US" altLang="en-US" smtClean="0">
                <a:latin typeface="Arial" pitchFamily="34" charset="0"/>
              </a:rPr>
              <a:pPr>
                <a:spcBef>
                  <a:spcPct val="0"/>
                </a:spcBef>
              </a:pPr>
              <a:t>98</a:t>
            </a:fld>
            <a:endParaRPr lang="en-US" altLang="en-US">
              <a:latin typeface="Arial" pitchFamily="34" charset="0"/>
            </a:endParaRPr>
          </a:p>
        </p:txBody>
      </p:sp>
    </p:spTree>
    <p:extLst>
      <p:ext uri="{BB962C8B-B14F-4D97-AF65-F5344CB8AC3E}">
        <p14:creationId xmlns:p14="http://schemas.microsoft.com/office/powerpoint/2010/main" val="10899069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0AB8D8C-5EB0-4F46-83AE-412BAFF78B9D}" type="slidenum">
              <a:rPr lang="en-US" altLang="en-US" smtClean="0">
                <a:latin typeface="Arial" pitchFamily="34" charset="0"/>
              </a:rPr>
              <a:pPr>
                <a:spcBef>
                  <a:spcPct val="0"/>
                </a:spcBef>
              </a:pPr>
              <a:t>99</a:t>
            </a:fld>
            <a:endParaRPr lang="en-US" altLang="en-US">
              <a:latin typeface="Arial" pitchFamily="34" charset="0"/>
            </a:endParaRPr>
          </a:p>
        </p:txBody>
      </p:sp>
    </p:spTree>
    <p:extLst>
      <p:ext uri="{BB962C8B-B14F-4D97-AF65-F5344CB8AC3E}">
        <p14:creationId xmlns:p14="http://schemas.microsoft.com/office/powerpoint/2010/main" val="6542237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100</a:t>
            </a:fld>
            <a:endParaRPr lang="en-US"/>
          </a:p>
        </p:txBody>
      </p:sp>
    </p:spTree>
    <p:extLst>
      <p:ext uri="{BB962C8B-B14F-4D97-AF65-F5344CB8AC3E}">
        <p14:creationId xmlns:p14="http://schemas.microsoft.com/office/powerpoint/2010/main" val="3528730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A29BE8C-E344-4742-8228-785CB563D138}" type="slidenum">
              <a:rPr lang="en-US" smtClean="0"/>
              <a:pPr>
                <a:defRPr/>
              </a:pPr>
              <a:t>9</a:t>
            </a:fld>
            <a:endParaRPr lang="en-US"/>
          </a:p>
        </p:txBody>
      </p:sp>
    </p:spTree>
    <p:extLst>
      <p:ext uri="{BB962C8B-B14F-4D97-AF65-F5344CB8AC3E}">
        <p14:creationId xmlns:p14="http://schemas.microsoft.com/office/powerpoint/2010/main" val="3830210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1"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2" name="Title 1"/>
          <p:cNvSpPr>
            <a:spLocks noGrp="1"/>
          </p:cNvSpPr>
          <p:nvPr>
            <p:ph type="ctrTitle"/>
          </p:nvPr>
        </p:nvSpPr>
        <p:spPr>
          <a:xfrm>
            <a:off x="571500" y="1714500"/>
            <a:ext cx="8382000" cy="2438400"/>
          </a:xfrm>
        </p:spPr>
        <p:txBody>
          <a:bodyPr anchor="b" anchorCtr="0">
            <a:noAutofit/>
          </a:bodyPr>
          <a:lstStyle>
            <a:lvl1pP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7"/>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17" dirty="0">
                <a:solidFill>
                  <a:schemeClr val="bg1"/>
                </a:solidFill>
              </a:rPr>
              <a:t>DXC Proprietary and Confidential</a:t>
            </a:r>
          </a:p>
        </p:txBody>
      </p:sp>
      <p:sp>
        <p:nvSpPr>
          <p:cNvPr id="9" name="Text Box 115"/>
          <p:cNvSpPr txBox="1">
            <a:spLocks noChangeArrowheads="1"/>
          </p:cNvSpPr>
          <p:nvPr/>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October 17, 2018</a:t>
            </a:fld>
            <a:endParaRPr lang="en-US" sz="1167" b="0" dirty="0">
              <a:solidFill>
                <a:schemeClr val="tx1"/>
              </a:solidFill>
            </a:endParaRPr>
          </a:p>
        </p:txBody>
      </p:sp>
    </p:spTree>
    <p:extLst>
      <p:ext uri="{BB962C8B-B14F-4D97-AF65-F5344CB8AC3E}">
        <p14:creationId xmlns:p14="http://schemas.microsoft.com/office/powerpoint/2010/main" val="240135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5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pic>
        <p:nvPicPr>
          <p:cNvPr id="9" name="Picture 8"/>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solidFill>
                  <a:schemeClr val="bg1"/>
                </a:solidFill>
              </a:rPr>
              <a:t>DXC Proprietary and Confidential</a:t>
            </a:r>
          </a:p>
        </p:txBody>
      </p:sp>
      <p:sp>
        <p:nvSpPr>
          <p:cNvPr id="18"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spcBef>
                <a:spcPts val="0"/>
              </a:spcBef>
            </a:pPr>
            <a:fld id="{03C7D0F0-10D5-4191-B6F4-99306F468FEF}" type="datetime4">
              <a:rPr lang="en-US" sz="1167" b="0" smtClean="0">
                <a:solidFill>
                  <a:schemeClr val="bg1"/>
                </a:solidFill>
              </a:rPr>
              <a:pPr algn="r" defTabSz="683921">
                <a:spcBef>
                  <a:spcPts val="0"/>
                </a:spcBef>
              </a:pPr>
              <a:t>October 17, 2018</a:t>
            </a:fld>
            <a:endParaRPr lang="en-US" sz="1167" b="0" dirty="0">
              <a:solidFill>
                <a:schemeClr val="bg1"/>
              </a:solidFill>
            </a:endParaRPr>
          </a:p>
        </p:txBody>
      </p:sp>
    </p:spTree>
    <p:extLst>
      <p:ext uri="{BB962C8B-B14F-4D97-AF65-F5344CB8AC3E}">
        <p14:creationId xmlns:p14="http://schemas.microsoft.com/office/powerpoint/2010/main" val="385547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8191500" y="895350"/>
            <a:ext cx="4000500" cy="5067300"/>
          </a:xfrm>
          <a:prstGeom prst="rect">
            <a:avLst/>
          </a:prstGeom>
        </p:spPr>
      </p:pic>
      <p:grpSp>
        <p:nvGrpSpPr>
          <p:cNvPr id="12" name="Group 11"/>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2192000" cy="68580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84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3840"/>
            </a:p>
          </p:txBody>
        </p:sp>
      </p:grpSp>
      <p:sp>
        <p:nvSpPr>
          <p:cNvPr id="15" name="Title 1"/>
          <p:cNvSpPr>
            <a:spLocks noGrp="1"/>
          </p:cNvSpPr>
          <p:nvPr userDrawn="1">
            <p:ph type="ctrTitle"/>
          </p:nvPr>
        </p:nvSpPr>
        <p:spPr>
          <a:xfrm>
            <a:off x="571499" y="533400"/>
            <a:ext cx="7239000" cy="2857500"/>
          </a:xfrm>
        </p:spPr>
        <p:txBody>
          <a:bodyPr anchor="b" anchorCtr="0">
            <a:noAutofit/>
          </a:bodyPr>
          <a:lstStyle>
            <a:lvl1pPr>
              <a:defRPr sz="5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571500" y="3657600"/>
            <a:ext cx="7239001"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sp>
        <p:nvSpPr>
          <p:cNvPr id="21"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October 17, 2018</a:t>
            </a:fld>
            <a:endParaRPr lang="en-US" sz="1167" b="0" dirty="0">
              <a:solidFill>
                <a:schemeClr val="tx1"/>
              </a:solidFill>
            </a:endParaRPr>
          </a:p>
        </p:txBody>
      </p:sp>
    </p:spTree>
    <p:extLst>
      <p:ext uri="{BB962C8B-B14F-4D97-AF65-F5344CB8AC3E}">
        <p14:creationId xmlns:p14="http://schemas.microsoft.com/office/powerpoint/2010/main" val="368003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285739" indent="-285739">
              <a:spcBef>
                <a:spcPts val="750"/>
              </a:spcBef>
              <a:buFont typeface="Arial" panose="020B0604020202020204" pitchFamily="34" charset="0"/>
              <a:buChar char="•"/>
              <a:tabLst>
                <a:tab pos="5280872" algn="r"/>
              </a:tabLst>
              <a:defRPr sz="2000"/>
            </a:lvl1pPr>
            <a:lvl2pPr marL="571477" indent="-190492">
              <a:spcBef>
                <a:spcPts val="500"/>
              </a:spcBef>
              <a:buFont typeface="Arial" pitchFamily="34" charset="0"/>
              <a:buChar char="–"/>
              <a:tabLst>
                <a:tab pos="5280872" algn="r"/>
              </a:tabLst>
              <a:defRPr sz="1667"/>
            </a:lvl2pPr>
            <a:lvl3pPr marL="761970" indent="-190492">
              <a:spcBef>
                <a:spcPts val="500"/>
              </a:spcBef>
              <a:buFont typeface="Courier New" panose="02070309020205020404" pitchFamily="49" charset="0"/>
              <a:buChar char="o"/>
              <a:tabLst>
                <a:tab pos="5280872" algn="r"/>
              </a:tabLst>
              <a:defRPr sz="1667"/>
            </a:lvl3pPr>
            <a:lvl4pPr marL="761970" indent="0">
              <a:spcBef>
                <a:spcPts val="500"/>
              </a:spcBef>
              <a:buFont typeface="Arial" pitchFamily="34" charset="0"/>
              <a:buNone/>
              <a:tabLst>
                <a:tab pos="5280872" algn="r"/>
              </a:tabLst>
              <a:defRPr sz="1667"/>
            </a:lvl4pPr>
            <a:lvl5pPr marL="1142954" indent="-190492">
              <a:spcBef>
                <a:spcPts val="500"/>
              </a:spcBef>
              <a:buFont typeface="Arial" pitchFamily="34" charset="0"/>
              <a:buChar char="–"/>
              <a:tabLst>
                <a:tab pos="5280872" algn="r"/>
              </a:tabLst>
              <a:defRPr sz="1667"/>
            </a:lvl5pPr>
            <a:lvl6pPr marL="1333447" indent="-190492">
              <a:spcBef>
                <a:spcPts val="500"/>
              </a:spcBef>
              <a:buFont typeface="Arial" pitchFamily="34" charset="0"/>
              <a:buChar char="–"/>
              <a:tabLst>
                <a:tab pos="5280872" algn="r"/>
              </a:tabLst>
              <a:defRPr sz="1667" baseline="0"/>
            </a:lvl6pPr>
            <a:lvl7pPr marL="1523939" indent="-190492">
              <a:spcBef>
                <a:spcPts val="500"/>
              </a:spcBef>
              <a:buFont typeface="Arial" pitchFamily="34" charset="0"/>
              <a:buChar char="–"/>
              <a:tabLst>
                <a:tab pos="5280872" algn="r"/>
              </a:tabLst>
              <a:defRPr sz="1667" baseline="0"/>
            </a:lvl7pPr>
            <a:lvl8pPr marL="1714431" indent="-190492">
              <a:spcBef>
                <a:spcPts val="500"/>
              </a:spcBef>
              <a:buFont typeface="Arial" pitchFamily="34" charset="0"/>
              <a:buChar char="–"/>
              <a:tabLst>
                <a:tab pos="5280872" algn="r"/>
              </a:tabLst>
              <a:defRPr sz="1667" baseline="0"/>
            </a:lvl8pPr>
            <a:lvl9pPr marL="1904924" indent="-190492">
              <a:spcBef>
                <a:spcPts val="500"/>
              </a:spcBef>
              <a:buFont typeface="Arial" pitchFamily="34" charset="0"/>
              <a:buChar char="–"/>
              <a:tabLst>
                <a:tab pos="5280872" algn="r"/>
              </a:tabLst>
              <a:defRPr sz="1667"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832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380985" indent="-190492">
              <a:buFont typeface="Arial" pitchFamily="34" charset="0"/>
              <a:buChar char="–"/>
              <a:defRPr/>
            </a:lvl4pPr>
            <a:lvl5pPr marL="571477" indent="-190492">
              <a:buFont typeface="Arial" pitchFamily="34" charset="0"/>
              <a:buChar char="–"/>
              <a:defRPr/>
            </a:lvl5pPr>
            <a:lvl6pPr marL="761970" indent="-190492">
              <a:buFont typeface="Arial" pitchFamily="34" charset="0"/>
              <a:buChar char="–"/>
              <a:defRPr baseline="0"/>
            </a:lvl6pPr>
            <a:lvl7pPr marL="952462" indent="-190492">
              <a:buFont typeface="Arial" pitchFamily="34" charset="0"/>
              <a:buChar char="–"/>
              <a:defRPr baseline="0"/>
            </a:lvl7pPr>
            <a:lvl8pPr marL="1142954" indent="-190492">
              <a:buFont typeface="Arial" pitchFamily="34" charset="0"/>
              <a:buChar char="–"/>
              <a:defRPr baseline="0"/>
            </a:lvl8pPr>
            <a:lvl9pPr marL="1333447" indent="-190492">
              <a:buFont typeface="Arial" pitchFamily="34" charset="0"/>
              <a:buChar char="–"/>
              <a:defRPr baseline="0"/>
            </a:lvl9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6386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90492" indent="-190492">
              <a:buFont typeface="Arial" pitchFamily="34" charset="0"/>
              <a:buChar char="•"/>
              <a:defRPr sz="2000" b="0"/>
            </a:lvl1pPr>
            <a:lvl2pPr marL="380985" indent="-190492">
              <a:spcBef>
                <a:spcPts val="500"/>
              </a:spcBef>
              <a:buFont typeface="Arial" pitchFamily="34" charset="0"/>
              <a:buChar char="–"/>
              <a:defRPr/>
            </a:lvl2pPr>
            <a:lvl3pPr marL="571477" indent="-190492">
              <a:spcBef>
                <a:spcPts val="500"/>
              </a:spcBef>
              <a:buFont typeface="Courier New" panose="02070309020205020404" pitchFamily="49" charset="0"/>
              <a:buChar char="o"/>
              <a:defRPr sz="1333"/>
            </a:lvl3pPr>
            <a:lvl4pPr marL="761970" indent="-190492">
              <a:spcBef>
                <a:spcPts val="500"/>
              </a:spcBef>
              <a:buFont typeface="Arial" pitchFamily="34" charset="0"/>
              <a:buChar char="–"/>
              <a:defRPr/>
            </a:lvl4pPr>
            <a:lvl5pPr marL="952462" indent="-190492">
              <a:spcBef>
                <a:spcPts val="500"/>
              </a:spcBef>
              <a:buFont typeface="Arial" pitchFamily="34" charset="0"/>
              <a:buChar char="–"/>
              <a:defRPr/>
            </a:lvl5pPr>
            <a:lvl6pPr marL="1142954" indent="-190492">
              <a:spcBef>
                <a:spcPts val="500"/>
              </a:spcBef>
              <a:buFont typeface="Arial" pitchFamily="34" charset="0"/>
              <a:buChar char="–"/>
              <a:defRPr baseline="0"/>
            </a:lvl6pPr>
            <a:lvl7pPr marL="1333447" indent="-190492">
              <a:spcBef>
                <a:spcPts val="500"/>
              </a:spcBef>
              <a:buFont typeface="Arial" pitchFamily="34" charset="0"/>
              <a:buChar char="–"/>
              <a:defRPr baseline="0"/>
            </a:lvl7pPr>
            <a:lvl8pPr marL="1523939" indent="-190492">
              <a:spcBef>
                <a:spcPts val="500"/>
              </a:spcBef>
              <a:buFont typeface="Arial" pitchFamily="34" charset="0"/>
              <a:buChar char="–"/>
              <a:defRPr baseline="0"/>
            </a:lvl8pPr>
            <a:lvl9pPr marL="1714431" indent="-190492">
              <a:spcBef>
                <a:spcPts val="500"/>
              </a:spcBef>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48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135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667"/>
            </a:lvl1pPr>
            <a:lvl2pPr>
              <a:defRPr sz="1667"/>
            </a:lvl2pPr>
            <a:lvl3pPr>
              <a:defRPr sz="1667"/>
            </a:lvl3pPr>
            <a:lvl4pPr marL="380985" indent="-190492">
              <a:buFont typeface="Arial" pitchFamily="34" charset="0"/>
              <a:buChar char="–"/>
              <a:defRPr sz="1667"/>
            </a:lvl4pPr>
            <a:lvl5pPr marL="571477" indent="-190492">
              <a:buFont typeface="Arial" pitchFamily="34" charset="0"/>
              <a:buChar char="–"/>
              <a:defRPr sz="1667"/>
            </a:lvl5pPr>
            <a:lvl6pPr marL="761970" indent="-190492">
              <a:buFont typeface="Arial" pitchFamily="34" charset="0"/>
              <a:buChar char="–"/>
              <a:defRPr sz="1667" baseline="0"/>
            </a:lvl6pPr>
            <a:lvl7pPr marL="952462" indent="-190492">
              <a:buFont typeface="Arial" pitchFamily="34" charset="0"/>
              <a:buChar char="–"/>
              <a:defRPr sz="1667" baseline="0"/>
            </a:lvl7pPr>
            <a:lvl8pPr marL="1142954" indent="-190492">
              <a:buFont typeface="Arial" pitchFamily="34" charset="0"/>
              <a:buChar char="–"/>
              <a:defRPr sz="1667" baseline="0"/>
            </a:lvl8pPr>
            <a:lvl9pPr marL="1333447" indent="-190492">
              <a:buFont typeface="Arial" pitchFamily="34" charset="0"/>
              <a:buChar cha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6500" y="1714499"/>
            <a:ext cx="5334000" cy="4267728"/>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046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9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829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5000"/>
            </a:lvl1pPr>
            <a:lvl2pPr marL="0" indent="0">
              <a:spcBef>
                <a:spcPts val="750"/>
              </a:spcBef>
              <a:buFontTx/>
              <a:buNone/>
              <a:defRPr/>
            </a:lvl2pPr>
            <a:lvl3pPr marL="0" indent="0">
              <a:spcBef>
                <a:spcPts val="750"/>
              </a:spcBef>
              <a:buFontTx/>
              <a:buNone/>
              <a:defRPr/>
            </a:lvl3pPr>
            <a:lvl4pPr marL="0" indent="0">
              <a:spcBef>
                <a:spcPts val="750"/>
              </a:spcBef>
              <a:buFontTx/>
              <a:buNone/>
              <a:defRPr/>
            </a:lvl4pPr>
            <a:lvl5pPr marL="0" indent="0">
              <a:spcBef>
                <a:spcPts val="750"/>
              </a:spcBef>
              <a:buFontTx/>
              <a:buNone/>
              <a:defRPr/>
            </a:lvl5pPr>
            <a:lvl6pPr marL="0" indent="0">
              <a:spcBef>
                <a:spcPts val="750"/>
              </a:spcBef>
              <a:buFontTx/>
              <a:buNone/>
              <a:defRPr baseline="0"/>
            </a:lvl6pPr>
            <a:lvl7pPr marL="0" indent="0">
              <a:spcBef>
                <a:spcPts val="750"/>
              </a:spcBef>
              <a:buFontTx/>
              <a:buNone/>
              <a:defRPr baseline="0"/>
            </a:lvl7pPr>
            <a:lvl8pPr marL="0" indent="0">
              <a:spcBef>
                <a:spcPts val="750"/>
              </a:spcBef>
              <a:buFontTx/>
              <a:buNone/>
              <a:defRPr baseline="0"/>
            </a:lvl8pPr>
            <a:lvl9pPr marL="0" indent="0">
              <a:spcBef>
                <a:spcPts val="75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Tree>
    <p:extLst>
      <p:ext uri="{BB962C8B-B14F-4D97-AF65-F5344CB8AC3E}">
        <p14:creationId xmlns:p14="http://schemas.microsoft.com/office/powerpoint/2010/main" val="236899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4"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5"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bg1"/>
                </a:solidFill>
              </a:rPr>
              <a:pPr algn="r" defTabSz="683921">
                <a:spcBef>
                  <a:spcPct val="50000"/>
                </a:spcBef>
              </a:pPr>
              <a:t>October 17, 2018</a:t>
            </a:fld>
            <a:endParaRPr lang="en-US" sz="917" b="0" dirty="0">
              <a:solidFill>
                <a:schemeClr val="bg1"/>
              </a:solidFill>
            </a:endParaRPr>
          </a:p>
        </p:txBody>
      </p:sp>
      <p:sp>
        <p:nvSpPr>
          <p:cNvPr id="16"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bg1"/>
                </a:solidFill>
              </a:rPr>
              <a:pPr algn="r" defTabSz="683921">
                <a:spcBef>
                  <a:spcPct val="50000"/>
                </a:spcBef>
              </a:pPr>
              <a:t>‹#›</a:t>
            </a:fld>
            <a:endParaRPr lang="en-US" sz="917" b="1" dirty="0">
              <a:solidFill>
                <a:schemeClr val="bg1"/>
              </a:solidFill>
            </a:endParaRPr>
          </a:p>
        </p:txBody>
      </p:sp>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solidFill>
                  <a:schemeClr val="bg1"/>
                </a:solidFill>
              </a:rPr>
              <a:t>DXC Proprietary and Confidential</a:t>
            </a:r>
          </a:p>
        </p:txBody>
      </p:sp>
    </p:spTree>
    <p:extLst>
      <p:ext uri="{BB962C8B-B14F-4D97-AF65-F5344CB8AC3E}">
        <p14:creationId xmlns:p14="http://schemas.microsoft.com/office/powerpoint/2010/main" val="403515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419206" y="6095767"/>
            <a:ext cx="2255520" cy="640631"/>
          </a:xfrm>
          <a:prstGeom prst="rect">
            <a:avLst/>
          </a:prstGeom>
        </p:spPr>
      </p:pic>
      <p:sp>
        <p:nvSpPr>
          <p:cNvPr id="8" name="Freeform 9"/>
          <p:cNvSpPr>
            <a:spLocks noChangeAspect="1"/>
          </p:cNvSpPr>
          <p:nvPr/>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5" name="Title 1"/>
          <p:cNvSpPr>
            <a:spLocks noGrp="1"/>
          </p:cNvSpPr>
          <p:nvPr>
            <p:ph type="ctrTitle"/>
          </p:nvPr>
        </p:nvSpPr>
        <p:spPr>
          <a:xfrm>
            <a:off x="571500" y="533400"/>
            <a:ext cx="8382000" cy="2857500"/>
          </a:xfrm>
        </p:spPr>
        <p:txBody>
          <a:bodyPr anchor="b" anchorCtr="0">
            <a:noAutofit/>
          </a:bodyPr>
          <a:lstStyle>
            <a:lvl1pPr>
              <a:defRPr sz="60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sp>
        <p:nvSpPr>
          <p:cNvPr id="19" name="Text Box 115"/>
          <p:cNvSpPr txBox="1">
            <a:spLocks noChangeArrowheads="1"/>
          </p:cNvSpPr>
          <p:nvPr/>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October 17, 2018</a:t>
            </a:fld>
            <a:endParaRPr lang="en-US" sz="1167" b="0" dirty="0">
              <a:solidFill>
                <a:schemeClr val="tx1"/>
              </a:solidFill>
            </a:endParaRPr>
          </a:p>
        </p:txBody>
      </p:sp>
    </p:spTree>
    <p:extLst>
      <p:ext uri="{BB962C8B-B14F-4D97-AF65-F5344CB8AC3E}">
        <p14:creationId xmlns:p14="http://schemas.microsoft.com/office/powerpoint/2010/main" val="78032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76200" y="-76200"/>
            <a:ext cx="12344400" cy="701040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5"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5000">
                <a:solidFill>
                  <a:schemeClr val="bg1"/>
                </a:solidFill>
              </a:defRPr>
            </a:lvl1pPr>
            <a:lvl2pPr marL="0" indent="0">
              <a:spcBef>
                <a:spcPts val="750"/>
              </a:spcBef>
              <a:buFontTx/>
              <a:buNone/>
              <a:defRPr>
                <a:solidFill>
                  <a:schemeClr val="bg1"/>
                </a:solidFill>
              </a:defRPr>
            </a:lvl2pPr>
            <a:lvl3pPr marL="0" indent="0">
              <a:spcBef>
                <a:spcPts val="750"/>
              </a:spcBef>
              <a:buFontTx/>
              <a:buNone/>
              <a:defRPr>
                <a:solidFill>
                  <a:schemeClr val="bg1"/>
                </a:solidFill>
              </a:defRPr>
            </a:lvl3pPr>
            <a:lvl4pPr marL="0" indent="0">
              <a:spcBef>
                <a:spcPts val="750"/>
              </a:spcBef>
              <a:buFontTx/>
              <a:buNone/>
              <a:defRPr>
                <a:solidFill>
                  <a:schemeClr val="bg1"/>
                </a:solidFill>
              </a:defRPr>
            </a:lvl4pPr>
            <a:lvl5pPr marL="0" indent="0">
              <a:spcBef>
                <a:spcPts val="750"/>
              </a:spcBef>
              <a:buFontTx/>
              <a:buNone/>
              <a:defRPr>
                <a:solidFill>
                  <a:schemeClr val="bg1"/>
                </a:solidFill>
              </a:defRPr>
            </a:lvl5pPr>
            <a:lvl6pPr marL="0" indent="0">
              <a:spcBef>
                <a:spcPts val="750"/>
              </a:spcBef>
              <a:buFontTx/>
              <a:buNone/>
              <a:defRPr baseline="0">
                <a:solidFill>
                  <a:schemeClr val="bg1"/>
                </a:solidFill>
              </a:defRPr>
            </a:lvl6pPr>
            <a:lvl7pPr marL="0" indent="0">
              <a:spcBef>
                <a:spcPts val="750"/>
              </a:spcBef>
              <a:buFontTx/>
              <a:buNone/>
              <a:defRPr baseline="0">
                <a:solidFill>
                  <a:schemeClr val="bg1"/>
                </a:solidFill>
              </a:defRPr>
            </a:lvl7pPr>
            <a:lvl8pPr marL="0" indent="0">
              <a:spcBef>
                <a:spcPts val="750"/>
              </a:spcBef>
              <a:buFontTx/>
              <a:buNone/>
              <a:defRPr baseline="0">
                <a:solidFill>
                  <a:schemeClr val="bg1"/>
                </a:solidFill>
              </a:defRPr>
            </a:lvl8pPr>
            <a:lvl9pPr marL="0" indent="0">
              <a:spcBef>
                <a:spcPts val="75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5"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a:solidFill>
                  <a:schemeClr val="bg1"/>
                </a:solidFill>
              </a:rPr>
              <a:t>DXC Proprietary and Confidential</a:t>
            </a:r>
          </a:p>
        </p:txBody>
      </p:sp>
    </p:spTree>
    <p:extLst>
      <p:ext uri="{BB962C8B-B14F-4D97-AF65-F5344CB8AC3E}">
        <p14:creationId xmlns:p14="http://schemas.microsoft.com/office/powerpoint/2010/main" val="72310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pic>
        <p:nvPicPr>
          <p:cNvPr id="9" name="Picture 8"/>
          <p:cNvPicPr>
            <a:picLocks noChangeAspect="1"/>
          </p:cNvPicPr>
          <p:nvPr/>
        </p:nvPicPr>
        <p:blipFill>
          <a:blip r:embed="rId2"/>
          <a:stretch>
            <a:fillRect/>
          </a:stretch>
        </p:blipFill>
        <p:spPr bwMode="black">
          <a:xfrm>
            <a:off x="419206" y="6095767"/>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solidFill>
                  <a:schemeClr val="bg1"/>
                </a:solidFill>
              </a:rPr>
              <a:t>DXC Proprietary and Confidential</a:t>
            </a:r>
          </a:p>
        </p:txBody>
      </p:sp>
      <p:sp>
        <p:nvSpPr>
          <p:cNvPr id="18" name="Text Box 115"/>
          <p:cNvSpPr txBox="1">
            <a:spLocks noChangeArrowheads="1"/>
          </p:cNvSpPr>
          <p:nvPr/>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spcBef>
                <a:spcPts val="0"/>
              </a:spcBef>
            </a:pPr>
            <a:fld id="{03C7D0F0-10D5-4191-B6F4-99306F468FEF}" type="datetime4">
              <a:rPr lang="en-US" sz="1167" b="0" smtClean="0">
                <a:solidFill>
                  <a:schemeClr val="bg1"/>
                </a:solidFill>
              </a:rPr>
              <a:pPr algn="r" defTabSz="683921">
                <a:spcBef>
                  <a:spcPts val="0"/>
                </a:spcBef>
              </a:pPr>
              <a:t>October 17, 2018</a:t>
            </a:fld>
            <a:endParaRPr lang="en-US" sz="1167" b="0" dirty="0">
              <a:solidFill>
                <a:schemeClr val="bg1"/>
              </a:solidFill>
            </a:endParaRPr>
          </a:p>
        </p:txBody>
      </p:sp>
    </p:spTree>
    <p:extLst>
      <p:ext uri="{BB962C8B-B14F-4D97-AF65-F5344CB8AC3E}">
        <p14:creationId xmlns:p14="http://schemas.microsoft.com/office/powerpoint/2010/main" val="240785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380985" indent="-380985">
              <a:spcBef>
                <a:spcPts val="750"/>
              </a:spcBef>
              <a:buFont typeface="Arial" panose="020B0604020202020204" pitchFamily="34" charset="0"/>
              <a:buChar char="•"/>
              <a:tabLst>
                <a:tab pos="5280872" algn="r"/>
              </a:tabLst>
              <a:defRPr sz="2400" b="0"/>
            </a:lvl1pPr>
            <a:lvl2pPr marL="571477" indent="-190492">
              <a:spcBef>
                <a:spcPts val="500"/>
              </a:spcBef>
              <a:buFont typeface="Arial" pitchFamily="34" charset="0"/>
              <a:buChar char="–"/>
              <a:tabLst>
                <a:tab pos="5280872" algn="r"/>
              </a:tabLst>
              <a:defRPr sz="1667"/>
            </a:lvl2pPr>
            <a:lvl3pPr marL="761970" indent="-190492">
              <a:spcBef>
                <a:spcPts val="500"/>
              </a:spcBef>
              <a:buFont typeface="Arial" pitchFamily="34" charset="0"/>
              <a:buChar char="–"/>
              <a:tabLst>
                <a:tab pos="5280872" algn="r"/>
              </a:tabLst>
              <a:defRPr sz="1667"/>
            </a:lvl3pPr>
            <a:lvl4pPr marL="952462" indent="-190492">
              <a:spcBef>
                <a:spcPts val="500"/>
              </a:spcBef>
              <a:buFont typeface="Arial" pitchFamily="34" charset="0"/>
              <a:buChar char="–"/>
              <a:tabLst>
                <a:tab pos="5280872" algn="r"/>
              </a:tabLst>
              <a:defRPr sz="1667"/>
            </a:lvl4pPr>
            <a:lvl5pPr marL="1142954" indent="-190492">
              <a:spcBef>
                <a:spcPts val="500"/>
              </a:spcBef>
              <a:buFont typeface="Arial" pitchFamily="34" charset="0"/>
              <a:buChar char="–"/>
              <a:tabLst>
                <a:tab pos="5280872" algn="r"/>
              </a:tabLst>
              <a:defRPr sz="1667"/>
            </a:lvl5pPr>
            <a:lvl6pPr marL="1333447" indent="-190492">
              <a:spcBef>
                <a:spcPts val="500"/>
              </a:spcBef>
              <a:buFont typeface="Arial" pitchFamily="34" charset="0"/>
              <a:buChar char="–"/>
              <a:tabLst>
                <a:tab pos="5280872" algn="r"/>
              </a:tabLst>
              <a:defRPr sz="1667" baseline="0"/>
            </a:lvl6pPr>
            <a:lvl7pPr marL="1523939" indent="-190492">
              <a:spcBef>
                <a:spcPts val="500"/>
              </a:spcBef>
              <a:buFont typeface="Arial" pitchFamily="34" charset="0"/>
              <a:buChar char="–"/>
              <a:tabLst>
                <a:tab pos="5280872" algn="r"/>
              </a:tabLst>
              <a:defRPr sz="1667" baseline="0"/>
            </a:lvl7pPr>
            <a:lvl8pPr marL="1714431" indent="-190492">
              <a:spcBef>
                <a:spcPts val="500"/>
              </a:spcBef>
              <a:buFont typeface="Arial" pitchFamily="34" charset="0"/>
              <a:buChar char="–"/>
              <a:tabLst>
                <a:tab pos="5280872" algn="r"/>
              </a:tabLst>
              <a:defRPr sz="1667" baseline="0"/>
            </a:lvl8pPr>
            <a:lvl9pPr marL="1904924" indent="-190492">
              <a:spcBef>
                <a:spcPts val="500"/>
              </a:spcBef>
              <a:buFont typeface="Arial" pitchFamily="34" charset="0"/>
              <a:buChar char="–"/>
              <a:tabLst>
                <a:tab pos="5280872" algn="r"/>
              </a:tabLst>
              <a:defRPr sz="1667" baseline="0"/>
            </a:lvl9pPr>
          </a:lstStyle>
          <a:p>
            <a:pPr lvl="0"/>
            <a:r>
              <a:rPr lang="en-US" dirty="0"/>
              <a:t>Edit Master text styles</a:t>
            </a:r>
          </a:p>
        </p:txBody>
      </p:sp>
    </p:spTree>
    <p:extLst>
      <p:ext uri="{BB962C8B-B14F-4D97-AF65-F5344CB8AC3E}">
        <p14:creationId xmlns:p14="http://schemas.microsoft.com/office/powerpoint/2010/main" val="84180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SzPct val="100000"/>
              <a:defRPr b="0"/>
            </a:lvl1pPr>
            <a:lvl2pPr marL="526500" indent="-235470">
              <a:buFont typeface="Arial" panose="020B0604020202020204" pitchFamily="34" charset="0"/>
              <a:buChar char="-"/>
              <a:defRPr sz="2000"/>
            </a:lvl2pPr>
            <a:lvl3pPr marL="720961" indent="-194461">
              <a:buSzPct val="75000"/>
              <a:buFont typeface="Courier New" panose="02070309020205020404" pitchFamily="49" charset="0"/>
              <a:buChar char="o"/>
              <a:defRPr sz="1600"/>
            </a:lvl3pPr>
            <a:lvl4pPr marL="380985" indent="-190492">
              <a:buFont typeface="Arial" pitchFamily="34" charset="0"/>
              <a:buChar char="–"/>
              <a:defRPr/>
            </a:lvl4pPr>
            <a:lvl5pPr marL="571477" indent="-190492">
              <a:buFont typeface="Arial" pitchFamily="34" charset="0"/>
              <a:buChar char="–"/>
              <a:defRPr/>
            </a:lvl5pPr>
            <a:lvl6pPr marL="761970" indent="-190492">
              <a:buFont typeface="Arial" pitchFamily="34" charset="0"/>
              <a:buChar char="–"/>
              <a:defRPr baseline="0"/>
            </a:lvl6pPr>
            <a:lvl7pPr marL="952462" indent="-190492">
              <a:buFont typeface="Arial" pitchFamily="34" charset="0"/>
              <a:buChar char="–"/>
              <a:defRPr baseline="0"/>
            </a:lvl7pPr>
            <a:lvl8pPr marL="1142954" indent="-190492">
              <a:buFont typeface="Arial" pitchFamily="34" charset="0"/>
              <a:buChar char="–"/>
              <a:defRPr baseline="0"/>
            </a:lvl8pPr>
            <a:lvl9pPr marL="1333447" indent="-190492">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8416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530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4562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2" name="Title 1"/>
          <p:cNvSpPr>
            <a:spLocks noGrp="1"/>
          </p:cNvSpPr>
          <p:nvPr>
            <p:ph type="ctrTitle"/>
          </p:nvPr>
        </p:nvSpPr>
        <p:spPr>
          <a:xfrm>
            <a:off x="571500" y="1714500"/>
            <a:ext cx="8382000" cy="2438400"/>
          </a:xfrm>
        </p:spPr>
        <p:txBody>
          <a:bodyPr anchor="b" anchorCtr="0">
            <a:noAutofit/>
          </a:bodyPr>
          <a:lstStyle>
            <a:lvl1pPr>
              <a:defRPr sz="5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667">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9518968" y="6095767"/>
            <a:ext cx="2255520" cy="640631"/>
          </a:xfrm>
          <a:prstGeom prst="rect">
            <a:avLst/>
          </a:prstGeom>
        </p:spPr>
      </p:pic>
      <p:sp>
        <p:nvSpPr>
          <p:cNvPr id="8" name="Footer Placeholder 4"/>
          <p:cNvSpPr txBox="1">
            <a:spLocks/>
          </p:cNvSpPr>
          <p:nvPr userDrawn="1"/>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17" dirty="0">
                <a:solidFill>
                  <a:schemeClr val="bg1"/>
                </a:solidFill>
              </a:rPr>
              <a:t>DXC Proprietary and Confidential</a:t>
            </a:r>
          </a:p>
        </p:txBody>
      </p:sp>
      <p:sp>
        <p:nvSpPr>
          <p:cNvPr id="9"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October 17, 2018</a:t>
            </a:fld>
            <a:endParaRPr lang="en-US" sz="1167" b="0" dirty="0">
              <a:solidFill>
                <a:schemeClr val="tx1"/>
              </a:solidFill>
            </a:endParaRPr>
          </a:p>
        </p:txBody>
      </p:sp>
    </p:spTree>
    <p:extLst>
      <p:ext uri="{BB962C8B-B14F-4D97-AF65-F5344CB8AC3E}">
        <p14:creationId xmlns:p14="http://schemas.microsoft.com/office/powerpoint/2010/main" val="414487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8"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15" name="Title 1"/>
          <p:cNvSpPr>
            <a:spLocks noGrp="1"/>
          </p:cNvSpPr>
          <p:nvPr>
            <p:ph type="ctrTitle"/>
          </p:nvPr>
        </p:nvSpPr>
        <p:spPr>
          <a:xfrm>
            <a:off x="571500" y="533400"/>
            <a:ext cx="8382000" cy="2857500"/>
          </a:xfrm>
        </p:spPr>
        <p:txBody>
          <a:bodyPr anchor="b" anchorCtr="0">
            <a:noAutofit/>
          </a:bodyPr>
          <a:lstStyle>
            <a:lvl1pPr>
              <a:defRPr sz="5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sp>
        <p:nvSpPr>
          <p:cNvPr id="19"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spcBef>
                <a:spcPts val="0"/>
              </a:spcBef>
            </a:pPr>
            <a:fld id="{03C7D0F0-10D5-4191-B6F4-99306F468FEF}" type="datetime4">
              <a:rPr lang="en-US" sz="1167" b="0" smtClean="0">
                <a:solidFill>
                  <a:schemeClr val="tx1"/>
                </a:solidFill>
              </a:rPr>
              <a:pPr algn="r" defTabSz="683921">
                <a:spcBef>
                  <a:spcPts val="0"/>
                </a:spcBef>
              </a:pPr>
              <a:t>October 17, 2018</a:t>
            </a:fld>
            <a:endParaRPr lang="en-US" sz="1167" b="0" dirty="0">
              <a:solidFill>
                <a:schemeClr val="tx1"/>
              </a:solidFill>
            </a:endParaRPr>
          </a:p>
        </p:txBody>
      </p:sp>
    </p:spTree>
    <p:extLst>
      <p:ext uri="{BB962C8B-B14F-4D97-AF65-F5344CB8AC3E}">
        <p14:creationId xmlns:p14="http://schemas.microsoft.com/office/powerpoint/2010/main" val="38997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2"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2" name="Title Placeholder 1"/>
          <p:cNvSpPr>
            <a:spLocks noGrp="1"/>
          </p:cNvSpPr>
          <p:nvPr>
            <p:ph type="title"/>
          </p:nvPr>
        </p:nvSpPr>
        <p:spPr>
          <a:xfrm>
            <a:off x="571500" y="533136"/>
            <a:ext cx="1104900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571500" y="1714500"/>
            <a:ext cx="9334500" cy="4267729"/>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a:p>
            <a:pPr lvl="1"/>
            <a:r>
              <a:rPr lang="en-US" dirty="0"/>
              <a:t>	</a:t>
            </a:r>
          </a:p>
        </p:txBody>
      </p:sp>
      <p:pic>
        <p:nvPicPr>
          <p:cNvPr id="7" name="Picture 6"/>
          <p:cNvPicPr>
            <a:picLocks noChangeAspect="1"/>
          </p:cNvPicPr>
          <p:nvPr/>
        </p:nvPicPr>
        <p:blipFill>
          <a:blip r:embed="rId9"/>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ts val="0"/>
              </a:spcBef>
            </a:pPr>
            <a:fld id="{03C7D0F0-10D5-4191-B6F4-99306F468FEF}" type="datetime4">
              <a:rPr lang="en-US" sz="917" b="0" smtClean="0">
                <a:solidFill>
                  <a:schemeClr val="tx1"/>
                </a:solidFill>
              </a:rPr>
              <a:pPr algn="r" defTabSz="683921">
                <a:spcBef>
                  <a:spcPts val="0"/>
                </a:spcBef>
              </a:pPr>
              <a:t>October 17, 2018</a:t>
            </a:fld>
            <a:endParaRPr lang="en-US" sz="917" b="0" dirty="0">
              <a:solidFill>
                <a:schemeClr val="tx1"/>
              </a:solidFill>
            </a:endParaRPr>
          </a:p>
        </p:txBody>
      </p:sp>
      <p:sp>
        <p:nvSpPr>
          <p:cNvPr id="61" name="Text Box 115"/>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ts val="0"/>
              </a:spcBef>
            </a:pPr>
            <a:fld id="{18E29826-F105-4F77-B977-03F4A4723A21}" type="slidenum">
              <a:rPr lang="en-US" sz="917" b="1" smtClean="0">
                <a:solidFill>
                  <a:schemeClr val="tx1"/>
                </a:solidFill>
              </a:rPr>
              <a:pPr algn="r" defTabSz="683921">
                <a:spcBef>
                  <a:spcPts val="0"/>
                </a:spcBef>
              </a:pPr>
              <a:t>‹#›</a:t>
            </a:fld>
            <a:endParaRPr lang="en-US" sz="917"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spTree>
    <p:extLst>
      <p:ext uri="{BB962C8B-B14F-4D97-AF65-F5344CB8AC3E}">
        <p14:creationId xmlns:p14="http://schemas.microsoft.com/office/powerpoint/2010/main" val="312099808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9" r:id="rId4"/>
    <p:sldLayoutId id="2147483820" r:id="rId5"/>
    <p:sldLayoutId id="2147483821" r:id="rId6"/>
    <p:sldLayoutId id="214748383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285739" indent="-285739" algn="l" defTabSz="1219151" rtl="0" eaLnBrk="1" latinLnBrk="0" hangingPunct="1">
        <a:spcBef>
          <a:spcPts val="1000"/>
        </a:spcBef>
        <a:buSzPct val="100000"/>
        <a:buFont typeface="Arial" panose="020B0604020202020204" pitchFamily="34" charset="0"/>
        <a:buChar char="•"/>
        <a:defRPr sz="2400" b="0"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526500" indent="-235470" algn="l" defTabSz="1219151" rtl="0" eaLnBrk="1" latinLnBrk="0" hangingPunct="1">
        <a:spcBef>
          <a:spcPts val="1000"/>
        </a:spcBef>
        <a:buSzPct val="100000"/>
        <a:buFont typeface="Arial" panose="020B0604020202020204" pitchFamily="34" charset="0"/>
        <a:buChar char="-"/>
        <a:tabLst/>
        <a:defRPr sz="2000" kern="1200">
          <a:solidFill>
            <a:schemeClr val="tx1"/>
          </a:solidFill>
          <a:latin typeface="+mn-lt"/>
          <a:ea typeface="+mn-ea"/>
          <a:cs typeface="+mn-cs"/>
        </a:defRPr>
      </a:lvl3pPr>
      <a:lvl4pPr marL="802979" indent="-276479" algn="l" defTabSz="1219151" rtl="0" eaLnBrk="1" latinLnBrk="0" hangingPunct="1">
        <a:spcBef>
          <a:spcPts val="500"/>
        </a:spcBef>
        <a:buSzPct val="75000"/>
        <a:buFont typeface="Courier New" panose="02070309020205020404" pitchFamily="49" charset="0"/>
        <a:buChar char="o"/>
        <a:tabLst/>
        <a:defRPr sz="1600"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p:bodyStyle>
    <p:otherStyle>
      <a:defPPr>
        <a:defRPr lang="en-US"/>
      </a:defPPr>
      <a:lvl1pPr marL="0" algn="l" defTabSz="1219151" rtl="0" eaLnBrk="1" latinLnBrk="0" hangingPunct="1">
        <a:defRPr sz="1500" kern="1200">
          <a:solidFill>
            <a:schemeClr val="tx1"/>
          </a:solidFill>
          <a:latin typeface="+mn-lt"/>
          <a:ea typeface="+mn-ea"/>
          <a:cs typeface="+mn-cs"/>
        </a:defRPr>
      </a:lvl1pPr>
      <a:lvl2pPr marL="609576" algn="l" defTabSz="1219151" rtl="0" eaLnBrk="1" latinLnBrk="0" hangingPunct="1">
        <a:defRPr sz="1500" kern="1200">
          <a:solidFill>
            <a:schemeClr val="tx1"/>
          </a:solidFill>
          <a:latin typeface="+mn-lt"/>
          <a:ea typeface="+mn-ea"/>
          <a:cs typeface="+mn-cs"/>
        </a:defRPr>
      </a:lvl2pPr>
      <a:lvl3pPr marL="1219151" algn="l" defTabSz="1219151" rtl="0" eaLnBrk="1" latinLnBrk="0" hangingPunct="1">
        <a:defRPr sz="1500" kern="1200">
          <a:solidFill>
            <a:schemeClr val="tx1"/>
          </a:solidFill>
          <a:latin typeface="+mn-lt"/>
          <a:ea typeface="+mn-ea"/>
          <a:cs typeface="+mn-cs"/>
        </a:defRPr>
      </a:lvl3pPr>
      <a:lvl4pPr marL="1828727" algn="l" defTabSz="1219151" rtl="0" eaLnBrk="1" latinLnBrk="0" hangingPunct="1">
        <a:defRPr sz="1500" kern="1200">
          <a:solidFill>
            <a:schemeClr val="tx1"/>
          </a:solidFill>
          <a:latin typeface="+mn-lt"/>
          <a:ea typeface="+mn-ea"/>
          <a:cs typeface="+mn-cs"/>
        </a:defRPr>
      </a:lvl4pPr>
      <a:lvl5pPr marL="2438302" algn="l" defTabSz="1219151" rtl="0" eaLnBrk="1" latinLnBrk="0" hangingPunct="1">
        <a:defRPr sz="1500" kern="1200">
          <a:solidFill>
            <a:schemeClr val="tx1"/>
          </a:solidFill>
          <a:latin typeface="+mn-lt"/>
          <a:ea typeface="+mn-ea"/>
          <a:cs typeface="+mn-cs"/>
        </a:defRPr>
      </a:lvl5pPr>
      <a:lvl6pPr marL="3047878" algn="l" defTabSz="1219151" rtl="0" eaLnBrk="1" latinLnBrk="0" hangingPunct="1">
        <a:defRPr sz="1500" kern="1200">
          <a:solidFill>
            <a:schemeClr val="tx1"/>
          </a:solidFill>
          <a:latin typeface="+mn-lt"/>
          <a:ea typeface="+mn-ea"/>
          <a:cs typeface="+mn-cs"/>
        </a:defRPr>
      </a:lvl6pPr>
      <a:lvl7pPr marL="3657454" algn="l" defTabSz="1219151" rtl="0" eaLnBrk="1" latinLnBrk="0" hangingPunct="1">
        <a:defRPr sz="1500" kern="1200">
          <a:solidFill>
            <a:schemeClr val="tx1"/>
          </a:solidFill>
          <a:latin typeface="+mn-lt"/>
          <a:ea typeface="+mn-ea"/>
          <a:cs typeface="+mn-cs"/>
        </a:defRPr>
      </a:lvl7pPr>
      <a:lvl8pPr marL="4267029" algn="l" defTabSz="1219151" rtl="0" eaLnBrk="1" latinLnBrk="0" hangingPunct="1">
        <a:defRPr sz="1500" kern="1200">
          <a:solidFill>
            <a:schemeClr val="tx1"/>
          </a:solidFill>
          <a:latin typeface="+mn-lt"/>
          <a:ea typeface="+mn-ea"/>
          <a:cs typeface="+mn-cs"/>
        </a:defRPr>
      </a:lvl8pPr>
      <a:lvl9pPr marL="4876605" algn="l" defTabSz="1219151"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5" orient="horz" pos="403" userDrawn="1">
          <p15:clr>
            <a:srgbClr val="F26B43"/>
          </p15:clr>
        </p15:guide>
        <p15:guide id="16" pos="6144" userDrawn="1">
          <p15:clr>
            <a:srgbClr val="F26B43"/>
          </p15:clr>
        </p15:guide>
        <p15:guide id="17" pos="576" userDrawn="1">
          <p15:clr>
            <a:srgbClr val="F26B43"/>
          </p15:clr>
        </p15:guide>
        <p15:guide id="18" pos="4032" userDrawn="1">
          <p15:clr>
            <a:srgbClr val="F26B43"/>
          </p15:clr>
        </p15:guide>
        <p15:guide id="19" pos="4416" userDrawn="1">
          <p15:clr>
            <a:srgbClr val="F26B43"/>
          </p15:clr>
        </p15:guide>
        <p15:guide id="20" pos="5952" userDrawn="1">
          <p15:clr>
            <a:srgbClr val="F26B43"/>
          </p15:clr>
        </p15:guide>
        <p15:guide id="21" pos="6336" userDrawn="1">
          <p15:clr>
            <a:srgbClr val="F26B43"/>
          </p15:clr>
        </p15:guide>
        <p15:guide id="22" pos="7872" userDrawn="1">
          <p15:clr>
            <a:srgbClr val="F26B43"/>
          </p15:clr>
        </p15:guide>
        <p15:guide id="23" pos="8256" userDrawn="1">
          <p15:clr>
            <a:srgbClr val="F26B43"/>
          </p15:clr>
        </p15:guide>
        <p15:guide id="24" pos="9984" userDrawn="1">
          <p15:clr>
            <a:srgbClr val="F26B43"/>
          </p15:clr>
        </p15:guide>
        <p15:guide id="25" pos="11712" userDrawn="1">
          <p15:clr>
            <a:srgbClr val="F26B43"/>
          </p15:clr>
        </p15:guide>
        <p15:guide id="26" orient="horz" pos="1296" userDrawn="1">
          <p15:clr>
            <a:srgbClr val="F26B43"/>
          </p15:clr>
        </p15:guide>
        <p15:guide id="27" orient="horz" pos="4522" userDrawn="1">
          <p15:clr>
            <a:srgbClr val="F26B43"/>
          </p15:clr>
        </p15:guide>
        <p15:guide id="28" orient="horz" pos="4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373592" y="0"/>
            <a:ext cx="468702"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840"/>
          </a:p>
        </p:txBody>
      </p:sp>
      <p:sp>
        <p:nvSpPr>
          <p:cNvPr id="2" name="Title Placeholder 1"/>
          <p:cNvSpPr>
            <a:spLocks noGrp="1"/>
          </p:cNvSpPr>
          <p:nvPr userDrawn="1">
            <p:ph type="title"/>
          </p:nvPr>
        </p:nvSpPr>
        <p:spPr>
          <a:xfrm>
            <a:off x="571500" y="533136"/>
            <a:ext cx="11049000" cy="11813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571500" y="1714500"/>
            <a:ext cx="9334500" cy="4267729"/>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pic>
        <p:nvPicPr>
          <p:cNvPr id="7" name="Picture 6"/>
          <p:cNvPicPr>
            <a:picLocks noChangeAspect="1"/>
          </p:cNvPicPr>
          <p:nvPr userDrawn="1"/>
        </p:nvPicPr>
        <p:blipFill>
          <a:blip r:embed="rId15"/>
          <a:stretch>
            <a:fillRect/>
          </a:stretch>
        </p:blipFill>
        <p:spPr bwMode="black">
          <a:xfrm>
            <a:off x="454025" y="6188075"/>
            <a:ext cx="1706880" cy="484802"/>
          </a:xfrm>
          <a:prstGeom prst="rect">
            <a:avLst/>
          </a:prstGeom>
        </p:spPr>
      </p:pic>
      <p:sp>
        <p:nvSpPr>
          <p:cNvPr id="60"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ts val="0"/>
              </a:spcBef>
            </a:pPr>
            <a:fld id="{03C7D0F0-10D5-4191-B6F4-99306F468FEF}" type="datetime4">
              <a:rPr lang="en-US" sz="917" b="0" smtClean="0">
                <a:solidFill>
                  <a:schemeClr val="tx1"/>
                </a:solidFill>
              </a:rPr>
              <a:pPr algn="r" defTabSz="683921">
                <a:spcBef>
                  <a:spcPts val="0"/>
                </a:spcBef>
              </a:pPr>
              <a:t>October 17, 2018</a:t>
            </a:fld>
            <a:endParaRPr lang="en-US" sz="917" b="0" dirty="0">
              <a:solidFill>
                <a:schemeClr val="tx1"/>
              </a:solidFill>
            </a:endParaRPr>
          </a:p>
        </p:txBody>
      </p:sp>
      <p:sp>
        <p:nvSpPr>
          <p:cNvPr id="61"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ts val="0"/>
              </a:spcBef>
            </a:pPr>
            <a:fld id="{18E29826-F105-4F77-B977-03F4A4723A21}" type="slidenum">
              <a:rPr lang="en-US" sz="917" b="1" smtClean="0">
                <a:solidFill>
                  <a:schemeClr val="tx1"/>
                </a:solidFill>
              </a:rPr>
              <a:pPr algn="r" defTabSz="683921">
                <a:spcBef>
                  <a:spcPts val="0"/>
                </a:spcBef>
              </a:pPr>
              <a:t>‹#›</a:t>
            </a:fld>
            <a:endParaRPr lang="en-US" sz="917" b="1" dirty="0">
              <a:solidFill>
                <a:schemeClr val="tx1"/>
              </a:solidFill>
            </a:endParaRPr>
          </a:p>
        </p:txBody>
      </p:sp>
      <p:sp>
        <p:nvSpPr>
          <p:cNvPr id="62"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a:t>DXC Proprietary and Confidential</a:t>
            </a:r>
          </a:p>
        </p:txBody>
      </p:sp>
    </p:spTree>
    <p:extLst>
      <p:ext uri="{BB962C8B-B14F-4D97-AF65-F5344CB8AC3E}">
        <p14:creationId xmlns:p14="http://schemas.microsoft.com/office/powerpoint/2010/main" val="140668530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9151" rtl="0" eaLnBrk="1" latinLnBrk="0" hangingPunct="1">
        <a:lnSpc>
          <a:spcPct val="85000"/>
        </a:lnSpc>
        <a:spcBef>
          <a:spcPct val="0"/>
        </a:spcBef>
        <a:buNone/>
        <a:defRPr sz="2667" b="1" kern="1200">
          <a:solidFill>
            <a:schemeClr val="tx1"/>
          </a:solidFill>
          <a:latin typeface="+mj-lt"/>
          <a:ea typeface="+mj-ea"/>
          <a:cs typeface="+mj-cs"/>
        </a:defRPr>
      </a:lvl1pPr>
    </p:titleStyle>
    <p:bodyStyle>
      <a:lvl1pPr marL="285739" indent="-285739" algn="l" defTabSz="1219151" rtl="0" eaLnBrk="1" latinLnBrk="0" hangingPunct="1">
        <a:spcBef>
          <a:spcPts val="1000"/>
        </a:spcBef>
        <a:buFont typeface="Arial" panose="020B0604020202020204" pitchFamily="34" charset="0"/>
        <a:buChar char="•"/>
        <a:defRPr sz="2000" b="0" kern="1200">
          <a:solidFill>
            <a:schemeClr val="tx1"/>
          </a:solidFill>
          <a:latin typeface="+mn-lt"/>
          <a:ea typeface="+mn-ea"/>
          <a:cs typeface="+mn-cs"/>
        </a:defRPr>
      </a:lvl1pPr>
      <a:lvl2pPr marL="474909" indent="-187847" algn="l" defTabSz="1219151" rtl="0" eaLnBrk="1" latinLnBrk="0" hangingPunct="1">
        <a:spcBef>
          <a:spcPts val="1000"/>
        </a:spcBef>
        <a:buFont typeface="Arial" panose="020B0604020202020204" pitchFamily="34" charset="0"/>
        <a:buChar char="-"/>
        <a:defRPr sz="1667" kern="1200">
          <a:solidFill>
            <a:schemeClr val="tx1"/>
          </a:solidFill>
          <a:latin typeface="+mn-lt"/>
          <a:ea typeface="+mn-ea"/>
          <a:cs typeface="+mn-cs"/>
        </a:defRPr>
      </a:lvl2pPr>
      <a:lvl3pPr marL="624392" indent="-149484" algn="l" defTabSz="1219151" rtl="0" eaLnBrk="1" latinLnBrk="0" hangingPunct="1">
        <a:spcBef>
          <a:spcPts val="1000"/>
        </a:spcBef>
        <a:buFont typeface="Courier New" panose="02070309020205020404" pitchFamily="49" charset="0"/>
        <a:buChar char="o"/>
        <a:tabLst/>
        <a:defRPr sz="1333"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p:bodyStyle>
    <p:otherStyle>
      <a:defPPr>
        <a:defRPr lang="en-US"/>
      </a:defPPr>
      <a:lvl1pPr marL="0" algn="l" defTabSz="1219151" rtl="0" eaLnBrk="1" latinLnBrk="0" hangingPunct="1">
        <a:defRPr sz="1500" kern="1200">
          <a:solidFill>
            <a:schemeClr val="tx1"/>
          </a:solidFill>
          <a:latin typeface="+mn-lt"/>
          <a:ea typeface="+mn-ea"/>
          <a:cs typeface="+mn-cs"/>
        </a:defRPr>
      </a:lvl1pPr>
      <a:lvl2pPr marL="609576" algn="l" defTabSz="1219151" rtl="0" eaLnBrk="1" latinLnBrk="0" hangingPunct="1">
        <a:defRPr sz="1500" kern="1200">
          <a:solidFill>
            <a:schemeClr val="tx1"/>
          </a:solidFill>
          <a:latin typeface="+mn-lt"/>
          <a:ea typeface="+mn-ea"/>
          <a:cs typeface="+mn-cs"/>
        </a:defRPr>
      </a:lvl2pPr>
      <a:lvl3pPr marL="1219151" algn="l" defTabSz="1219151" rtl="0" eaLnBrk="1" latinLnBrk="0" hangingPunct="1">
        <a:defRPr sz="1500" kern="1200">
          <a:solidFill>
            <a:schemeClr val="tx1"/>
          </a:solidFill>
          <a:latin typeface="+mn-lt"/>
          <a:ea typeface="+mn-ea"/>
          <a:cs typeface="+mn-cs"/>
        </a:defRPr>
      </a:lvl3pPr>
      <a:lvl4pPr marL="1828727" algn="l" defTabSz="1219151" rtl="0" eaLnBrk="1" latinLnBrk="0" hangingPunct="1">
        <a:defRPr sz="1500" kern="1200">
          <a:solidFill>
            <a:schemeClr val="tx1"/>
          </a:solidFill>
          <a:latin typeface="+mn-lt"/>
          <a:ea typeface="+mn-ea"/>
          <a:cs typeface="+mn-cs"/>
        </a:defRPr>
      </a:lvl4pPr>
      <a:lvl5pPr marL="2438302" algn="l" defTabSz="1219151" rtl="0" eaLnBrk="1" latinLnBrk="0" hangingPunct="1">
        <a:defRPr sz="1500" kern="1200">
          <a:solidFill>
            <a:schemeClr val="tx1"/>
          </a:solidFill>
          <a:latin typeface="+mn-lt"/>
          <a:ea typeface="+mn-ea"/>
          <a:cs typeface="+mn-cs"/>
        </a:defRPr>
      </a:lvl5pPr>
      <a:lvl6pPr marL="3047878" algn="l" defTabSz="1219151" rtl="0" eaLnBrk="1" latinLnBrk="0" hangingPunct="1">
        <a:defRPr sz="1500" kern="1200">
          <a:solidFill>
            <a:schemeClr val="tx1"/>
          </a:solidFill>
          <a:latin typeface="+mn-lt"/>
          <a:ea typeface="+mn-ea"/>
          <a:cs typeface="+mn-cs"/>
        </a:defRPr>
      </a:lvl6pPr>
      <a:lvl7pPr marL="3657454" algn="l" defTabSz="1219151" rtl="0" eaLnBrk="1" latinLnBrk="0" hangingPunct="1">
        <a:defRPr sz="1500" kern="1200">
          <a:solidFill>
            <a:schemeClr val="tx1"/>
          </a:solidFill>
          <a:latin typeface="+mn-lt"/>
          <a:ea typeface="+mn-ea"/>
          <a:cs typeface="+mn-cs"/>
        </a:defRPr>
      </a:lvl7pPr>
      <a:lvl8pPr marL="4267029" algn="l" defTabSz="1219151" rtl="0" eaLnBrk="1" latinLnBrk="0" hangingPunct="1">
        <a:defRPr sz="1500" kern="1200">
          <a:solidFill>
            <a:schemeClr val="tx1"/>
          </a:solidFill>
          <a:latin typeface="+mn-lt"/>
          <a:ea typeface="+mn-ea"/>
          <a:cs typeface="+mn-cs"/>
        </a:defRPr>
      </a:lvl8pPr>
      <a:lvl9pPr marL="4876605" algn="l" defTabSz="1219151"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8.png"/><Relationship Id="rId5" Type="http://schemas.openxmlformats.org/officeDocument/2006/relationships/image" Target="../media/image14.jp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emf"/><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4.jp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8.png"/><Relationship Id="rId4" Type="http://schemas.openxmlformats.org/officeDocument/2006/relationships/image" Target="../media/image14.jp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8.png"/><Relationship Id="rId4" Type="http://schemas.openxmlformats.org/officeDocument/2006/relationships/image" Target="../media/image14.jp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jp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jpg"/></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14.jpg"/></Relationships>
</file>

<file path=ppt/slides/_rels/slide5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8.png"/><Relationship Id="rId7"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17.png"/><Relationship Id="rId9" Type="http://schemas.openxmlformats.org/officeDocument/2006/relationships/image" Target="../media/image5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jpg"/></Relationships>
</file>

<file path=ppt/slides/_rels/slide6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8.png"/><Relationship Id="rId7"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image" Target="../media/image14.jpg"/><Relationship Id="rId5" Type="http://schemas.openxmlformats.org/officeDocument/2006/relationships/image" Target="../media/image55.png"/><Relationship Id="rId10" Type="http://schemas.openxmlformats.org/officeDocument/2006/relationships/image" Target="../media/image59.png"/><Relationship Id="rId4" Type="http://schemas.openxmlformats.org/officeDocument/2006/relationships/image" Target="../media/image54.png"/><Relationship Id="rId9"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jpg"/></Relationships>
</file>

<file path=ppt/slides/_rels/slide6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8.png"/><Relationship Id="rId7" Type="http://schemas.openxmlformats.org/officeDocument/2006/relationships/image" Target="../media/image58.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14.jp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63.png"/><Relationship Id="rId4" Type="http://schemas.openxmlformats.org/officeDocument/2006/relationships/image" Target="../media/image62.png"/></Relationships>
</file>

<file path=ppt/slides/_rels/slide68.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ui-router.github.io/ng1/tutorial/helloworld" TargetMode="External"/><Relationship Id="rId4" Type="http://schemas.openxmlformats.org/officeDocument/2006/relationships/hyperlink" Target="https://docs.angularjs.org/api"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hyperlink" Target="http://example.com/path/page" TargetMode="Externa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docs.angularjs.org/api/ngRoute/directive/ngView" TargetMode="External"/><Relationship Id="rId2" Type="http://schemas.openxmlformats.org/officeDocument/2006/relationships/hyperlink" Target="https://docs.angularjs.org/api/ngRoute/service/$route" TargetMode="Externa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hyperlink" Target="https://docs.angularjs.org/api/ng/function/angular.isFunction" TargetMode="External"/><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hyperlink" Target="http://en.wikipedia.org/wiki/Minification_(programming)" TargetMode="External"/><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pPr eaLnBrk="1" hangingPunct="1"/>
            <a:r>
              <a:rPr lang="en-US" altLang="en-US" b="1" dirty="0"/>
              <a:t>AngularJS</a:t>
            </a:r>
          </a:p>
        </p:txBody>
      </p:sp>
      <p:sp>
        <p:nvSpPr>
          <p:cNvPr id="5123" name="Subtitle 19"/>
          <p:cNvSpPr>
            <a:spLocks noGrp="1"/>
          </p:cNvSpPr>
          <p:nvPr>
            <p:ph type="subTitle" idx="1"/>
          </p:nvPr>
        </p:nvSpPr>
        <p:spPr>
          <a:xfrm>
            <a:off x="571500" y="3657599"/>
            <a:ext cx="8609570" cy="1322173"/>
          </a:xfrm>
        </p:spPr>
        <p:txBody>
          <a:bodyPr>
            <a:noAutofit/>
          </a:bodyPr>
          <a:lstStyle/>
          <a:p>
            <a:pPr eaLnBrk="1" hangingPunct="1"/>
            <a:r>
              <a:rPr lang="en-US" altLang="en-US" sz="3200" dirty="0"/>
              <a:t>Trainer: Hoang Vu</a:t>
            </a:r>
          </a:p>
          <a:p>
            <a:r>
              <a:rPr lang="en-US" altLang="en-US" sz="3200" dirty="0"/>
              <a:t>Senior Professional Application Architect</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Course Administration </a:t>
            </a:r>
          </a:p>
        </p:txBody>
      </p:sp>
      <p:sp>
        <p:nvSpPr>
          <p:cNvPr id="3" name="Content Placeholder 2"/>
          <p:cNvSpPr>
            <a:spLocks noGrp="1"/>
          </p:cNvSpPr>
          <p:nvPr>
            <p:ph idx="1"/>
          </p:nvPr>
        </p:nvSpPr>
        <p:spPr/>
        <p:txBody>
          <a:bodyPr/>
          <a:lstStyle/>
          <a:p>
            <a:r>
              <a:rPr lang="en-US" sz="2400" dirty="0"/>
              <a:t>In order to complete the course you must:</a:t>
            </a:r>
          </a:p>
          <a:p>
            <a:pPr lvl="1"/>
            <a:r>
              <a:rPr lang="en-US" sz="2000" dirty="0"/>
              <a:t>Sign in the Class Attendance List</a:t>
            </a:r>
          </a:p>
          <a:p>
            <a:pPr lvl="1"/>
            <a:r>
              <a:rPr lang="en-US" sz="2000" dirty="0"/>
              <a:t>Participate in the course</a:t>
            </a:r>
          </a:p>
          <a:p>
            <a:pPr lvl="1"/>
            <a:r>
              <a:rPr lang="en-US" sz="2000" dirty="0"/>
              <a:t>Provide your feedback in the End of Course Evaluation</a:t>
            </a:r>
          </a:p>
          <a:p>
            <a:endParaRPr lang="en-US" dirty="0"/>
          </a:p>
        </p:txBody>
      </p:sp>
    </p:spTree>
    <p:extLst>
      <p:ext uri="{BB962C8B-B14F-4D97-AF65-F5344CB8AC3E}">
        <p14:creationId xmlns:p14="http://schemas.microsoft.com/office/powerpoint/2010/main" val="141944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73"/>
          <p:cNvGraphicFramePr>
            <a:graphicFrameLocks noGrp="1"/>
          </p:cNvGraphicFramePr>
          <p:nvPr>
            <p:ph idx="1"/>
            <p:extLst>
              <p:ext uri="{D42A27DB-BD31-4B8C-83A1-F6EECF244321}">
                <p14:modId xmlns:p14="http://schemas.microsoft.com/office/powerpoint/2010/main" val="2284245753"/>
              </p:ext>
            </p:extLst>
          </p:nvPr>
        </p:nvGraphicFramePr>
        <p:xfrm>
          <a:off x="571500" y="1524001"/>
          <a:ext cx="11049000" cy="4060925"/>
        </p:xfrm>
        <a:graphic>
          <a:graphicData uri="http://schemas.openxmlformats.org/drawingml/2006/table">
            <a:tbl>
              <a:tblPr/>
              <a:tblGrid>
                <a:gridCol w="1288305">
                  <a:extLst>
                    <a:ext uri="{9D8B030D-6E8A-4147-A177-3AD203B41FA5}">
                      <a16:colId xmlns:a16="http://schemas.microsoft.com/office/drawing/2014/main" val="20000"/>
                    </a:ext>
                  </a:extLst>
                </a:gridCol>
                <a:gridCol w="1275745">
                  <a:extLst>
                    <a:ext uri="{9D8B030D-6E8A-4147-A177-3AD203B41FA5}">
                      <a16:colId xmlns:a16="http://schemas.microsoft.com/office/drawing/2014/main" val="20001"/>
                    </a:ext>
                  </a:extLst>
                </a:gridCol>
                <a:gridCol w="5178020">
                  <a:extLst>
                    <a:ext uri="{9D8B030D-6E8A-4147-A177-3AD203B41FA5}">
                      <a16:colId xmlns:a16="http://schemas.microsoft.com/office/drawing/2014/main" val="20002"/>
                    </a:ext>
                  </a:extLst>
                </a:gridCol>
                <a:gridCol w="1375803">
                  <a:extLst>
                    <a:ext uri="{9D8B030D-6E8A-4147-A177-3AD203B41FA5}">
                      <a16:colId xmlns:a16="http://schemas.microsoft.com/office/drawing/2014/main" val="20003"/>
                    </a:ext>
                  </a:extLst>
                </a:gridCol>
                <a:gridCol w="1931127">
                  <a:extLst>
                    <a:ext uri="{9D8B030D-6E8A-4147-A177-3AD203B41FA5}">
                      <a16:colId xmlns:a16="http://schemas.microsoft.com/office/drawing/2014/main" val="20004"/>
                    </a:ext>
                  </a:extLst>
                </a:gridCol>
              </a:tblGrid>
              <a:tr h="556455">
                <a:tc>
                  <a:txBody>
                    <a:bodyPr/>
                    <a:lstStyle/>
                    <a:p>
                      <a:pPr marL="0" marR="0" lvl="0" indent="0" algn="ctr" defTabSz="914400" rtl="0" eaLnBrk="0" fontAlgn="base" latinLnBrk="0" hangingPunct="0">
                        <a:lnSpc>
                          <a:spcPct val="90000"/>
                        </a:lnSpc>
                        <a:spcBef>
                          <a:spcPct val="40000"/>
                        </a:spcBef>
                        <a:spcAft>
                          <a:spcPct val="0"/>
                        </a:spcAft>
                        <a:buClr>
                          <a:schemeClr val="tx2"/>
                        </a:buClr>
                        <a:buSzTx/>
                        <a:buFontTx/>
                        <a:buNone/>
                        <a:tabLst/>
                      </a:pPr>
                      <a:r>
                        <a:rPr kumimoji="0" lang="en-US" sz="1600" b="1" i="0" u="none" strike="noStrike" cap="none" normalizeH="0" baseline="0" dirty="0">
                          <a:ln>
                            <a:noFill/>
                          </a:ln>
                          <a:solidFill>
                            <a:schemeClr val="tx1"/>
                          </a:solidFill>
                          <a:effectLst/>
                          <a:latin typeface="Arial" pitchFamily="34" charset="0"/>
                        </a:rPr>
                        <a:t>Date</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0000"/>
                        </a:spcBef>
                        <a:spcAft>
                          <a:spcPct val="0"/>
                        </a:spcAft>
                        <a:buClr>
                          <a:schemeClr val="tx2"/>
                        </a:buClr>
                        <a:buSzTx/>
                        <a:buFontTx/>
                        <a:buNone/>
                        <a:tabLst/>
                      </a:pPr>
                      <a:r>
                        <a:rPr kumimoji="0" lang="en-US" sz="1600" b="1" i="0" u="none" strike="noStrike" cap="none" normalizeH="0" baseline="0" dirty="0">
                          <a:ln>
                            <a:noFill/>
                          </a:ln>
                          <a:solidFill>
                            <a:schemeClr val="tx1"/>
                          </a:solidFill>
                          <a:effectLst/>
                          <a:latin typeface="Arial" pitchFamily="34" charset="0"/>
                        </a:rPr>
                        <a:t>Version</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0000"/>
                        </a:spcBef>
                        <a:spcAft>
                          <a:spcPct val="0"/>
                        </a:spcAft>
                        <a:buClr>
                          <a:schemeClr val="tx2"/>
                        </a:buClr>
                        <a:buSzTx/>
                        <a:buFontTx/>
                        <a:buNone/>
                        <a:tabLst/>
                      </a:pPr>
                      <a:r>
                        <a:rPr kumimoji="0" lang="en-US" sz="1600" b="1" i="0" u="none" strike="noStrike" cap="none" normalizeH="0" baseline="0" dirty="0">
                          <a:ln>
                            <a:noFill/>
                          </a:ln>
                          <a:solidFill>
                            <a:schemeClr val="tx1"/>
                          </a:solidFill>
                          <a:effectLst/>
                          <a:latin typeface="Arial" pitchFamily="34" charset="0"/>
                        </a:rPr>
                        <a:t>Description</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0000"/>
                        </a:spcBef>
                        <a:spcAft>
                          <a:spcPct val="0"/>
                        </a:spcAft>
                        <a:buClr>
                          <a:schemeClr val="tx2"/>
                        </a:buClr>
                        <a:buSzTx/>
                        <a:buFontTx/>
                        <a:buNone/>
                        <a:tabLst/>
                      </a:pPr>
                      <a:r>
                        <a:rPr kumimoji="0" lang="en-US" sz="1600" b="1" i="0" u="none" strike="noStrike" cap="none" normalizeH="0" baseline="0" dirty="0">
                          <a:ln>
                            <a:noFill/>
                          </a:ln>
                          <a:solidFill>
                            <a:schemeClr val="tx1"/>
                          </a:solidFill>
                          <a:effectLst/>
                          <a:latin typeface="Arial" pitchFamily="34" charset="0"/>
                        </a:rPr>
                        <a:t>Updated by</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0000"/>
                        </a:spcBef>
                        <a:spcAft>
                          <a:spcPct val="0"/>
                        </a:spcAft>
                        <a:buClr>
                          <a:schemeClr val="tx2"/>
                        </a:buClr>
                        <a:buSzTx/>
                        <a:buFontTx/>
                        <a:buNone/>
                        <a:tabLst/>
                      </a:pPr>
                      <a:r>
                        <a:rPr kumimoji="0" lang="en-US" sz="1600" b="1" i="0" u="none" strike="noStrike" cap="none" normalizeH="0" baseline="0" dirty="0">
                          <a:ln>
                            <a:noFill/>
                          </a:ln>
                          <a:solidFill>
                            <a:schemeClr val="tx1"/>
                          </a:solidFill>
                          <a:effectLst/>
                          <a:latin typeface="Arial" pitchFamily="34" charset="0"/>
                        </a:rPr>
                        <a:t>Reviewed and Approved By</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50611">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02 June 2017</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1.0</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Initial version</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Hiep Cao,</a:t>
                      </a:r>
                    </a:p>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Tien Tan,</a:t>
                      </a:r>
                    </a:p>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Loi Tran</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endParaRPr kumimoji="0" lang="en-US" sz="1600" b="0" i="0" u="none" strike="noStrike" cap="none" normalizeH="0" baseline="0" dirty="0">
                        <a:ln>
                          <a:noFill/>
                        </a:ln>
                        <a:solidFill>
                          <a:schemeClr val="tx1"/>
                        </a:solidFill>
                        <a:effectLst/>
                        <a:latin typeface="Arial" pitchFamily="34" charset="0"/>
                      </a:endParaRP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0611">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Aug 3</a:t>
                      </a:r>
                      <a:r>
                        <a:rPr kumimoji="0" lang="en-US" sz="1600" b="0" i="0" u="none" strike="noStrike" cap="none" normalizeH="0" baseline="30000" dirty="0">
                          <a:ln>
                            <a:noFill/>
                          </a:ln>
                          <a:solidFill>
                            <a:schemeClr val="tx1"/>
                          </a:solidFill>
                          <a:effectLst/>
                          <a:latin typeface="Arial" pitchFamily="34" charset="0"/>
                        </a:rPr>
                        <a:t>rd</a:t>
                      </a:r>
                      <a:r>
                        <a:rPr kumimoji="0" lang="en-US" sz="1600" b="0" i="0" u="none" strike="noStrike" cap="none" normalizeH="0" baseline="0" dirty="0">
                          <a:ln>
                            <a:noFill/>
                          </a:ln>
                          <a:solidFill>
                            <a:schemeClr val="tx1"/>
                          </a:solidFill>
                          <a:effectLst/>
                          <a:latin typeface="Arial" pitchFamily="34" charset="0"/>
                        </a:rPr>
                        <a:t>, 2017</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2.0</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Re-brand course materials using DXC template</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Quang Tran</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Quang Tran</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4485080"/>
                  </a:ext>
                </a:extLst>
              </a:tr>
              <a:tr h="950611">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Oct 3</a:t>
                      </a:r>
                      <a:r>
                        <a:rPr kumimoji="0" lang="en-US" sz="1600" b="0" i="0" u="none" strike="noStrike" cap="none" normalizeH="0" baseline="30000" dirty="0">
                          <a:ln>
                            <a:noFill/>
                          </a:ln>
                          <a:solidFill>
                            <a:schemeClr val="tx1"/>
                          </a:solidFill>
                          <a:effectLst/>
                          <a:latin typeface="Arial" pitchFamily="34" charset="0"/>
                        </a:rPr>
                        <a:t>rd</a:t>
                      </a:r>
                      <a:r>
                        <a:rPr kumimoji="0" lang="en-US" sz="1600" b="0" i="0" u="none" strike="noStrike" cap="none" normalizeH="0" baseline="0" dirty="0">
                          <a:ln>
                            <a:noFill/>
                          </a:ln>
                          <a:solidFill>
                            <a:schemeClr val="tx1"/>
                          </a:solidFill>
                          <a:effectLst/>
                          <a:latin typeface="Arial" pitchFamily="34" charset="0"/>
                        </a:rPr>
                        <a:t>, 2017</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2.1</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Updated materials: </a:t>
                      </a:r>
                    </a:p>
                    <a:p>
                      <a:pPr marL="285750" marR="0" lvl="0" indent="-285750" algn="l" defTabSz="914400" rtl="0" eaLnBrk="0" fontAlgn="base" latinLnBrk="0" hangingPunct="0">
                        <a:lnSpc>
                          <a:spcPct val="90000"/>
                        </a:lnSpc>
                        <a:spcBef>
                          <a:spcPct val="40000"/>
                        </a:spcBef>
                        <a:spcAft>
                          <a:spcPct val="0"/>
                        </a:spcAft>
                        <a:buClr>
                          <a:schemeClr val="tx2"/>
                        </a:buClr>
                        <a:buSzTx/>
                        <a:buFont typeface="Arial" panose="020B0604020202020204" pitchFamily="34" charset="0"/>
                        <a:buChar char="•"/>
                        <a:tabLst/>
                      </a:pPr>
                      <a:r>
                        <a:rPr kumimoji="0" lang="en-US" sz="1600" b="0" i="0" u="none" strike="noStrike" cap="none" normalizeH="0" baseline="0" dirty="0">
                          <a:ln>
                            <a:noFill/>
                          </a:ln>
                          <a:solidFill>
                            <a:schemeClr val="tx1"/>
                          </a:solidFill>
                          <a:effectLst/>
                          <a:latin typeface="Arial" pitchFamily="34" charset="0"/>
                        </a:rPr>
                        <a:t>restructure the slide</a:t>
                      </a:r>
                    </a:p>
                    <a:p>
                      <a:pPr marL="285750" marR="0" lvl="0" indent="-285750" algn="l" defTabSz="914400" rtl="0" eaLnBrk="0" fontAlgn="base" latinLnBrk="0" hangingPunct="0">
                        <a:lnSpc>
                          <a:spcPct val="90000"/>
                        </a:lnSpc>
                        <a:spcBef>
                          <a:spcPct val="40000"/>
                        </a:spcBef>
                        <a:spcAft>
                          <a:spcPct val="0"/>
                        </a:spcAft>
                        <a:buClr>
                          <a:schemeClr val="tx2"/>
                        </a:buClr>
                        <a:buSzTx/>
                        <a:buFont typeface="Arial" panose="020B0604020202020204" pitchFamily="34" charset="0"/>
                        <a:buChar char="•"/>
                        <a:tabLst/>
                      </a:pPr>
                      <a:r>
                        <a:rPr kumimoji="0" lang="en-US" sz="1600" b="0" i="0" u="none" strike="noStrike" cap="none" normalizeH="0" baseline="0" dirty="0">
                          <a:ln>
                            <a:noFill/>
                          </a:ln>
                          <a:solidFill>
                            <a:schemeClr val="tx1"/>
                          </a:solidFill>
                          <a:effectLst/>
                          <a:latin typeface="Arial" pitchFamily="34" charset="0"/>
                        </a:rPr>
                        <a:t>Added the followings: Angular underlying mechanism; Custom directive, scope inheritance, isolated scope; Routing in Angular; form validation; scope events; digest cycle of Angular.</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Cuong Chau</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4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Arial" pitchFamily="34" charset="0"/>
                        </a:rPr>
                        <a:t>Quang Tran</a:t>
                      </a:r>
                    </a:p>
                  </a:txBody>
                  <a:tcPr marL="101447" marR="10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1721832"/>
                  </a:ext>
                </a:extLst>
              </a:tr>
            </a:tbl>
          </a:graphicData>
        </a:graphic>
      </p:graphicFrame>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Revision History</a:t>
            </a:r>
          </a:p>
        </p:txBody>
      </p:sp>
    </p:spTree>
    <p:extLst>
      <p:ext uri="{BB962C8B-B14F-4D97-AF65-F5344CB8AC3E}">
        <p14:creationId xmlns:p14="http://schemas.microsoft.com/office/powerpoint/2010/main" val="3658742803"/>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ctrTitle"/>
          </p:nvPr>
        </p:nvSpPr>
        <p:spPr/>
        <p:txBody>
          <a:bodyPr anchor="b"/>
          <a:lstStyle/>
          <a:p>
            <a:pPr eaLnBrk="1" hangingPunct="1"/>
            <a:r>
              <a:rPr lang="en-US" altLang="en-US" b="1" dirty="0"/>
              <a:t>1. Introduction</a:t>
            </a:r>
          </a:p>
        </p:txBody>
      </p:sp>
      <p:sp>
        <p:nvSpPr>
          <p:cNvPr id="2" name="Subtitle 1"/>
          <p:cNvSpPr>
            <a:spLocks noGrp="1"/>
          </p:cNvSpPr>
          <p:nvPr>
            <p:ph type="subTitle" idx="1"/>
          </p:nvPr>
        </p:nvSpPr>
        <p:spPr/>
        <p:txBody>
          <a:bodyPr/>
          <a:lstStyle/>
          <a:p>
            <a:endParaRPr lang="en-US"/>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p:txBody>
          <a:bodyPr>
            <a:normAutofit/>
          </a:bodyPr>
          <a:lstStyle/>
          <a:p>
            <a:r>
              <a:rPr lang="en-US" b="1" dirty="0">
                <a:solidFill>
                  <a:srgbClr val="000000"/>
                </a:solidFill>
              </a:rPr>
              <a:t>Server Rendering Concept</a:t>
            </a:r>
            <a:endParaRPr lang="en-US" altLang="en-US" sz="4000" dirty="0">
              <a:solidFill>
                <a:srgbClr val="7F7F7F"/>
              </a:solidFill>
            </a:endParaRPr>
          </a:p>
        </p:txBody>
      </p:sp>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Introduction</a:t>
            </a:r>
          </a:p>
        </p:txBody>
      </p:sp>
      <p:grpSp>
        <p:nvGrpSpPr>
          <p:cNvPr id="2" name="Group 1"/>
          <p:cNvGrpSpPr/>
          <p:nvPr/>
        </p:nvGrpSpPr>
        <p:grpSpPr>
          <a:xfrm>
            <a:off x="1525303" y="1370952"/>
            <a:ext cx="8898157" cy="3868144"/>
            <a:chOff x="2171326" y="1792022"/>
            <a:chExt cx="6826865" cy="2939722"/>
          </a:xfrm>
        </p:grpSpPr>
        <p:pic>
          <p:nvPicPr>
            <p:cNvPr id="6" name="Picture 5"/>
            <p:cNvPicPr>
              <a:picLocks noChangeAspect="1"/>
            </p:cNvPicPr>
            <p:nvPr/>
          </p:nvPicPr>
          <p:blipFill>
            <a:blip r:embed="rId3"/>
            <a:stretch>
              <a:fillRect/>
            </a:stretch>
          </p:blipFill>
          <p:spPr>
            <a:xfrm>
              <a:off x="6486153" y="2632403"/>
              <a:ext cx="1153887" cy="1153887"/>
            </a:xfrm>
            <a:prstGeom prst="rect">
              <a:avLst/>
            </a:prstGeom>
          </p:spPr>
        </p:pic>
        <p:pic>
          <p:nvPicPr>
            <p:cNvPr id="1030" name="Picture 6" descr="https://encrypted-tbn3.gstatic.com/images?q=tbn:ANd9GcSIe4J9sK9-ifM_nQlA6zE3m6hAtGYgs5h95A2_uGf8iJ0Sr9e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326" y="2768474"/>
              <a:ext cx="881743" cy="881743"/>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bwMode="auto">
            <a:xfrm>
              <a:off x="3233136" y="2370244"/>
              <a:ext cx="3086100" cy="5388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34" charset="0"/>
                  <a:ea typeface="MS PGothic" pitchFamily="34" charset="-128"/>
                </a:rPr>
                <a:t>Request</a:t>
              </a:r>
            </a:p>
          </p:txBody>
        </p:sp>
        <p:sp>
          <p:nvSpPr>
            <p:cNvPr id="16" name="Left Arrow 15"/>
            <p:cNvSpPr/>
            <p:nvPr/>
          </p:nvSpPr>
          <p:spPr bwMode="auto">
            <a:xfrm>
              <a:off x="3219984" y="3339070"/>
              <a:ext cx="3099252" cy="587828"/>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rPr>
                <a:t>Response</a:t>
              </a:r>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27083" y="3359803"/>
              <a:ext cx="401587" cy="5769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4785" y="2272384"/>
              <a:ext cx="636702" cy="636702"/>
            </a:xfrm>
            <a:prstGeom prst="rect">
              <a:avLst/>
            </a:prstGeom>
          </p:spPr>
        </p:pic>
        <p:grpSp>
          <p:nvGrpSpPr>
            <p:cNvPr id="35" name="Group 34"/>
            <p:cNvGrpSpPr/>
            <p:nvPr/>
          </p:nvGrpSpPr>
          <p:grpSpPr>
            <a:xfrm>
              <a:off x="7861749" y="2581496"/>
              <a:ext cx="1136442" cy="1108748"/>
              <a:chOff x="4951768" y="2837057"/>
              <a:chExt cx="3316660" cy="3235836"/>
            </a:xfrm>
          </p:grpSpPr>
          <p:sp>
            <p:nvSpPr>
              <p:cNvPr id="36" name="Freeform 35"/>
              <p:cNvSpPr/>
              <p:nvPr/>
            </p:nvSpPr>
            <p:spPr>
              <a:xfrm>
                <a:off x="5867054" y="2837057"/>
                <a:ext cx="1471763" cy="1691680"/>
              </a:xfrm>
              <a:custGeom>
                <a:avLst/>
                <a:gdLst>
                  <a:gd name="connsiteX0" fmla="*/ 0 w 1691679"/>
                  <a:gd name="connsiteY0" fmla="*/ 735881 h 1471761"/>
                  <a:gd name="connsiteX1" fmla="*/ 367940 w 1691679"/>
                  <a:gd name="connsiteY1" fmla="*/ 0 h 1471761"/>
                  <a:gd name="connsiteX2" fmla="*/ 1323739 w 1691679"/>
                  <a:gd name="connsiteY2" fmla="*/ 0 h 1471761"/>
                  <a:gd name="connsiteX3" fmla="*/ 1691679 w 1691679"/>
                  <a:gd name="connsiteY3" fmla="*/ 735881 h 1471761"/>
                  <a:gd name="connsiteX4" fmla="*/ 1323739 w 1691679"/>
                  <a:gd name="connsiteY4" fmla="*/ 1471761 h 1471761"/>
                  <a:gd name="connsiteX5" fmla="*/ 367940 w 1691679"/>
                  <a:gd name="connsiteY5" fmla="*/ 1471761 h 1471761"/>
                  <a:gd name="connsiteX6" fmla="*/ 0 w 1691679"/>
                  <a:gd name="connsiteY6" fmla="*/ 735881 h 147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679" h="1471761">
                    <a:moveTo>
                      <a:pt x="845839" y="0"/>
                    </a:moveTo>
                    <a:lnTo>
                      <a:pt x="1691679" y="320108"/>
                    </a:lnTo>
                    <a:lnTo>
                      <a:pt x="1691679" y="1151653"/>
                    </a:lnTo>
                    <a:lnTo>
                      <a:pt x="845839" y="1471761"/>
                    </a:lnTo>
                    <a:lnTo>
                      <a:pt x="0" y="1151653"/>
                    </a:lnTo>
                    <a:lnTo>
                      <a:pt x="0" y="320108"/>
                    </a:lnTo>
                    <a:lnTo>
                      <a:pt x="84583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949" tIns="492220" rIns="457949" bIns="492220" numCol="1" spcCol="1270" anchor="ctr" anchorCtr="0">
                <a:noAutofit/>
              </a:bodyPr>
              <a:lstStyle/>
              <a:p>
                <a:pPr algn="ctr" defTabSz="2667000">
                  <a:lnSpc>
                    <a:spcPct val="90000"/>
                  </a:lnSpc>
                  <a:spcBef>
                    <a:spcPct val="0"/>
                  </a:spcBef>
                  <a:spcAft>
                    <a:spcPct val="35000"/>
                  </a:spcAft>
                </a:pPr>
                <a:r>
                  <a:rPr lang="en-US" sz="3200" dirty="0"/>
                  <a:t>M</a:t>
                </a:r>
              </a:p>
            </p:txBody>
          </p:sp>
          <p:sp>
            <p:nvSpPr>
              <p:cNvPr id="37" name="Freeform 36"/>
              <p:cNvSpPr/>
              <p:nvPr/>
            </p:nvSpPr>
            <p:spPr>
              <a:xfrm>
                <a:off x="6796668" y="4381215"/>
                <a:ext cx="1471760" cy="1691678"/>
              </a:xfrm>
              <a:custGeom>
                <a:avLst/>
                <a:gdLst>
                  <a:gd name="connsiteX0" fmla="*/ 0 w 1691679"/>
                  <a:gd name="connsiteY0" fmla="*/ 735881 h 1471761"/>
                  <a:gd name="connsiteX1" fmla="*/ 367940 w 1691679"/>
                  <a:gd name="connsiteY1" fmla="*/ 0 h 1471761"/>
                  <a:gd name="connsiteX2" fmla="*/ 1323739 w 1691679"/>
                  <a:gd name="connsiteY2" fmla="*/ 0 h 1471761"/>
                  <a:gd name="connsiteX3" fmla="*/ 1691679 w 1691679"/>
                  <a:gd name="connsiteY3" fmla="*/ 735881 h 1471761"/>
                  <a:gd name="connsiteX4" fmla="*/ 1323739 w 1691679"/>
                  <a:gd name="connsiteY4" fmla="*/ 1471761 h 1471761"/>
                  <a:gd name="connsiteX5" fmla="*/ 367940 w 1691679"/>
                  <a:gd name="connsiteY5" fmla="*/ 1471761 h 1471761"/>
                  <a:gd name="connsiteX6" fmla="*/ 0 w 1691679"/>
                  <a:gd name="connsiteY6" fmla="*/ 735881 h 147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679" h="1471761">
                    <a:moveTo>
                      <a:pt x="845839" y="0"/>
                    </a:moveTo>
                    <a:lnTo>
                      <a:pt x="1691679" y="320108"/>
                    </a:lnTo>
                    <a:lnTo>
                      <a:pt x="1691679" y="1151653"/>
                    </a:lnTo>
                    <a:lnTo>
                      <a:pt x="845839" y="1471761"/>
                    </a:lnTo>
                    <a:lnTo>
                      <a:pt x="0" y="1151653"/>
                    </a:lnTo>
                    <a:lnTo>
                      <a:pt x="0" y="320108"/>
                    </a:lnTo>
                    <a:lnTo>
                      <a:pt x="84583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349" tIns="263620" rIns="229349" bIns="263620" numCol="1" spcCol="1270" anchor="ctr" anchorCtr="0">
                <a:noAutofit/>
              </a:bodyPr>
              <a:lstStyle/>
              <a:p>
                <a:pPr algn="ctr" defTabSz="2667000">
                  <a:lnSpc>
                    <a:spcPct val="90000"/>
                  </a:lnSpc>
                  <a:spcBef>
                    <a:spcPct val="0"/>
                  </a:spcBef>
                  <a:spcAft>
                    <a:spcPct val="35000"/>
                  </a:spcAft>
                </a:pPr>
                <a:r>
                  <a:rPr lang="en-US" sz="3200" dirty="0"/>
                  <a:t>C</a:t>
                </a:r>
              </a:p>
            </p:txBody>
          </p:sp>
          <p:sp>
            <p:nvSpPr>
              <p:cNvPr id="38" name="Freeform 37"/>
              <p:cNvSpPr/>
              <p:nvPr/>
            </p:nvSpPr>
            <p:spPr>
              <a:xfrm>
                <a:off x="4951768" y="4378101"/>
                <a:ext cx="1471762" cy="1691678"/>
              </a:xfrm>
              <a:custGeom>
                <a:avLst/>
                <a:gdLst>
                  <a:gd name="connsiteX0" fmla="*/ 0 w 1691679"/>
                  <a:gd name="connsiteY0" fmla="*/ 735881 h 1471761"/>
                  <a:gd name="connsiteX1" fmla="*/ 367940 w 1691679"/>
                  <a:gd name="connsiteY1" fmla="*/ 0 h 1471761"/>
                  <a:gd name="connsiteX2" fmla="*/ 1323739 w 1691679"/>
                  <a:gd name="connsiteY2" fmla="*/ 0 h 1471761"/>
                  <a:gd name="connsiteX3" fmla="*/ 1691679 w 1691679"/>
                  <a:gd name="connsiteY3" fmla="*/ 735881 h 1471761"/>
                  <a:gd name="connsiteX4" fmla="*/ 1323739 w 1691679"/>
                  <a:gd name="connsiteY4" fmla="*/ 1471761 h 1471761"/>
                  <a:gd name="connsiteX5" fmla="*/ 367940 w 1691679"/>
                  <a:gd name="connsiteY5" fmla="*/ 1471761 h 1471761"/>
                  <a:gd name="connsiteX6" fmla="*/ 0 w 1691679"/>
                  <a:gd name="connsiteY6" fmla="*/ 735881 h 147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679" h="1471761">
                    <a:moveTo>
                      <a:pt x="845839" y="0"/>
                    </a:moveTo>
                    <a:lnTo>
                      <a:pt x="1691679" y="320108"/>
                    </a:lnTo>
                    <a:lnTo>
                      <a:pt x="1691679" y="1151653"/>
                    </a:lnTo>
                    <a:lnTo>
                      <a:pt x="845839" y="1471761"/>
                    </a:lnTo>
                    <a:lnTo>
                      <a:pt x="0" y="1151653"/>
                    </a:lnTo>
                    <a:lnTo>
                      <a:pt x="0" y="320108"/>
                    </a:lnTo>
                    <a:lnTo>
                      <a:pt x="84583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949" tIns="492220" rIns="457949" bIns="492220" numCol="1" spcCol="1270" anchor="ctr" anchorCtr="0">
                <a:noAutofit/>
              </a:bodyPr>
              <a:lstStyle/>
              <a:p>
                <a:pPr algn="ctr" defTabSz="2667000">
                  <a:lnSpc>
                    <a:spcPct val="90000"/>
                  </a:lnSpc>
                  <a:spcBef>
                    <a:spcPct val="0"/>
                  </a:spcBef>
                  <a:spcAft>
                    <a:spcPct val="35000"/>
                  </a:spcAft>
                </a:pPr>
                <a:r>
                  <a:rPr lang="en-US" sz="3200" dirty="0"/>
                  <a:t>V</a:t>
                </a:r>
              </a:p>
            </p:txBody>
          </p:sp>
        </p:grpSp>
        <p:pic>
          <p:nvPicPr>
            <p:cNvPr id="1025" name="Picture 10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4390" y="1792022"/>
              <a:ext cx="1193692" cy="599333"/>
            </a:xfrm>
            <a:prstGeom prst="rect">
              <a:avLst/>
            </a:prstGeom>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257499">
              <a:off x="6629991" y="3824845"/>
              <a:ext cx="1806271" cy="906899"/>
            </a:xfrm>
            <a:prstGeom prst="rect">
              <a:avLst/>
            </a:prstGeom>
          </p:spPr>
        </p:pic>
      </p:grpSp>
    </p:spTree>
    <p:extLst>
      <p:ext uri="{BB962C8B-B14F-4D97-AF65-F5344CB8AC3E}">
        <p14:creationId xmlns:p14="http://schemas.microsoft.com/office/powerpoint/2010/main" val="200125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p:txBody>
          <a:bodyPr>
            <a:normAutofit/>
          </a:bodyPr>
          <a:lstStyle/>
          <a:p>
            <a:r>
              <a:rPr lang="en-US" b="1" dirty="0">
                <a:solidFill>
                  <a:srgbClr val="000000"/>
                </a:solidFill>
              </a:rPr>
              <a:t>Limitations</a:t>
            </a:r>
            <a:endParaRPr lang="en-US" altLang="en-US" sz="4000" dirty="0">
              <a:solidFill>
                <a:srgbClr val="7F7F7F"/>
              </a:solidFill>
            </a:endParaRPr>
          </a:p>
        </p:txBody>
      </p:sp>
      <p:sp>
        <p:nvSpPr>
          <p:cNvPr id="6" name="Content Placeholder 1"/>
          <p:cNvSpPr>
            <a:spLocks noGrp="1"/>
          </p:cNvSpPr>
          <p:nvPr>
            <p:ph idx="1"/>
          </p:nvPr>
        </p:nvSpPr>
        <p:spPr>
          <a:xfrm>
            <a:off x="571500" y="1453109"/>
            <a:ext cx="4728633" cy="4267729"/>
          </a:xfrm>
        </p:spPr>
        <p:txBody>
          <a:bodyPr>
            <a:normAutofit/>
          </a:bodyPr>
          <a:lstStyle/>
          <a:p>
            <a:pPr marL="457200" indent="-457200">
              <a:buFont typeface="+mj-lt"/>
              <a:buAutoNum type="arabicPeriod"/>
            </a:pPr>
            <a:r>
              <a:rPr lang="en-US" dirty="0"/>
              <a:t>Header and Footer do not change on all pages.</a:t>
            </a:r>
          </a:p>
          <a:p>
            <a:pPr marL="457200" indent="-457200">
              <a:buFont typeface="+mj-lt"/>
              <a:buAutoNum type="arabicPeriod"/>
            </a:pPr>
            <a:r>
              <a:rPr lang="en-US" dirty="0"/>
              <a:t>Only content values change.</a:t>
            </a:r>
          </a:p>
        </p:txBody>
      </p:sp>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Introduction</a:t>
            </a:r>
          </a:p>
        </p:txBody>
      </p:sp>
      <p:grpSp>
        <p:nvGrpSpPr>
          <p:cNvPr id="9" name="Group 8"/>
          <p:cNvGrpSpPr/>
          <p:nvPr/>
        </p:nvGrpSpPr>
        <p:grpSpPr>
          <a:xfrm>
            <a:off x="6446719" y="804509"/>
            <a:ext cx="4027194" cy="5199416"/>
            <a:chOff x="2315852" y="1167518"/>
            <a:chExt cx="3014604" cy="4234041"/>
          </a:xfrm>
        </p:grpSpPr>
        <p:pic>
          <p:nvPicPr>
            <p:cNvPr id="2" name="Picture 1"/>
            <p:cNvPicPr>
              <a:picLocks noChangeAspect="1"/>
            </p:cNvPicPr>
            <p:nvPr/>
          </p:nvPicPr>
          <p:blipFill>
            <a:blip r:embed="rId3"/>
            <a:stretch>
              <a:fillRect/>
            </a:stretch>
          </p:blipFill>
          <p:spPr>
            <a:xfrm>
              <a:off x="2405144" y="1241426"/>
              <a:ext cx="2838451" cy="4086227"/>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auto">
            <a:xfrm>
              <a:off x="2315852" y="5052767"/>
              <a:ext cx="3014604" cy="348792"/>
            </a:xfrm>
            <a:prstGeom prst="rect">
              <a:avLst/>
            </a:prstGeom>
            <a:noFill/>
            <a:ln w="381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7" name="Rectangle 6"/>
            <p:cNvSpPr/>
            <p:nvPr/>
          </p:nvSpPr>
          <p:spPr bwMode="auto">
            <a:xfrm>
              <a:off x="2315852" y="1167518"/>
              <a:ext cx="3014604" cy="191738"/>
            </a:xfrm>
            <a:prstGeom prst="rect">
              <a:avLst/>
            </a:prstGeom>
            <a:noFill/>
            <a:ln w="381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8" name="Rectangle 7"/>
            <p:cNvSpPr/>
            <p:nvPr/>
          </p:nvSpPr>
          <p:spPr bwMode="auto">
            <a:xfrm>
              <a:off x="2315852" y="1433165"/>
              <a:ext cx="3014604" cy="3545695"/>
            </a:xfrm>
            <a:prstGeom prst="rect">
              <a:avLst/>
            </a:prstGeom>
            <a:noFill/>
            <a:ln w="381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grpSp>
    </p:spTree>
    <p:extLst>
      <p:ext uri="{BB962C8B-B14F-4D97-AF65-F5344CB8AC3E}">
        <p14:creationId xmlns:p14="http://schemas.microsoft.com/office/powerpoint/2010/main" val="286547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p:txBody>
          <a:bodyPr>
            <a:normAutofit/>
          </a:bodyPr>
          <a:lstStyle/>
          <a:p>
            <a:r>
              <a:rPr lang="en-US" b="1" dirty="0">
                <a:solidFill>
                  <a:srgbClr val="000000"/>
                </a:solidFill>
              </a:rPr>
              <a:t>Client Rendering Concept</a:t>
            </a:r>
            <a:endParaRPr lang="en-US" altLang="en-US" sz="4000" dirty="0">
              <a:solidFill>
                <a:srgbClr val="7F7F7F"/>
              </a:solidFill>
            </a:endParaRPr>
          </a:p>
        </p:txBody>
      </p:sp>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Introduction</a:t>
            </a:r>
          </a:p>
        </p:txBody>
      </p:sp>
      <p:grpSp>
        <p:nvGrpSpPr>
          <p:cNvPr id="10" name="Group 9"/>
          <p:cNvGrpSpPr/>
          <p:nvPr/>
        </p:nvGrpSpPr>
        <p:grpSpPr>
          <a:xfrm>
            <a:off x="1583952" y="1157797"/>
            <a:ext cx="8676286" cy="5588710"/>
            <a:chOff x="2085103" y="829009"/>
            <a:chExt cx="8676286" cy="5588710"/>
          </a:xfrm>
        </p:grpSpPr>
        <p:pic>
          <p:nvPicPr>
            <p:cNvPr id="1030" name="Picture 6" descr="https://encrypted-tbn3.gstatic.com/images?q=tbn:ANd9GcSIe4J9sK9-ifM_nQlA6zE3m6hAtGYgs5h95A2_uGf8iJ0Sr9eu"/>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728747" y="1056492"/>
              <a:ext cx="3563934" cy="51941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881" y="4142824"/>
              <a:ext cx="1379469" cy="1082087"/>
            </a:xfrm>
            <a:prstGeom prst="rect">
              <a:avLst/>
            </a:prstGeom>
          </p:spPr>
        </p:pic>
        <p:sp>
          <p:nvSpPr>
            <p:cNvPr id="15" name="Right Arrow 14"/>
            <p:cNvSpPr/>
            <p:nvPr/>
          </p:nvSpPr>
          <p:spPr bwMode="auto">
            <a:xfrm>
              <a:off x="5216709" y="4395336"/>
              <a:ext cx="3086100" cy="5388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34" charset="0"/>
                  <a:ea typeface="MS PGothic" pitchFamily="34" charset="-128"/>
                </a:rPr>
                <a:t>Request</a:t>
              </a:r>
            </a:p>
          </p:txBody>
        </p:sp>
        <p:sp>
          <p:nvSpPr>
            <p:cNvPr id="16" name="Left Arrow 15"/>
            <p:cNvSpPr/>
            <p:nvPr/>
          </p:nvSpPr>
          <p:spPr bwMode="auto">
            <a:xfrm>
              <a:off x="5203557" y="5063914"/>
              <a:ext cx="3099252" cy="587828"/>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rPr>
                <a:t>Response</a:t>
              </a:r>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034416" y="5084647"/>
              <a:ext cx="554066" cy="7293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318" y="4297476"/>
              <a:ext cx="636702" cy="636702"/>
            </a:xfrm>
            <a:prstGeom prst="rect">
              <a:avLst/>
            </a:prstGeom>
          </p:spPr>
        </p:pic>
        <p:pic>
          <p:nvPicPr>
            <p:cNvPr id="1025" name="Picture 10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7896" y="3672068"/>
              <a:ext cx="1036718" cy="599333"/>
            </a:xfrm>
            <a:prstGeom prst="rect">
              <a:avLst/>
            </a:prstGeom>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257499">
              <a:off x="8633896" y="5456055"/>
              <a:ext cx="1443925" cy="789650"/>
            </a:xfrm>
            <a:prstGeom prst="rect">
              <a:avLst/>
            </a:prstGeom>
          </p:spPr>
        </p:pic>
        <p:pic>
          <p:nvPicPr>
            <p:cNvPr id="3" name="Picture 2"/>
            <p:cNvPicPr>
              <a:picLocks noChangeAspect="1"/>
            </p:cNvPicPr>
            <p:nvPr/>
          </p:nvPicPr>
          <p:blipFill>
            <a:blip r:embed="rId8"/>
            <a:stretch>
              <a:fillRect/>
            </a:stretch>
          </p:blipFill>
          <p:spPr>
            <a:xfrm>
              <a:off x="9452477" y="4336382"/>
              <a:ext cx="974081" cy="972284"/>
            </a:xfrm>
            <a:prstGeom prst="rect">
              <a:avLst/>
            </a:prstGeom>
          </p:spPr>
        </p:pic>
        <p:pic>
          <p:nvPicPr>
            <p:cNvPr id="26"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00713" y="4996796"/>
              <a:ext cx="1079506" cy="142092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4615" y="1043920"/>
              <a:ext cx="1082087" cy="1082087"/>
            </a:xfrm>
            <a:prstGeom prst="rect">
              <a:avLst/>
            </a:prstGeom>
          </p:spPr>
        </p:pic>
        <p:sp>
          <p:nvSpPr>
            <p:cNvPr id="29" name="Right Arrow 28"/>
            <p:cNvSpPr/>
            <p:nvPr/>
          </p:nvSpPr>
          <p:spPr bwMode="auto">
            <a:xfrm>
              <a:off x="5722181" y="926869"/>
              <a:ext cx="3086100" cy="5388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34" charset="0"/>
                  <a:ea typeface="MS PGothic" pitchFamily="34" charset="-128"/>
                </a:rPr>
                <a:t>Request</a:t>
              </a:r>
            </a:p>
          </p:txBody>
        </p:sp>
        <p:sp>
          <p:nvSpPr>
            <p:cNvPr id="30" name="Left Arrow 29"/>
            <p:cNvSpPr/>
            <p:nvPr/>
          </p:nvSpPr>
          <p:spPr bwMode="auto">
            <a:xfrm>
              <a:off x="5709029" y="1595440"/>
              <a:ext cx="3099252" cy="587828"/>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rPr>
                <a:t>Response</a:t>
              </a:r>
            </a:p>
          </p:txBody>
        </p:sp>
        <p:pic>
          <p:nvPicPr>
            <p:cNvPr id="31" name="Picture 8"/>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8566224" y="1616173"/>
              <a:ext cx="501394" cy="7293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3830" y="829009"/>
              <a:ext cx="636702" cy="636702"/>
            </a:xfrm>
            <a:prstGeom prst="rect">
              <a:avLst/>
            </a:prstGeom>
          </p:spPr>
        </p:pic>
        <p:pic>
          <p:nvPicPr>
            <p:cNvPr id="41" name="Picture 8"/>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3972906" y="838323"/>
              <a:ext cx="976884" cy="1420923"/>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46" name="Picture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8505188" flipV="1">
              <a:off x="2085103" y="1642558"/>
              <a:ext cx="1794874" cy="718311"/>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3639156">
              <a:off x="1757858" y="4691169"/>
              <a:ext cx="1719794" cy="720837"/>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87673" y="2464213"/>
              <a:ext cx="1371673" cy="1968910"/>
            </a:xfrm>
            <a:prstGeom prst="rect">
              <a:avLst/>
            </a:prstGeom>
            <a:ln>
              <a:noFill/>
            </a:ln>
            <a:effectLst>
              <a:outerShdw blurRad="292100" dist="139700" dir="2700000" algn="tl" rotWithShape="0">
                <a:srgbClr val="333333">
                  <a:alpha val="65000"/>
                </a:srgbClr>
              </a:outerShdw>
            </a:effectLst>
          </p:spPr>
        </p:pic>
        <p:sp>
          <p:nvSpPr>
            <p:cNvPr id="9" name="Down Arrow 8"/>
            <p:cNvSpPr/>
            <p:nvPr/>
          </p:nvSpPr>
          <p:spPr bwMode="auto">
            <a:xfrm rot="16200000">
              <a:off x="2895965" y="3107901"/>
              <a:ext cx="555683" cy="591404"/>
            </a:xfrm>
            <a:prstGeom prst="downArrow">
              <a:avLst/>
            </a:prstGeom>
            <a:solidFill>
              <a:srgbClr val="41A9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solidFill>
                  <a:schemeClr val="tx1"/>
                </a:solidFill>
                <a:effectLst>
                  <a:glow rad="101600">
                    <a:schemeClr val="accent5">
                      <a:satMod val="175000"/>
                      <a:alpha val="40000"/>
                    </a:schemeClr>
                  </a:glow>
                </a:effectLst>
                <a:latin typeface="Arial" pitchFamily="34" charset="0"/>
                <a:ea typeface="MS PGothic" pitchFamily="34" charset="-128"/>
              </a:endParaRPr>
            </a:p>
          </p:txBody>
        </p:sp>
        <p:sp>
          <p:nvSpPr>
            <p:cNvPr id="2" name="TextBox 1"/>
            <p:cNvSpPr txBox="1"/>
            <p:nvPr/>
          </p:nvSpPr>
          <p:spPr>
            <a:xfrm>
              <a:off x="5135457" y="3125761"/>
              <a:ext cx="1031051" cy="369332"/>
            </a:xfrm>
            <a:prstGeom prst="rect">
              <a:avLst/>
            </a:prstGeom>
            <a:noFill/>
          </p:spPr>
          <p:txBody>
            <a:bodyPr wrap="none" rtlCol="0">
              <a:spAutoFit/>
            </a:bodyPr>
            <a:lstStyle/>
            <a:p>
              <a:r>
                <a:rPr lang="en-US" sz="1800" dirty="0"/>
                <a:t>Browser</a:t>
              </a:r>
            </a:p>
          </p:txBody>
        </p:sp>
        <p:sp>
          <p:nvSpPr>
            <p:cNvPr id="33" name="TextBox 32"/>
            <p:cNvSpPr txBox="1"/>
            <p:nvPr/>
          </p:nvSpPr>
          <p:spPr>
            <a:xfrm>
              <a:off x="9640505" y="1075575"/>
              <a:ext cx="1120884" cy="646331"/>
            </a:xfrm>
            <a:prstGeom prst="rect">
              <a:avLst/>
            </a:prstGeom>
            <a:noFill/>
          </p:spPr>
          <p:txBody>
            <a:bodyPr wrap="none" rtlCol="0">
              <a:spAutoFit/>
            </a:bodyPr>
            <a:lstStyle/>
            <a:p>
              <a:r>
                <a:rPr lang="en-US" sz="1800" dirty="0"/>
                <a:t>Template</a:t>
              </a:r>
            </a:p>
            <a:p>
              <a:r>
                <a:rPr lang="en-US" sz="1800" dirty="0"/>
                <a:t>Server</a:t>
              </a:r>
            </a:p>
          </p:txBody>
        </p:sp>
        <p:sp>
          <p:nvSpPr>
            <p:cNvPr id="34" name="TextBox 33"/>
            <p:cNvSpPr txBox="1"/>
            <p:nvPr/>
          </p:nvSpPr>
          <p:spPr>
            <a:xfrm>
              <a:off x="7821949" y="3189765"/>
              <a:ext cx="1488549" cy="646331"/>
            </a:xfrm>
            <a:prstGeom prst="rect">
              <a:avLst/>
            </a:prstGeom>
            <a:noFill/>
          </p:spPr>
          <p:txBody>
            <a:bodyPr wrap="none" rtlCol="0">
              <a:spAutoFit/>
            </a:bodyPr>
            <a:lstStyle/>
            <a:p>
              <a:r>
                <a:rPr lang="en-US" sz="1800" dirty="0"/>
                <a:t>Web Service</a:t>
              </a:r>
            </a:p>
            <a:p>
              <a:r>
                <a:rPr lang="en-US" sz="1800" dirty="0"/>
                <a:t>Server</a:t>
              </a:r>
            </a:p>
          </p:txBody>
        </p:sp>
      </p:grpSp>
      <p:grpSp>
        <p:nvGrpSpPr>
          <p:cNvPr id="7" name="Group 6"/>
          <p:cNvGrpSpPr/>
          <p:nvPr/>
        </p:nvGrpSpPr>
        <p:grpSpPr>
          <a:xfrm>
            <a:off x="846530" y="2963273"/>
            <a:ext cx="1481242" cy="1458912"/>
            <a:chOff x="846530" y="2963273"/>
            <a:chExt cx="1481242" cy="1458912"/>
          </a:xfrm>
        </p:grpSpPr>
        <p:sp>
          <p:nvSpPr>
            <p:cNvPr id="35" name="Freeform 35"/>
            <p:cNvSpPr/>
            <p:nvPr/>
          </p:nvSpPr>
          <p:spPr>
            <a:xfrm>
              <a:off x="1255303" y="2963273"/>
              <a:ext cx="657299" cy="762712"/>
            </a:xfrm>
            <a:custGeom>
              <a:avLst/>
              <a:gdLst>
                <a:gd name="connsiteX0" fmla="*/ 0 w 1691679"/>
                <a:gd name="connsiteY0" fmla="*/ 735881 h 1471761"/>
                <a:gd name="connsiteX1" fmla="*/ 367940 w 1691679"/>
                <a:gd name="connsiteY1" fmla="*/ 0 h 1471761"/>
                <a:gd name="connsiteX2" fmla="*/ 1323739 w 1691679"/>
                <a:gd name="connsiteY2" fmla="*/ 0 h 1471761"/>
                <a:gd name="connsiteX3" fmla="*/ 1691679 w 1691679"/>
                <a:gd name="connsiteY3" fmla="*/ 735881 h 1471761"/>
                <a:gd name="connsiteX4" fmla="*/ 1323739 w 1691679"/>
                <a:gd name="connsiteY4" fmla="*/ 1471761 h 1471761"/>
                <a:gd name="connsiteX5" fmla="*/ 367940 w 1691679"/>
                <a:gd name="connsiteY5" fmla="*/ 1471761 h 1471761"/>
                <a:gd name="connsiteX6" fmla="*/ 0 w 1691679"/>
                <a:gd name="connsiteY6" fmla="*/ 735881 h 147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679" h="1471761">
                  <a:moveTo>
                    <a:pt x="845839" y="0"/>
                  </a:moveTo>
                  <a:lnTo>
                    <a:pt x="1691679" y="320108"/>
                  </a:lnTo>
                  <a:lnTo>
                    <a:pt x="1691679" y="1151653"/>
                  </a:lnTo>
                  <a:lnTo>
                    <a:pt x="845839" y="1471761"/>
                  </a:lnTo>
                  <a:lnTo>
                    <a:pt x="0" y="1151653"/>
                  </a:lnTo>
                  <a:lnTo>
                    <a:pt x="0" y="320108"/>
                  </a:lnTo>
                  <a:lnTo>
                    <a:pt x="84583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949" tIns="492220" rIns="457949" bIns="492220" numCol="1" spcCol="1270" anchor="ctr" anchorCtr="0">
              <a:noAutofit/>
            </a:bodyPr>
            <a:lstStyle/>
            <a:p>
              <a:pPr algn="ctr" defTabSz="2667000">
                <a:lnSpc>
                  <a:spcPct val="90000"/>
                </a:lnSpc>
                <a:spcBef>
                  <a:spcPct val="0"/>
                </a:spcBef>
                <a:spcAft>
                  <a:spcPct val="35000"/>
                </a:spcAft>
              </a:pPr>
              <a:r>
                <a:rPr lang="en-US" sz="3200" dirty="0"/>
                <a:t>M</a:t>
              </a:r>
            </a:p>
          </p:txBody>
        </p:sp>
        <p:sp>
          <p:nvSpPr>
            <p:cNvPr id="36" name="Freeform 36"/>
            <p:cNvSpPr/>
            <p:nvPr/>
          </p:nvSpPr>
          <p:spPr>
            <a:xfrm>
              <a:off x="1670474" y="3659473"/>
              <a:ext cx="657298" cy="762712"/>
            </a:xfrm>
            <a:custGeom>
              <a:avLst/>
              <a:gdLst>
                <a:gd name="connsiteX0" fmla="*/ 0 w 1691679"/>
                <a:gd name="connsiteY0" fmla="*/ 735881 h 1471761"/>
                <a:gd name="connsiteX1" fmla="*/ 367940 w 1691679"/>
                <a:gd name="connsiteY1" fmla="*/ 0 h 1471761"/>
                <a:gd name="connsiteX2" fmla="*/ 1323739 w 1691679"/>
                <a:gd name="connsiteY2" fmla="*/ 0 h 1471761"/>
                <a:gd name="connsiteX3" fmla="*/ 1691679 w 1691679"/>
                <a:gd name="connsiteY3" fmla="*/ 735881 h 1471761"/>
                <a:gd name="connsiteX4" fmla="*/ 1323739 w 1691679"/>
                <a:gd name="connsiteY4" fmla="*/ 1471761 h 1471761"/>
                <a:gd name="connsiteX5" fmla="*/ 367940 w 1691679"/>
                <a:gd name="connsiteY5" fmla="*/ 1471761 h 1471761"/>
                <a:gd name="connsiteX6" fmla="*/ 0 w 1691679"/>
                <a:gd name="connsiteY6" fmla="*/ 735881 h 147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679" h="1471761">
                  <a:moveTo>
                    <a:pt x="845839" y="0"/>
                  </a:moveTo>
                  <a:lnTo>
                    <a:pt x="1691679" y="320108"/>
                  </a:lnTo>
                  <a:lnTo>
                    <a:pt x="1691679" y="1151653"/>
                  </a:lnTo>
                  <a:lnTo>
                    <a:pt x="845839" y="1471761"/>
                  </a:lnTo>
                  <a:lnTo>
                    <a:pt x="0" y="1151653"/>
                  </a:lnTo>
                  <a:lnTo>
                    <a:pt x="0" y="320108"/>
                  </a:lnTo>
                  <a:lnTo>
                    <a:pt x="84583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349" tIns="263620" rIns="229349" bIns="263620" numCol="1" spcCol="1270" anchor="ctr" anchorCtr="0">
              <a:noAutofit/>
            </a:bodyPr>
            <a:lstStyle/>
            <a:p>
              <a:pPr algn="ctr" defTabSz="2667000">
                <a:lnSpc>
                  <a:spcPct val="90000"/>
                </a:lnSpc>
                <a:spcBef>
                  <a:spcPct val="0"/>
                </a:spcBef>
                <a:spcAft>
                  <a:spcPct val="35000"/>
                </a:spcAft>
              </a:pPr>
              <a:r>
                <a:rPr lang="en-US" sz="3200" dirty="0"/>
                <a:t>C</a:t>
              </a:r>
            </a:p>
          </p:txBody>
        </p:sp>
        <p:sp>
          <p:nvSpPr>
            <p:cNvPr id="37" name="Freeform 37"/>
            <p:cNvSpPr/>
            <p:nvPr/>
          </p:nvSpPr>
          <p:spPr>
            <a:xfrm>
              <a:off x="846530" y="3658070"/>
              <a:ext cx="657299" cy="762712"/>
            </a:xfrm>
            <a:custGeom>
              <a:avLst/>
              <a:gdLst>
                <a:gd name="connsiteX0" fmla="*/ 0 w 1691679"/>
                <a:gd name="connsiteY0" fmla="*/ 735881 h 1471761"/>
                <a:gd name="connsiteX1" fmla="*/ 367940 w 1691679"/>
                <a:gd name="connsiteY1" fmla="*/ 0 h 1471761"/>
                <a:gd name="connsiteX2" fmla="*/ 1323739 w 1691679"/>
                <a:gd name="connsiteY2" fmla="*/ 0 h 1471761"/>
                <a:gd name="connsiteX3" fmla="*/ 1691679 w 1691679"/>
                <a:gd name="connsiteY3" fmla="*/ 735881 h 1471761"/>
                <a:gd name="connsiteX4" fmla="*/ 1323739 w 1691679"/>
                <a:gd name="connsiteY4" fmla="*/ 1471761 h 1471761"/>
                <a:gd name="connsiteX5" fmla="*/ 367940 w 1691679"/>
                <a:gd name="connsiteY5" fmla="*/ 1471761 h 1471761"/>
                <a:gd name="connsiteX6" fmla="*/ 0 w 1691679"/>
                <a:gd name="connsiteY6" fmla="*/ 735881 h 147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679" h="1471761">
                  <a:moveTo>
                    <a:pt x="845839" y="0"/>
                  </a:moveTo>
                  <a:lnTo>
                    <a:pt x="1691679" y="320108"/>
                  </a:lnTo>
                  <a:lnTo>
                    <a:pt x="1691679" y="1151653"/>
                  </a:lnTo>
                  <a:lnTo>
                    <a:pt x="845839" y="1471761"/>
                  </a:lnTo>
                  <a:lnTo>
                    <a:pt x="0" y="1151653"/>
                  </a:lnTo>
                  <a:lnTo>
                    <a:pt x="0" y="320108"/>
                  </a:lnTo>
                  <a:lnTo>
                    <a:pt x="84583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949" tIns="492220" rIns="457949" bIns="492220" numCol="1" spcCol="1270" anchor="ctr" anchorCtr="0">
              <a:noAutofit/>
            </a:bodyPr>
            <a:lstStyle/>
            <a:p>
              <a:pPr algn="ctr" defTabSz="2667000">
                <a:lnSpc>
                  <a:spcPct val="90000"/>
                </a:lnSpc>
                <a:spcBef>
                  <a:spcPct val="0"/>
                </a:spcBef>
                <a:spcAft>
                  <a:spcPct val="35000"/>
                </a:spcAft>
              </a:pPr>
              <a:r>
                <a:rPr lang="en-US" sz="3200" dirty="0"/>
                <a:t>V</a:t>
              </a:r>
            </a:p>
          </p:txBody>
        </p:sp>
      </p:grpSp>
    </p:spTree>
    <p:extLst>
      <p:ext uri="{BB962C8B-B14F-4D97-AF65-F5344CB8AC3E}">
        <p14:creationId xmlns:p14="http://schemas.microsoft.com/office/powerpoint/2010/main" val="75685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Introduction</a:t>
            </a:r>
          </a:p>
        </p:txBody>
      </p:sp>
      <p:grpSp>
        <p:nvGrpSpPr>
          <p:cNvPr id="2" name="Group 1"/>
          <p:cNvGrpSpPr/>
          <p:nvPr/>
        </p:nvGrpSpPr>
        <p:grpSpPr>
          <a:xfrm>
            <a:off x="1170406" y="1123817"/>
            <a:ext cx="9570164" cy="5603700"/>
            <a:chOff x="1522179" y="927704"/>
            <a:chExt cx="9570164" cy="5603700"/>
          </a:xfrm>
        </p:grpSpPr>
        <p:pic>
          <p:nvPicPr>
            <p:cNvPr id="6" name="Picture 5"/>
            <p:cNvPicPr>
              <a:picLocks noChangeAspect="1"/>
            </p:cNvPicPr>
            <p:nvPr/>
          </p:nvPicPr>
          <p:blipFill>
            <a:blip r:embed="rId3"/>
            <a:stretch>
              <a:fillRect/>
            </a:stretch>
          </p:blipFill>
          <p:spPr>
            <a:xfrm>
              <a:off x="8925523" y="1207313"/>
              <a:ext cx="2166820" cy="753706"/>
            </a:xfrm>
            <a:prstGeom prst="rect">
              <a:avLst/>
            </a:prstGeom>
          </p:spPr>
        </p:pic>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08931" y="5110481"/>
              <a:ext cx="1079506" cy="142092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16453" y="927704"/>
              <a:ext cx="741023" cy="1077852"/>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505188" flipV="1">
              <a:off x="2066929" y="1353434"/>
              <a:ext cx="1794874" cy="718311"/>
            </a:xfrm>
            <a:prstGeom prst="rect">
              <a:avLst/>
            </a:prstGeom>
          </p:spPr>
        </p:pic>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3639156">
              <a:off x="1870696" y="4923042"/>
              <a:ext cx="1719794" cy="72083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0474" y="2326492"/>
              <a:ext cx="1771076" cy="2542216"/>
            </a:xfrm>
            <a:prstGeom prst="rect">
              <a:avLst/>
            </a:prstGeom>
            <a:ln>
              <a:noFill/>
            </a:ln>
            <a:effectLst>
              <a:outerShdw blurRad="292100" dist="139700" dir="2700000" algn="tl" rotWithShape="0">
                <a:srgbClr val="333333">
                  <a:alpha val="65000"/>
                </a:srgbClr>
              </a:outerShdw>
            </a:effectLst>
          </p:spPr>
        </p:pic>
        <p:sp>
          <p:nvSpPr>
            <p:cNvPr id="9" name="Down Arrow 8"/>
            <p:cNvSpPr/>
            <p:nvPr/>
          </p:nvSpPr>
          <p:spPr bwMode="auto">
            <a:xfrm rot="16200000">
              <a:off x="3656653" y="3055175"/>
              <a:ext cx="705008" cy="861339"/>
            </a:xfrm>
            <a:prstGeom prst="downArrow">
              <a:avLst/>
            </a:prstGeom>
            <a:solidFill>
              <a:srgbClr val="41A9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4800" y="1027340"/>
              <a:ext cx="1160723" cy="1227298"/>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34023" y="2843867"/>
              <a:ext cx="1151105" cy="1151105"/>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69631" y="4498912"/>
              <a:ext cx="2879890" cy="1096871"/>
            </a:xfrm>
            <a:prstGeom prst="rect">
              <a:avLst/>
            </a:prstGeom>
          </p:spPr>
        </p:pic>
        <p:pic>
          <p:nvPicPr>
            <p:cNvPr id="3074" name="Picture 2" descr="http://www.parascript.com/wp-content/uploads/2014/06/icon-gear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2179" y="2586707"/>
              <a:ext cx="1581150" cy="1581151"/>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1"/>
          <p:cNvSpPr txBox="1">
            <a:spLocks noChangeArrowheads="1"/>
          </p:cNvSpPr>
          <p:nvPr/>
        </p:nvSpPr>
        <p:spPr>
          <a:xfrm>
            <a:off x="571500" y="5331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Client Rendering Frameworks</a:t>
            </a:r>
            <a:endParaRPr lang="en-US" altLang="en-US" sz="4000" dirty="0">
              <a:solidFill>
                <a:srgbClr val="7F7F7F"/>
              </a:solidFill>
            </a:endParaRPr>
          </a:p>
        </p:txBody>
      </p:sp>
    </p:spTree>
    <p:extLst>
      <p:ext uri="{BB962C8B-B14F-4D97-AF65-F5344CB8AC3E}">
        <p14:creationId xmlns:p14="http://schemas.microsoft.com/office/powerpoint/2010/main" val="60013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Introduction</a:t>
            </a:r>
          </a:p>
        </p:txBody>
      </p:sp>
      <p:sp>
        <p:nvSpPr>
          <p:cNvPr id="10" name="Title 9"/>
          <p:cNvSpPr>
            <a:spLocks noGrp="1"/>
          </p:cNvSpPr>
          <p:nvPr>
            <p:ph type="title"/>
          </p:nvPr>
        </p:nvSpPr>
        <p:spPr/>
        <p:txBody>
          <a:bodyPr/>
          <a:lstStyle/>
          <a:p>
            <a:r>
              <a:rPr lang="en-US" b="1" dirty="0">
                <a:solidFill>
                  <a:srgbClr val="000000"/>
                </a:solidFill>
              </a:rPr>
              <a:t>What is Angular?</a:t>
            </a:r>
            <a:br>
              <a:rPr lang="en-US" altLang="en-US" sz="4400" dirty="0">
                <a:solidFill>
                  <a:srgbClr val="7F7F7F"/>
                </a:solidFill>
              </a:rPr>
            </a:br>
            <a:endParaRPr lang="en-US" dirty="0"/>
          </a:p>
        </p:txBody>
      </p:sp>
      <p:sp>
        <p:nvSpPr>
          <p:cNvPr id="11" name="Content Placeholder 10"/>
          <p:cNvSpPr>
            <a:spLocks noGrp="1"/>
          </p:cNvSpPr>
          <p:nvPr>
            <p:ph idx="1"/>
          </p:nvPr>
        </p:nvSpPr>
        <p:spPr/>
        <p:txBody>
          <a:bodyPr/>
          <a:lstStyle/>
          <a:p>
            <a:r>
              <a:rPr lang="en-US" dirty="0"/>
              <a:t>A JavaScript </a:t>
            </a:r>
            <a:r>
              <a:rPr lang="en-US" b="1" dirty="0"/>
              <a:t>framework</a:t>
            </a:r>
            <a:r>
              <a:rPr lang="en-US" dirty="0"/>
              <a:t> that is perfect for </a:t>
            </a:r>
            <a:r>
              <a:rPr lang="en-US" b="1" dirty="0"/>
              <a:t>Single Page Application </a:t>
            </a:r>
          </a:p>
          <a:p>
            <a:r>
              <a:rPr lang="en-US" dirty="0"/>
              <a:t>With client rendering approach and </a:t>
            </a:r>
            <a:r>
              <a:rPr lang="en-US" b="1" dirty="0"/>
              <a:t>two-way data binding</a:t>
            </a:r>
          </a:p>
          <a:p>
            <a:r>
              <a:rPr lang="en-US" dirty="0"/>
              <a:t>Can </a:t>
            </a:r>
            <a:r>
              <a:rPr lang="en-US" b="1" dirty="0"/>
              <a:t>extend HTML </a:t>
            </a:r>
            <a:r>
              <a:rPr lang="en-US" dirty="0"/>
              <a:t>with new attributes</a:t>
            </a:r>
          </a:p>
        </p:txBody>
      </p:sp>
      <p:pic>
        <p:nvPicPr>
          <p:cNvPr id="20" name="Picture 2" descr="D:\Documents\CSC\Images\2-bi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3587374"/>
            <a:ext cx="37909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 descr="D:\Documents\CSC\Images\One_Way_Data_Bind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245" y="3587374"/>
            <a:ext cx="431751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3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up AngularJS</a:t>
            </a:r>
          </a:p>
        </p:txBody>
      </p:sp>
      <p:sp>
        <p:nvSpPr>
          <p:cNvPr id="9" name="Rectangle 8"/>
          <p:cNvSpPr/>
          <p:nvPr/>
        </p:nvSpPr>
        <p:spPr>
          <a:xfrm>
            <a:off x="571500" y="4804010"/>
            <a:ext cx="10853398" cy="830997"/>
          </a:xfrm>
          <a:prstGeom prst="rect">
            <a:avLst/>
          </a:prstGeom>
        </p:spPr>
        <p:txBody>
          <a:bodyPr wrap="square">
            <a:spAutoFit/>
          </a:bodyPr>
          <a:lstStyle/>
          <a:p>
            <a:r>
              <a:rPr lang="en-US" sz="2400" dirty="0"/>
              <a:t>Even-numbered are stable such as 1.0.x, 1.2.x, etc. , odd-numbered are for development only such as 1.1.x, 1.3.x, etc. </a:t>
            </a:r>
          </a:p>
        </p:txBody>
      </p:sp>
      <p:pic>
        <p:nvPicPr>
          <p:cNvPr id="12" name="Content Placeholder 11"/>
          <p:cNvPicPr>
            <a:picLocks noGrp="1" noChangeAspect="1"/>
          </p:cNvPicPr>
          <p:nvPr>
            <p:ph idx="1"/>
          </p:nvPr>
        </p:nvPicPr>
        <p:blipFill>
          <a:blip r:embed="rId2"/>
          <a:stretch>
            <a:fillRect/>
          </a:stretch>
        </p:blipFill>
        <p:spPr>
          <a:xfrm>
            <a:off x="571500" y="2110283"/>
            <a:ext cx="11142000" cy="2297943"/>
          </a:xfrm>
          <a:prstGeom prst="rect">
            <a:avLst/>
          </a:prstGeom>
        </p:spPr>
      </p:pic>
    </p:spTree>
    <p:extLst>
      <p:ext uri="{BB962C8B-B14F-4D97-AF65-F5344CB8AC3E}">
        <p14:creationId xmlns:p14="http://schemas.microsoft.com/office/powerpoint/2010/main" val="162628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 Hello world</a:t>
            </a:r>
          </a:p>
        </p:txBody>
      </p:sp>
      <p:pic>
        <p:nvPicPr>
          <p:cNvPr id="15" name="Content Placeholder 14"/>
          <p:cNvPicPr>
            <a:picLocks noGrp="1" noChangeAspect="1"/>
          </p:cNvPicPr>
          <p:nvPr>
            <p:ph idx="1"/>
          </p:nvPr>
        </p:nvPicPr>
        <p:blipFill>
          <a:blip r:embed="rId3"/>
          <a:stretch>
            <a:fillRect/>
          </a:stretch>
        </p:blipFill>
        <p:spPr>
          <a:xfrm>
            <a:off x="571501" y="2299759"/>
            <a:ext cx="10401300" cy="2763308"/>
          </a:xfrm>
          <a:prstGeom prst="rect">
            <a:avLst/>
          </a:prstGeom>
        </p:spPr>
      </p:pic>
    </p:spTree>
    <p:extLst>
      <p:ext uri="{BB962C8B-B14F-4D97-AF65-F5344CB8AC3E}">
        <p14:creationId xmlns:p14="http://schemas.microsoft.com/office/powerpoint/2010/main" val="426232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 equivalent</a:t>
            </a:r>
          </a:p>
        </p:txBody>
      </p:sp>
      <p:pic>
        <p:nvPicPr>
          <p:cNvPr id="7" name="Content Placeholder 6"/>
          <p:cNvPicPr>
            <a:picLocks noGrp="1" noChangeAspect="1"/>
          </p:cNvPicPr>
          <p:nvPr>
            <p:ph idx="1"/>
          </p:nvPr>
        </p:nvPicPr>
        <p:blipFill>
          <a:blip r:embed="rId3"/>
          <a:stretch>
            <a:fillRect/>
          </a:stretch>
        </p:blipFill>
        <p:spPr>
          <a:xfrm>
            <a:off x="33867" y="1638356"/>
            <a:ext cx="11272215" cy="2839188"/>
          </a:xfrm>
          <a:prstGeom prst="rect">
            <a:avLst/>
          </a:prstGeom>
        </p:spPr>
      </p:pic>
      <p:pic>
        <p:nvPicPr>
          <p:cNvPr id="6" name="Picture 5"/>
          <p:cNvPicPr>
            <a:picLocks noChangeAspect="1"/>
          </p:cNvPicPr>
          <p:nvPr/>
        </p:nvPicPr>
        <p:blipFill>
          <a:blip r:embed="rId4"/>
          <a:stretch>
            <a:fillRect/>
          </a:stretch>
        </p:blipFill>
        <p:spPr>
          <a:xfrm>
            <a:off x="7825846" y="2819719"/>
            <a:ext cx="3480236" cy="1374247"/>
          </a:xfrm>
          <a:prstGeom prst="rect">
            <a:avLst/>
          </a:prstGeom>
        </p:spPr>
      </p:pic>
    </p:spTree>
    <p:extLst>
      <p:ext uri="{BB962C8B-B14F-4D97-AF65-F5344CB8AC3E}">
        <p14:creationId xmlns:p14="http://schemas.microsoft.com/office/powerpoint/2010/main" val="201379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normAutofit/>
          </a:bodyPr>
          <a:lstStyle/>
          <a:p>
            <a:r>
              <a:rPr lang="en-US" b="1" dirty="0">
                <a:solidFill>
                  <a:srgbClr val="000000"/>
                </a:solidFill>
              </a:rPr>
              <a:t>Warm up – Break the ice</a:t>
            </a:r>
            <a:endParaRPr lang="en-US" altLang="en-US" dirty="0">
              <a:solidFill>
                <a:srgbClr val="7F7F7F"/>
              </a:solidFill>
            </a:endParaRPr>
          </a:p>
        </p:txBody>
      </p:sp>
      <p:sp>
        <p:nvSpPr>
          <p:cNvPr id="2" name="Content Placeholder 1"/>
          <p:cNvSpPr>
            <a:spLocks noGrp="1"/>
          </p:cNvSpPr>
          <p:nvPr>
            <p:ph idx="1"/>
          </p:nvPr>
        </p:nvSpPr>
        <p:spPr>
          <a:xfrm>
            <a:off x="571500" y="1714500"/>
            <a:ext cx="11049000" cy="4267729"/>
          </a:xfrm>
        </p:spPr>
        <p:txBody>
          <a:bodyPr>
            <a:normAutofit/>
          </a:bodyPr>
          <a:lstStyle/>
          <a:p>
            <a:r>
              <a:rPr lang="en-US" dirty="0"/>
              <a:t>My role </a:t>
            </a:r>
          </a:p>
          <a:p>
            <a:pPr lvl="1"/>
            <a:r>
              <a:rPr lang="en-US" dirty="0"/>
              <a:t>Over 2 year working on AngularJS</a:t>
            </a:r>
          </a:p>
          <a:p>
            <a:pPr lvl="1"/>
            <a:r>
              <a:rPr lang="en-US" dirty="0"/>
              <a:t>……</a:t>
            </a:r>
          </a:p>
          <a:p>
            <a:r>
              <a:rPr lang="en-US" dirty="0"/>
              <a:t>Your turn</a:t>
            </a:r>
          </a:p>
          <a:p>
            <a:pPr lvl="1"/>
            <a:r>
              <a:rPr lang="en-US" dirty="0"/>
              <a:t>……</a:t>
            </a:r>
          </a:p>
        </p:txBody>
      </p:sp>
    </p:spTree>
    <p:extLst>
      <p:ext uri="{BB962C8B-B14F-4D97-AF65-F5344CB8AC3E}">
        <p14:creationId xmlns:p14="http://schemas.microsoft.com/office/powerpoint/2010/main" val="406701646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Angular Expression vs. JavaScript Expression</a:t>
            </a:r>
          </a:p>
        </p:txBody>
      </p:sp>
      <p:sp>
        <p:nvSpPr>
          <p:cNvPr id="3" name="Content Placeholder 2"/>
          <p:cNvSpPr>
            <a:spLocks noGrp="1"/>
          </p:cNvSpPr>
          <p:nvPr>
            <p:ph idx="1"/>
          </p:nvPr>
        </p:nvSpPr>
        <p:spPr/>
        <p:txBody>
          <a:bodyPr/>
          <a:lstStyle/>
          <a:p>
            <a:r>
              <a:rPr lang="en-US" dirty="0"/>
              <a:t>Points in common:</a:t>
            </a:r>
          </a:p>
          <a:p>
            <a:pPr lvl="1"/>
            <a:r>
              <a:rPr lang="en-US" dirty="0"/>
              <a:t>Can contain literals, operations, and variables</a:t>
            </a:r>
          </a:p>
          <a:p>
            <a:r>
              <a:rPr lang="en-US" dirty="0"/>
              <a:t>Only Angular Expression:</a:t>
            </a:r>
          </a:p>
          <a:p>
            <a:pPr lvl="1"/>
            <a:r>
              <a:rPr lang="en-US" dirty="0"/>
              <a:t>Does not support loops, conditions, and exceptions</a:t>
            </a:r>
          </a:p>
          <a:p>
            <a:pPr lvl="1"/>
            <a:r>
              <a:rPr lang="en-US" dirty="0"/>
              <a:t>Support Filters</a:t>
            </a:r>
          </a:p>
          <a:p>
            <a:pPr lvl="1"/>
            <a:r>
              <a:rPr lang="en-US" dirty="0"/>
              <a:t>Can be written inside HTML</a:t>
            </a:r>
          </a:p>
          <a:p>
            <a:pPr lvl="1"/>
            <a:endParaRPr lang="en-US" dirty="0"/>
          </a:p>
        </p:txBody>
      </p:sp>
    </p:spTree>
    <p:extLst>
      <p:ext uri="{BB962C8B-B14F-4D97-AF65-F5344CB8AC3E}">
        <p14:creationId xmlns:p14="http://schemas.microsoft.com/office/powerpoint/2010/main" val="180791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AngularJS Modules</a:t>
            </a:r>
          </a:p>
        </p:txBody>
      </p:sp>
      <p:sp>
        <p:nvSpPr>
          <p:cNvPr id="3" name="Content Placeholder 2"/>
          <p:cNvSpPr>
            <a:spLocks noGrp="1"/>
          </p:cNvSpPr>
          <p:nvPr>
            <p:ph idx="1"/>
          </p:nvPr>
        </p:nvSpPr>
        <p:spPr/>
        <p:txBody>
          <a:bodyPr/>
          <a:lstStyle/>
          <a:p>
            <a:r>
              <a:rPr lang="en-US" dirty="0"/>
              <a:t>An AngularJS module define an application</a:t>
            </a:r>
          </a:p>
          <a:p>
            <a:r>
              <a:rPr lang="en-US" dirty="0"/>
              <a:t>It is the container of other components such as controllers, directives.</a:t>
            </a:r>
          </a:p>
          <a:p>
            <a:r>
              <a:rPr lang="en-US" dirty="0"/>
              <a:t>Created by using global function </a:t>
            </a:r>
            <a:r>
              <a:rPr lang="en-US" dirty="0" err="1"/>
              <a:t>angular.module</a:t>
            </a:r>
            <a:r>
              <a:rPr lang="en-US" dirty="0"/>
              <a:t>() </a:t>
            </a:r>
          </a:p>
        </p:txBody>
      </p:sp>
      <p:pic>
        <p:nvPicPr>
          <p:cNvPr id="4" name="Picture 3"/>
          <p:cNvPicPr>
            <a:picLocks noChangeAspect="1"/>
          </p:cNvPicPr>
          <p:nvPr/>
        </p:nvPicPr>
        <p:blipFill>
          <a:blip r:embed="rId3"/>
          <a:stretch>
            <a:fillRect/>
          </a:stretch>
        </p:blipFill>
        <p:spPr>
          <a:xfrm>
            <a:off x="2651125" y="3464454"/>
            <a:ext cx="6425142" cy="2871483"/>
          </a:xfrm>
          <a:prstGeom prst="rect">
            <a:avLst/>
          </a:prstGeom>
        </p:spPr>
      </p:pic>
    </p:spTree>
    <p:extLst>
      <p:ext uri="{BB962C8B-B14F-4D97-AF65-F5344CB8AC3E}">
        <p14:creationId xmlns:p14="http://schemas.microsoft.com/office/powerpoint/2010/main" val="339860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55F-490B-4E39-8EAF-1A148EF96925}"/>
              </a:ext>
            </a:extLst>
          </p:cNvPr>
          <p:cNvSpPr>
            <a:spLocks noGrp="1"/>
          </p:cNvSpPr>
          <p:nvPr>
            <p:ph type="title"/>
          </p:nvPr>
        </p:nvSpPr>
        <p:spPr/>
        <p:txBody>
          <a:bodyPr/>
          <a:lstStyle/>
          <a:p>
            <a:r>
              <a:rPr lang="en-US" b="1" dirty="0"/>
              <a:t>Demo</a:t>
            </a:r>
            <a:endParaRPr lang="en-US" dirty="0"/>
          </a:p>
        </p:txBody>
      </p:sp>
      <p:sp>
        <p:nvSpPr>
          <p:cNvPr id="3" name="Content Placeholder 2">
            <a:extLst>
              <a:ext uri="{FF2B5EF4-FFF2-40B4-BE49-F238E27FC236}">
                <a16:creationId xmlns:a16="http://schemas.microsoft.com/office/drawing/2014/main" id="{08AB31B3-A684-4960-BC41-3B19A6F3E1C7}"/>
              </a:ext>
            </a:extLst>
          </p:cNvPr>
          <p:cNvSpPr>
            <a:spLocks noGrp="1"/>
          </p:cNvSpPr>
          <p:nvPr>
            <p:ph idx="1"/>
          </p:nvPr>
        </p:nvSpPr>
        <p:spPr/>
        <p:txBody>
          <a:bodyPr/>
          <a:lstStyle/>
          <a:p>
            <a:r>
              <a:rPr lang="en-US" dirty="0"/>
              <a:t>Hello World application</a:t>
            </a:r>
          </a:p>
          <a:p>
            <a:endParaRPr lang="en-US" dirty="0"/>
          </a:p>
        </p:txBody>
      </p:sp>
    </p:spTree>
    <p:extLst>
      <p:ext uri="{BB962C8B-B14F-4D97-AF65-F5344CB8AC3E}">
        <p14:creationId xmlns:p14="http://schemas.microsoft.com/office/powerpoint/2010/main" val="164871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ctrTitle"/>
          </p:nvPr>
        </p:nvSpPr>
        <p:spPr>
          <a:xfrm>
            <a:off x="571500" y="1714499"/>
            <a:ext cx="11414554" cy="2437371"/>
          </a:xfrm>
        </p:spPr>
        <p:txBody>
          <a:bodyPr anchor="b"/>
          <a:lstStyle/>
          <a:p>
            <a:r>
              <a:rPr lang="en-US" altLang="en-US" b="1" dirty="0"/>
              <a:t>2. MVC and Data binding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070590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MVC    </a:t>
            </a:r>
          </a:p>
        </p:txBody>
      </p:sp>
      <p:sp>
        <p:nvSpPr>
          <p:cNvPr id="6"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endParaRPr lang="en-US" altLang="en-US" sz="4000" dirty="0">
              <a:solidFill>
                <a:srgbClr val="7F7F7F"/>
              </a:solidFill>
            </a:endParaRPr>
          </a:p>
        </p:txBody>
      </p:sp>
      <p:pic>
        <p:nvPicPr>
          <p:cNvPr id="1026" name="Picture 2" descr="angularjstutorialdotcom_model_view_controller.png (800×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652463"/>
            <a:ext cx="7620000"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85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MVC    </a:t>
            </a:r>
          </a:p>
        </p:txBody>
      </p:sp>
      <p:pic>
        <p:nvPicPr>
          <p:cNvPr id="2" name="Picture 1"/>
          <p:cNvPicPr>
            <a:picLocks noChangeAspect="1"/>
          </p:cNvPicPr>
          <p:nvPr/>
        </p:nvPicPr>
        <p:blipFill>
          <a:blip r:embed="rId3"/>
          <a:stretch>
            <a:fillRect/>
          </a:stretch>
        </p:blipFill>
        <p:spPr>
          <a:xfrm>
            <a:off x="571500" y="1123817"/>
            <a:ext cx="10314803" cy="5101343"/>
          </a:xfrm>
          <a:prstGeom prst="rect">
            <a:avLst/>
          </a:prstGeom>
        </p:spPr>
      </p:pic>
      <p:sp>
        <p:nvSpPr>
          <p:cNvPr id="6"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Angular MVC Pattern</a:t>
            </a:r>
            <a:endParaRPr lang="en-US" altLang="en-US" sz="4000" dirty="0">
              <a:solidFill>
                <a:srgbClr val="7F7F7F"/>
              </a:solidFill>
            </a:endParaRPr>
          </a:p>
        </p:txBody>
      </p:sp>
    </p:spTree>
    <p:extLst>
      <p:ext uri="{BB962C8B-B14F-4D97-AF65-F5344CB8AC3E}">
        <p14:creationId xmlns:p14="http://schemas.microsoft.com/office/powerpoint/2010/main" val="10723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Controllers</a:t>
            </a:r>
            <a:endParaRPr lang="en-US" dirty="0"/>
          </a:p>
        </p:txBody>
      </p:sp>
      <p:sp>
        <p:nvSpPr>
          <p:cNvPr id="3" name="Content Placeholder 2"/>
          <p:cNvSpPr>
            <a:spLocks noGrp="1"/>
          </p:cNvSpPr>
          <p:nvPr>
            <p:ph idx="1"/>
          </p:nvPr>
        </p:nvSpPr>
        <p:spPr>
          <a:xfrm>
            <a:off x="571500" y="1714501"/>
            <a:ext cx="11049000" cy="4267200"/>
          </a:xfrm>
        </p:spPr>
        <p:txBody>
          <a:bodyPr/>
          <a:lstStyle/>
          <a:p>
            <a:r>
              <a:rPr lang="en-US" dirty="0"/>
              <a:t>Create its own $scope</a:t>
            </a:r>
          </a:p>
          <a:p>
            <a:r>
              <a:rPr lang="en-US" dirty="0"/>
              <a:t>Expose methods and variables for views through the $scope</a:t>
            </a:r>
          </a:p>
          <a:p>
            <a:r>
              <a:rPr lang="en-US" dirty="0"/>
              <a:t>Unlike services, there can be many instances in an app</a:t>
            </a:r>
          </a:p>
          <a:p>
            <a:endParaRPr lang="en-US" dirty="0"/>
          </a:p>
        </p:txBody>
      </p:sp>
      <p:pic>
        <p:nvPicPr>
          <p:cNvPr id="4" name="Picture 3"/>
          <p:cNvPicPr>
            <a:picLocks noChangeAspect="1"/>
          </p:cNvPicPr>
          <p:nvPr/>
        </p:nvPicPr>
        <p:blipFill>
          <a:blip r:embed="rId3"/>
          <a:stretch>
            <a:fillRect/>
          </a:stretch>
        </p:blipFill>
        <p:spPr>
          <a:xfrm>
            <a:off x="1489375" y="3106393"/>
            <a:ext cx="8779090" cy="3087622"/>
          </a:xfrm>
          <a:prstGeom prst="rect">
            <a:avLst/>
          </a:prstGeom>
        </p:spPr>
      </p:pic>
    </p:spTree>
    <p:extLst>
      <p:ext uri="{BB962C8B-B14F-4D97-AF65-F5344CB8AC3E}">
        <p14:creationId xmlns:p14="http://schemas.microsoft.com/office/powerpoint/2010/main" val="20550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Scopes</a:t>
            </a:r>
          </a:p>
        </p:txBody>
      </p:sp>
      <p:sp>
        <p:nvSpPr>
          <p:cNvPr id="3" name="Content Placeholder 2"/>
          <p:cNvSpPr>
            <a:spLocks noGrp="1"/>
          </p:cNvSpPr>
          <p:nvPr>
            <p:ph idx="1"/>
          </p:nvPr>
        </p:nvSpPr>
        <p:spPr/>
        <p:txBody>
          <a:bodyPr/>
          <a:lstStyle/>
          <a:p>
            <a:r>
              <a:rPr lang="en-US" dirty="0"/>
              <a:t>Each controller have its own $scope which is an object that refers to the Model in MVC</a:t>
            </a:r>
          </a:p>
          <a:p>
            <a:r>
              <a:rPr lang="en-US" dirty="0"/>
              <a:t>It is the glue between View and Controller.</a:t>
            </a:r>
          </a:p>
          <a:p>
            <a:r>
              <a:rPr lang="en-US" dirty="0"/>
              <a:t>Only one $</a:t>
            </a:r>
            <a:r>
              <a:rPr lang="en-US" dirty="0" err="1"/>
              <a:t>rootScope</a:t>
            </a:r>
            <a:r>
              <a:rPr lang="en-US" dirty="0"/>
              <a:t> for an application</a:t>
            </a:r>
          </a:p>
        </p:txBody>
      </p:sp>
    </p:spTree>
    <p:extLst>
      <p:ext uri="{BB962C8B-B14F-4D97-AF65-F5344CB8AC3E}">
        <p14:creationId xmlns:p14="http://schemas.microsoft.com/office/powerpoint/2010/main" val="97654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Introduction</a:t>
            </a:r>
          </a:p>
        </p:txBody>
      </p:sp>
      <p:grpSp>
        <p:nvGrpSpPr>
          <p:cNvPr id="3" name="Group 2"/>
          <p:cNvGrpSpPr/>
          <p:nvPr/>
        </p:nvGrpSpPr>
        <p:grpSpPr>
          <a:xfrm>
            <a:off x="2093495" y="533136"/>
            <a:ext cx="9144000" cy="6134159"/>
            <a:chOff x="1636295" y="848520"/>
            <a:chExt cx="9144000" cy="6134159"/>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36295" y="1052384"/>
              <a:ext cx="9144000" cy="5930295"/>
            </a:xfrm>
            <a:prstGeom prst="rect">
              <a:avLst/>
            </a:prstGeom>
          </p:spPr>
        </p:pic>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5852" y="4507833"/>
              <a:ext cx="2228115" cy="180577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208422" y="927704"/>
              <a:ext cx="1549054" cy="22531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410342" y="531872"/>
              <a:ext cx="705008" cy="1468413"/>
            </a:xfrm>
            <a:prstGeom prst="downArrow">
              <a:avLst/>
            </a:prstGeom>
            <a:solidFill>
              <a:srgbClr val="41A9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9201" y="848520"/>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4534533" y="3490597"/>
              <a:ext cx="3067048" cy="1053866"/>
            </a:xfrm>
            <a:prstGeom prst="rect">
              <a:avLst/>
            </a:prstGeom>
          </p:spPr>
        </p:pic>
        <p:sp>
          <p:nvSpPr>
            <p:cNvPr id="6" name="TextBox 5"/>
            <p:cNvSpPr txBox="1"/>
            <p:nvPr/>
          </p:nvSpPr>
          <p:spPr>
            <a:xfrm>
              <a:off x="6915516" y="1052383"/>
              <a:ext cx="1685141"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Empty Values</a:t>
              </a:r>
              <a:endParaRPr lang="vi-VN" sz="1800" b="1" dirty="0"/>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087230">
              <a:off x="7976461" y="3324254"/>
              <a:ext cx="2906633" cy="1160993"/>
            </a:xfrm>
            <a:prstGeom prst="rect">
              <a:avLst/>
            </a:prstGeom>
          </p:spPr>
        </p:pic>
        <p:sp>
          <p:nvSpPr>
            <p:cNvPr id="21" name="TextBox 20"/>
            <p:cNvSpPr txBox="1"/>
            <p:nvPr/>
          </p:nvSpPr>
          <p:spPr>
            <a:xfrm>
              <a:off x="6960184" y="2000024"/>
              <a:ext cx="1390189"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Full Values</a:t>
              </a:r>
              <a:endParaRPr lang="vi-VN" sz="1800" b="1" dirty="0"/>
            </a:p>
          </p:txBody>
        </p:sp>
        <p:sp>
          <p:nvSpPr>
            <p:cNvPr id="22" name="TextBox 21"/>
            <p:cNvSpPr txBox="1"/>
            <p:nvPr/>
          </p:nvSpPr>
          <p:spPr>
            <a:xfrm>
              <a:off x="6850040" y="2745285"/>
              <a:ext cx="1890326"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Change a Value</a:t>
              </a:r>
              <a:endParaRPr lang="vi-VN" sz="1800" b="1" dirty="0"/>
            </a:p>
          </p:txBody>
        </p:sp>
        <p:sp>
          <p:nvSpPr>
            <p:cNvPr id="2" name="Rectangle 1"/>
            <p:cNvSpPr/>
            <p:nvPr/>
          </p:nvSpPr>
          <p:spPr>
            <a:xfrm>
              <a:off x="5176807" y="1035245"/>
              <a:ext cx="1252266" cy="535531"/>
            </a:xfrm>
            <a:prstGeom prst="rect">
              <a:avLst/>
            </a:prstGeom>
          </p:spPr>
          <p:txBody>
            <a:bodyPr wrap="none">
              <a:spAutoFit/>
            </a:bodyPr>
            <a:lstStyle/>
            <a:p>
              <a:r>
                <a:rPr lang="en-US" altLang="en-US" dirty="0">
                  <a:solidFill>
                    <a:srgbClr val="7F7F7F"/>
                  </a:solidFill>
                </a:rPr>
                <a:t>Step 1</a:t>
              </a:r>
              <a:endParaRPr lang="en-US" dirty="0"/>
            </a:p>
          </p:txBody>
        </p:sp>
        <p:sp>
          <p:nvSpPr>
            <p:cNvPr id="16" name="Rectangle 15"/>
            <p:cNvSpPr/>
            <p:nvPr/>
          </p:nvSpPr>
          <p:spPr>
            <a:xfrm>
              <a:off x="5286074" y="3786697"/>
              <a:ext cx="1252266" cy="535531"/>
            </a:xfrm>
            <a:prstGeom prst="rect">
              <a:avLst/>
            </a:prstGeom>
          </p:spPr>
          <p:txBody>
            <a:bodyPr wrap="none">
              <a:spAutoFit/>
            </a:bodyPr>
            <a:lstStyle/>
            <a:p>
              <a:r>
                <a:rPr lang="en-US" altLang="en-US" dirty="0">
                  <a:solidFill>
                    <a:srgbClr val="7F7F7F"/>
                  </a:solidFill>
                </a:rPr>
                <a:t>Step 2</a:t>
              </a:r>
              <a:endParaRPr lang="en-US" dirty="0"/>
            </a:p>
          </p:txBody>
        </p:sp>
        <p:sp>
          <p:nvSpPr>
            <p:cNvPr id="17" name="Rectangle 16"/>
            <p:cNvSpPr/>
            <p:nvPr/>
          </p:nvSpPr>
          <p:spPr>
            <a:xfrm>
              <a:off x="9286087" y="3555864"/>
              <a:ext cx="1252266" cy="535531"/>
            </a:xfrm>
            <a:prstGeom prst="rect">
              <a:avLst/>
            </a:prstGeom>
          </p:spPr>
          <p:txBody>
            <a:bodyPr wrap="none">
              <a:spAutoFit/>
            </a:bodyPr>
            <a:lstStyle/>
            <a:p>
              <a:r>
                <a:rPr lang="en-US" altLang="en-US" dirty="0">
                  <a:solidFill>
                    <a:srgbClr val="7F7F7F"/>
                  </a:solidFill>
                </a:rPr>
                <a:t>Step 3</a:t>
              </a:r>
              <a:endParaRPr lang="en-US" dirty="0"/>
            </a:p>
          </p:txBody>
        </p:sp>
      </p:grpSp>
      <p:sp>
        <p:nvSpPr>
          <p:cNvPr id="18"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a:t>
            </a:r>
            <a:endParaRPr lang="en-US" altLang="en-US" sz="4000" dirty="0">
              <a:solidFill>
                <a:srgbClr val="7F7F7F"/>
              </a:solidFill>
            </a:endParaRPr>
          </a:p>
        </p:txBody>
      </p:sp>
    </p:spTree>
    <p:extLst>
      <p:ext uri="{BB962C8B-B14F-4D97-AF65-F5344CB8AC3E}">
        <p14:creationId xmlns:p14="http://schemas.microsoft.com/office/powerpoint/2010/main" val="353937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76400" y="1237049"/>
            <a:ext cx="9144000" cy="5930295"/>
          </a:xfrm>
          <a:prstGeom prst="rect">
            <a:avLst/>
          </a:prstGeom>
        </p:spPr>
      </p:pic>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41"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69586" y="1614584"/>
            <a:ext cx="1549054" cy="22531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172007" y="1344383"/>
            <a:ext cx="705008" cy="1468413"/>
          </a:xfrm>
          <a:prstGeom prst="downArrow">
            <a:avLst/>
          </a:prstGeom>
          <a:solidFill>
            <a:srgbClr val="41A9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9543" y="959267"/>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6895858" y="1163130"/>
            <a:ext cx="1685141"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Empty Values</a:t>
            </a:r>
            <a:endParaRPr lang="vi-VN" sz="1800" b="1" dirty="0"/>
          </a:p>
        </p:txBody>
      </p:sp>
      <p:sp>
        <p:nvSpPr>
          <p:cNvPr id="1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 Step 1</a:t>
            </a:r>
          </a:p>
        </p:txBody>
      </p:sp>
    </p:spTree>
    <p:extLst>
      <p:ext uri="{BB962C8B-B14F-4D97-AF65-F5344CB8AC3E}">
        <p14:creationId xmlns:p14="http://schemas.microsoft.com/office/powerpoint/2010/main" val="247609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5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normAutofit/>
          </a:bodyPr>
          <a:lstStyle/>
          <a:p>
            <a:r>
              <a:rPr lang="en-US" b="1" dirty="0">
                <a:solidFill>
                  <a:srgbClr val="000000"/>
                </a:solidFill>
              </a:rPr>
              <a:t>Course Objectives</a:t>
            </a:r>
            <a:endParaRPr lang="en-US" altLang="en-US" dirty="0">
              <a:solidFill>
                <a:srgbClr val="7F7F7F"/>
              </a:solidFill>
            </a:endParaRPr>
          </a:p>
        </p:txBody>
      </p:sp>
      <p:sp>
        <p:nvSpPr>
          <p:cNvPr id="2" name="Content Placeholder 1"/>
          <p:cNvSpPr>
            <a:spLocks noGrp="1"/>
          </p:cNvSpPr>
          <p:nvPr>
            <p:ph idx="1"/>
          </p:nvPr>
        </p:nvSpPr>
        <p:spPr>
          <a:xfrm>
            <a:off x="571500" y="1714500"/>
            <a:ext cx="11049000" cy="4267729"/>
          </a:xfrm>
        </p:spPr>
        <p:txBody>
          <a:bodyPr>
            <a:normAutofit/>
          </a:bodyPr>
          <a:lstStyle/>
          <a:p>
            <a:pPr marL="0" indent="0">
              <a:buNone/>
            </a:pPr>
            <a:r>
              <a:rPr lang="en-US" dirty="0"/>
              <a:t>At the end of this course, you will be able to:</a:t>
            </a:r>
          </a:p>
          <a:p>
            <a:r>
              <a:rPr lang="en-US" dirty="0"/>
              <a:t>Understand AngularJS framework powers such as dependency injection, MVC model, angular routing, etc.</a:t>
            </a:r>
          </a:p>
          <a:p>
            <a:r>
              <a:rPr lang="en-US" dirty="0"/>
              <a:t>Know how to extend HTML by directive.</a:t>
            </a:r>
          </a:p>
          <a:p>
            <a:r>
              <a:rPr lang="en-US" dirty="0"/>
              <a:t>Be aware of scope inheritance and digest cycle of angular .</a:t>
            </a:r>
          </a:p>
          <a:p>
            <a:r>
              <a:rPr lang="en-US" dirty="0"/>
              <a:t>Be able to build single page application.</a:t>
            </a:r>
          </a:p>
          <a:p>
            <a:endParaRPr lang="en-US" dirty="0"/>
          </a:p>
          <a:p>
            <a:pPr marL="0" indent="0">
              <a:buNone/>
            </a:pPr>
            <a:endParaRPr lang="en-US" dirty="0"/>
          </a:p>
        </p:txBody>
      </p:sp>
    </p:spTree>
    <p:extLst>
      <p:ext uri="{BB962C8B-B14F-4D97-AF65-F5344CB8AC3E}">
        <p14:creationId xmlns:p14="http://schemas.microsoft.com/office/powerpoint/2010/main" val="2572583901"/>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36295" y="1052384"/>
            <a:ext cx="9144000" cy="5930295"/>
          </a:xfrm>
          <a:prstGeom prst="rect">
            <a:avLst/>
          </a:prstGeom>
        </p:spPr>
      </p:pic>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5852" y="4507833"/>
            <a:ext cx="2228115" cy="1805777"/>
          </a:xfrm>
          <a:prstGeom prst="rect">
            <a:avLst/>
          </a:prstGeom>
          <a:noFill/>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371896" y="527873"/>
            <a:ext cx="705008" cy="1468413"/>
          </a:xfrm>
          <a:prstGeom prst="downArrow">
            <a:avLst/>
          </a:prstGeom>
          <a:solidFill>
            <a:schemeClr val="bg2">
              <a:lumMod val="20000"/>
              <a:lumOff val="8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9201" y="848520"/>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4411589" y="3375947"/>
            <a:ext cx="3067048" cy="1053866"/>
          </a:xfrm>
          <a:prstGeom prst="rect">
            <a:avLst/>
          </a:prstGeom>
        </p:spPr>
      </p:pic>
      <p:sp>
        <p:nvSpPr>
          <p:cNvPr id="21" name="TextBox 20"/>
          <p:cNvSpPr txBox="1"/>
          <p:nvPr/>
        </p:nvSpPr>
        <p:spPr>
          <a:xfrm>
            <a:off x="6960184" y="2000024"/>
            <a:ext cx="1390189"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Full Values</a:t>
            </a:r>
            <a:endParaRPr lang="vi-VN" sz="1800" b="1" dirty="0"/>
          </a:p>
        </p:txBody>
      </p:sp>
      <p:sp>
        <p:nvSpPr>
          <p:cNvPr id="14"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 Step 2</a:t>
            </a:r>
          </a:p>
        </p:txBody>
      </p:sp>
    </p:spTree>
    <p:extLst>
      <p:ext uri="{BB962C8B-B14F-4D97-AF65-F5344CB8AC3E}">
        <p14:creationId xmlns:p14="http://schemas.microsoft.com/office/powerpoint/2010/main" val="327469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36295" y="1052384"/>
            <a:ext cx="9144000" cy="5930295"/>
          </a:xfrm>
          <a:prstGeom prst="rect">
            <a:avLst/>
          </a:prstGeom>
        </p:spPr>
      </p:pic>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5852" y="4507832"/>
            <a:ext cx="2228115" cy="1919094"/>
          </a:xfrm>
          <a:prstGeom prst="rect">
            <a:avLst/>
          </a:prstGeom>
          <a:noFill/>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410342" y="531872"/>
            <a:ext cx="705008" cy="1468413"/>
          </a:xfrm>
          <a:prstGeom prst="downArrow">
            <a:avLst/>
          </a:prstGeom>
          <a:solidFill>
            <a:schemeClr val="bg2">
              <a:lumMod val="20000"/>
              <a:lumOff val="8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eaLnBrk="0" hangingPunct="0"/>
            <a:endParaRPr lang="vi-VN"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9201" y="848520"/>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207851">
            <a:off x="8194189" y="3275268"/>
            <a:ext cx="2681279" cy="1070980"/>
          </a:xfrm>
          <a:prstGeom prst="rect">
            <a:avLst/>
          </a:prstGeom>
        </p:spPr>
      </p:pic>
      <p:sp>
        <p:nvSpPr>
          <p:cNvPr id="22" name="TextBox 21"/>
          <p:cNvSpPr txBox="1"/>
          <p:nvPr/>
        </p:nvSpPr>
        <p:spPr>
          <a:xfrm>
            <a:off x="6850040" y="2745285"/>
            <a:ext cx="1890326"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Change a Value</a:t>
            </a:r>
            <a:endParaRPr lang="vi-VN" sz="1800" b="1" dirty="0"/>
          </a:p>
        </p:txBody>
      </p:sp>
      <p:sp>
        <p:nvSpPr>
          <p:cNvPr id="1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 Step 3</a:t>
            </a:r>
          </a:p>
        </p:txBody>
      </p:sp>
    </p:spTree>
    <p:extLst>
      <p:ext uri="{BB962C8B-B14F-4D97-AF65-F5344CB8AC3E}">
        <p14:creationId xmlns:p14="http://schemas.microsoft.com/office/powerpoint/2010/main" val="25119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Introduction</a:t>
            </a:r>
          </a:p>
        </p:txBody>
      </p:sp>
      <p:grpSp>
        <p:nvGrpSpPr>
          <p:cNvPr id="3" name="Group 2"/>
          <p:cNvGrpSpPr/>
          <p:nvPr/>
        </p:nvGrpSpPr>
        <p:grpSpPr>
          <a:xfrm>
            <a:off x="2093495" y="533136"/>
            <a:ext cx="9144000" cy="6134159"/>
            <a:chOff x="1636295" y="848520"/>
            <a:chExt cx="9144000" cy="6134159"/>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36295" y="1052384"/>
              <a:ext cx="9144000" cy="5930295"/>
            </a:xfrm>
            <a:prstGeom prst="rect">
              <a:avLst/>
            </a:prstGeom>
          </p:spPr>
        </p:pic>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5852" y="4507833"/>
              <a:ext cx="2228115" cy="180577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208422" y="927704"/>
              <a:ext cx="1549054" cy="22531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410342" y="531872"/>
              <a:ext cx="705008" cy="1468413"/>
            </a:xfrm>
            <a:prstGeom prst="downArrow">
              <a:avLst/>
            </a:prstGeom>
            <a:solidFill>
              <a:srgbClr val="41A9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9201" y="848520"/>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4534533" y="3490597"/>
              <a:ext cx="3067048" cy="1053866"/>
            </a:xfrm>
            <a:prstGeom prst="rect">
              <a:avLst/>
            </a:prstGeom>
          </p:spPr>
        </p:pic>
        <p:sp>
          <p:nvSpPr>
            <p:cNvPr id="6" name="TextBox 5"/>
            <p:cNvSpPr txBox="1"/>
            <p:nvPr/>
          </p:nvSpPr>
          <p:spPr>
            <a:xfrm>
              <a:off x="6915516" y="1052383"/>
              <a:ext cx="1685141"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Empty Values</a:t>
              </a:r>
              <a:endParaRPr lang="vi-VN" sz="1800" b="1" dirty="0"/>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087230">
              <a:off x="7976461" y="3324254"/>
              <a:ext cx="2906633" cy="1160993"/>
            </a:xfrm>
            <a:prstGeom prst="rect">
              <a:avLst/>
            </a:prstGeom>
          </p:spPr>
        </p:pic>
        <p:sp>
          <p:nvSpPr>
            <p:cNvPr id="21" name="TextBox 20"/>
            <p:cNvSpPr txBox="1"/>
            <p:nvPr/>
          </p:nvSpPr>
          <p:spPr>
            <a:xfrm>
              <a:off x="6960184" y="2000024"/>
              <a:ext cx="1390189"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Full Values</a:t>
              </a:r>
              <a:endParaRPr lang="vi-VN" sz="1800" b="1" dirty="0"/>
            </a:p>
          </p:txBody>
        </p:sp>
        <p:sp>
          <p:nvSpPr>
            <p:cNvPr id="22" name="TextBox 21"/>
            <p:cNvSpPr txBox="1"/>
            <p:nvPr/>
          </p:nvSpPr>
          <p:spPr>
            <a:xfrm>
              <a:off x="6850040" y="2745285"/>
              <a:ext cx="1890326"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Change a Value</a:t>
              </a:r>
              <a:endParaRPr lang="vi-VN" sz="1800" b="1" dirty="0"/>
            </a:p>
          </p:txBody>
        </p:sp>
        <p:sp>
          <p:nvSpPr>
            <p:cNvPr id="2" name="Rectangle 1"/>
            <p:cNvSpPr/>
            <p:nvPr/>
          </p:nvSpPr>
          <p:spPr>
            <a:xfrm>
              <a:off x="5176807" y="1035245"/>
              <a:ext cx="1252266" cy="535531"/>
            </a:xfrm>
            <a:prstGeom prst="rect">
              <a:avLst/>
            </a:prstGeom>
          </p:spPr>
          <p:txBody>
            <a:bodyPr wrap="none">
              <a:spAutoFit/>
            </a:bodyPr>
            <a:lstStyle/>
            <a:p>
              <a:r>
                <a:rPr lang="en-US" altLang="en-US" dirty="0">
                  <a:solidFill>
                    <a:srgbClr val="7F7F7F"/>
                  </a:solidFill>
                </a:rPr>
                <a:t>Step 1</a:t>
              </a:r>
              <a:endParaRPr lang="en-US" dirty="0"/>
            </a:p>
          </p:txBody>
        </p:sp>
        <p:sp>
          <p:nvSpPr>
            <p:cNvPr id="16" name="Rectangle 15"/>
            <p:cNvSpPr/>
            <p:nvPr/>
          </p:nvSpPr>
          <p:spPr>
            <a:xfrm>
              <a:off x="5286074" y="3786697"/>
              <a:ext cx="1252266" cy="535531"/>
            </a:xfrm>
            <a:prstGeom prst="rect">
              <a:avLst/>
            </a:prstGeom>
          </p:spPr>
          <p:txBody>
            <a:bodyPr wrap="none">
              <a:spAutoFit/>
            </a:bodyPr>
            <a:lstStyle/>
            <a:p>
              <a:r>
                <a:rPr lang="en-US" altLang="en-US" dirty="0">
                  <a:solidFill>
                    <a:srgbClr val="7F7F7F"/>
                  </a:solidFill>
                </a:rPr>
                <a:t>Step 2</a:t>
              </a:r>
              <a:endParaRPr lang="en-US" dirty="0"/>
            </a:p>
          </p:txBody>
        </p:sp>
        <p:sp>
          <p:nvSpPr>
            <p:cNvPr id="17" name="Rectangle 16"/>
            <p:cNvSpPr/>
            <p:nvPr/>
          </p:nvSpPr>
          <p:spPr>
            <a:xfrm>
              <a:off x="9286087" y="3555864"/>
              <a:ext cx="1252266" cy="535531"/>
            </a:xfrm>
            <a:prstGeom prst="rect">
              <a:avLst/>
            </a:prstGeom>
          </p:spPr>
          <p:txBody>
            <a:bodyPr wrap="none">
              <a:spAutoFit/>
            </a:bodyPr>
            <a:lstStyle/>
            <a:p>
              <a:r>
                <a:rPr lang="en-US" altLang="en-US" dirty="0">
                  <a:solidFill>
                    <a:srgbClr val="7F7F7F"/>
                  </a:solidFill>
                </a:rPr>
                <a:t>Step 3</a:t>
              </a:r>
              <a:endParaRPr lang="en-US" dirty="0"/>
            </a:p>
          </p:txBody>
        </p:sp>
      </p:grpSp>
      <p:sp>
        <p:nvSpPr>
          <p:cNvPr id="18"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a:t>
            </a:r>
            <a:endParaRPr lang="en-US" altLang="en-US" sz="4000" dirty="0">
              <a:solidFill>
                <a:srgbClr val="7F7F7F"/>
              </a:solidFill>
            </a:endParaRPr>
          </a:p>
        </p:txBody>
      </p:sp>
    </p:spTree>
    <p:extLst>
      <p:ext uri="{BB962C8B-B14F-4D97-AF65-F5344CB8AC3E}">
        <p14:creationId xmlns:p14="http://schemas.microsoft.com/office/powerpoint/2010/main" val="44749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890714" y="1241775"/>
            <a:ext cx="8417855" cy="4383170"/>
          </a:xfrm>
          <a:prstGeom prst="rect">
            <a:avLst/>
          </a:prstGeom>
          <a:ln>
            <a:solidFill>
              <a:srgbClr val="00B0F0"/>
            </a:solidFill>
          </a:ln>
        </p:spPr>
      </p:pic>
      <p:sp>
        <p:nvSpPr>
          <p:cNvPr id="4" name="TextBox 3"/>
          <p:cNvSpPr txBox="1"/>
          <p:nvPr/>
        </p:nvSpPr>
        <p:spPr>
          <a:xfrm>
            <a:off x="5929747" y="4491335"/>
            <a:ext cx="2956259" cy="535531"/>
          </a:xfrm>
          <a:prstGeom prst="rect">
            <a:avLst/>
          </a:prstGeom>
          <a:noFill/>
          <a:ln>
            <a:solidFill>
              <a:schemeClr val="accent2">
                <a:lumMod val="50000"/>
                <a:lumOff val="50000"/>
              </a:schemeClr>
            </a:solidFill>
          </a:ln>
        </p:spPr>
        <p:txBody>
          <a:bodyPr wrap="none" rtlCol="0">
            <a:spAutoFit/>
          </a:bodyPr>
          <a:lstStyle/>
          <a:p>
            <a:r>
              <a:rPr lang="en-US" b="1" dirty="0"/>
              <a:t>Input new value</a:t>
            </a:r>
            <a:endParaRPr lang="vi-VN" b="1" dirty="0"/>
          </a:p>
        </p:txBody>
      </p:sp>
      <p:cxnSp>
        <p:nvCxnSpPr>
          <p:cNvPr id="6" name="Straight Arrow Connector 5"/>
          <p:cNvCxnSpPr>
            <a:stCxn id="4" idx="1"/>
          </p:cNvCxnSpPr>
          <p:nvPr/>
        </p:nvCxnSpPr>
        <p:spPr bwMode="auto">
          <a:xfrm flipH="1">
            <a:off x="4559032" y="4759101"/>
            <a:ext cx="1370714" cy="193899"/>
          </a:xfrm>
          <a:prstGeom prst="straightConnector1">
            <a:avLst/>
          </a:prstGeom>
          <a:solidFill>
            <a:schemeClr val="accent1"/>
          </a:solidFill>
          <a:ln w="28575" cap="flat" cmpd="sng" algn="ctr">
            <a:solidFill>
              <a:schemeClr val="accent2">
                <a:lumMod val="50000"/>
                <a:lumOff val="50000"/>
              </a:schemeClr>
            </a:solidFill>
            <a:prstDash val="solid"/>
            <a:round/>
            <a:headEnd type="none" w="med" len="med"/>
            <a:tailEnd type="triangle"/>
          </a:ln>
          <a:effectLst/>
        </p:spPr>
      </p:cxnSp>
      <p:cxnSp>
        <p:nvCxnSpPr>
          <p:cNvPr id="13" name="Straight Arrow Connector 12"/>
          <p:cNvCxnSpPr/>
          <p:nvPr/>
        </p:nvCxnSpPr>
        <p:spPr bwMode="auto">
          <a:xfrm flipH="1">
            <a:off x="4841133" y="4722168"/>
            <a:ext cx="1088615" cy="482131"/>
          </a:xfrm>
          <a:prstGeom prst="straightConnector1">
            <a:avLst/>
          </a:prstGeom>
          <a:solidFill>
            <a:schemeClr val="accent1"/>
          </a:solidFill>
          <a:ln w="28575" cap="flat" cmpd="sng" algn="ctr">
            <a:solidFill>
              <a:schemeClr val="accent2">
                <a:lumMod val="50000"/>
                <a:lumOff val="50000"/>
              </a:schemeClr>
            </a:solidFill>
            <a:prstDash val="solid"/>
            <a:round/>
            <a:headEnd type="none" w="med" len="med"/>
            <a:tailEnd type="triangle"/>
          </a:ln>
          <a:effectLst/>
        </p:spPr>
      </p:cxnSp>
      <p:sp>
        <p:nvSpPr>
          <p:cNvPr id="15" name="Title 13"/>
          <p:cNvSpPr txBox="1">
            <a:spLocks/>
          </p:cNvSpPr>
          <p:nvPr/>
        </p:nvSpPr>
        <p:spPr bwMode="auto">
          <a:xfrm>
            <a:off x="8419530" y="94012"/>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Data Binding</a:t>
            </a:r>
          </a:p>
        </p:txBody>
      </p:sp>
      <p:sp>
        <p:nvSpPr>
          <p:cNvPr id="8" name="TextBox 7"/>
          <p:cNvSpPr txBox="1"/>
          <p:nvPr/>
        </p:nvSpPr>
        <p:spPr>
          <a:xfrm>
            <a:off x="4841133" y="2336801"/>
            <a:ext cx="1616111" cy="246221"/>
          </a:xfrm>
          <a:prstGeom prst="rect">
            <a:avLst/>
          </a:prstGeom>
          <a:noFill/>
          <a:ln>
            <a:solidFill>
              <a:srgbClr val="00B0F0"/>
            </a:solidFill>
          </a:ln>
        </p:spPr>
        <p:txBody>
          <a:bodyPr wrap="square" rtlCol="0">
            <a:spAutoFit/>
          </a:bodyPr>
          <a:lstStyle/>
          <a:p>
            <a:pPr algn="ctr"/>
            <a:r>
              <a:rPr lang="en-US" sz="1000" b="1" dirty="0"/>
              <a:t>Model </a:t>
            </a:r>
            <a:r>
              <a:rPr lang="en-US" sz="1000" dirty="0"/>
              <a:t>(Model For View)</a:t>
            </a:r>
          </a:p>
        </p:txBody>
      </p:sp>
      <p:cxnSp>
        <p:nvCxnSpPr>
          <p:cNvPr id="11" name="Straight Arrow Connector 10"/>
          <p:cNvCxnSpPr>
            <a:stCxn id="8" idx="1"/>
          </p:cNvCxnSpPr>
          <p:nvPr/>
        </p:nvCxnSpPr>
        <p:spPr bwMode="auto">
          <a:xfrm flipH="1">
            <a:off x="4447822" y="2459911"/>
            <a:ext cx="393310" cy="272000"/>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
        <p:nvSpPr>
          <p:cNvPr id="12"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Example 2: Data binding</a:t>
            </a:r>
            <a:endParaRPr lang="en-US" altLang="en-US" sz="4000" dirty="0">
              <a:solidFill>
                <a:srgbClr val="7F7F7F"/>
              </a:solidFill>
            </a:endParaRPr>
          </a:p>
        </p:txBody>
      </p:sp>
      <p:sp>
        <p:nvSpPr>
          <p:cNvPr id="10" name="TextBox 9"/>
          <p:cNvSpPr txBox="1"/>
          <p:nvPr/>
        </p:nvSpPr>
        <p:spPr>
          <a:xfrm>
            <a:off x="6909274" y="2489565"/>
            <a:ext cx="1616111" cy="246221"/>
          </a:xfrm>
          <a:prstGeom prst="rect">
            <a:avLst/>
          </a:prstGeom>
          <a:noFill/>
          <a:ln>
            <a:solidFill>
              <a:srgbClr val="00B0F0"/>
            </a:solidFill>
          </a:ln>
        </p:spPr>
        <p:txBody>
          <a:bodyPr wrap="square" rtlCol="0">
            <a:spAutoFit/>
          </a:bodyPr>
          <a:lstStyle/>
          <a:p>
            <a:pPr algn="ctr"/>
            <a:r>
              <a:rPr lang="en-US" sz="1000" b="1" dirty="0"/>
              <a:t>Angular Expression</a:t>
            </a:r>
            <a:endParaRPr lang="en-US" sz="1000" dirty="0"/>
          </a:p>
        </p:txBody>
      </p:sp>
      <p:cxnSp>
        <p:nvCxnSpPr>
          <p:cNvPr id="14" name="Straight Arrow Connector 13"/>
          <p:cNvCxnSpPr>
            <a:stCxn id="10" idx="1"/>
          </p:cNvCxnSpPr>
          <p:nvPr/>
        </p:nvCxnSpPr>
        <p:spPr bwMode="auto">
          <a:xfrm flipH="1">
            <a:off x="5536069" y="2612676"/>
            <a:ext cx="1373205" cy="430441"/>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Tree>
    <p:extLst>
      <p:ext uri="{BB962C8B-B14F-4D97-AF65-F5344CB8AC3E}">
        <p14:creationId xmlns:p14="http://schemas.microsoft.com/office/powerpoint/2010/main" val="121775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3"/>
          <p:cNvSpPr txBox="1">
            <a:spLocks/>
          </p:cNvSpPr>
          <p:nvPr/>
        </p:nvSpPr>
        <p:spPr bwMode="auto">
          <a:xfrm>
            <a:off x="8419530" y="94012"/>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Data Binding</a:t>
            </a:r>
          </a:p>
        </p:txBody>
      </p:sp>
      <p:sp>
        <p:nvSpPr>
          <p:cNvPr id="12"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Equivalent Example 2 with data prefix</a:t>
            </a:r>
            <a:endParaRPr lang="en-US" altLang="en-US" sz="4000" dirty="0">
              <a:solidFill>
                <a:srgbClr val="7F7F7F"/>
              </a:solidFill>
            </a:endParaRPr>
          </a:p>
        </p:txBody>
      </p:sp>
      <p:pic>
        <p:nvPicPr>
          <p:cNvPr id="2" name="Picture 1"/>
          <p:cNvPicPr>
            <a:picLocks noChangeAspect="1"/>
          </p:cNvPicPr>
          <p:nvPr/>
        </p:nvPicPr>
        <p:blipFill>
          <a:blip r:embed="rId3"/>
          <a:stretch>
            <a:fillRect/>
          </a:stretch>
        </p:blipFill>
        <p:spPr>
          <a:xfrm>
            <a:off x="723900" y="2096473"/>
            <a:ext cx="10520823" cy="3292807"/>
          </a:xfrm>
          <a:prstGeom prst="rect">
            <a:avLst/>
          </a:prstGeom>
        </p:spPr>
      </p:pic>
    </p:spTree>
    <p:extLst>
      <p:ext uri="{BB962C8B-B14F-4D97-AF65-F5344CB8AC3E}">
        <p14:creationId xmlns:p14="http://schemas.microsoft.com/office/powerpoint/2010/main" val="219590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2515"/>
          <a:stretch/>
        </p:blipFill>
        <p:spPr>
          <a:xfrm>
            <a:off x="1391052" y="1123817"/>
            <a:ext cx="9118198" cy="4967703"/>
          </a:xfrm>
          <a:prstGeom prst="rect">
            <a:avLst/>
          </a:prstGeom>
          <a:ln>
            <a:solidFill>
              <a:srgbClr val="00B0F0"/>
            </a:solidFill>
          </a:ln>
        </p:spPr>
      </p:pic>
      <p:sp>
        <p:nvSpPr>
          <p:cNvPr id="10" name="Rectangle 9"/>
          <p:cNvSpPr/>
          <p:nvPr/>
        </p:nvSpPr>
        <p:spPr bwMode="auto">
          <a:xfrm>
            <a:off x="2467155" y="2151680"/>
            <a:ext cx="2880428" cy="193260"/>
          </a:xfrm>
          <a:prstGeom prst="rect">
            <a:avLst/>
          </a:prstGeom>
          <a:noFill/>
          <a:ln w="381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20" name="Rectangle 19"/>
          <p:cNvSpPr/>
          <p:nvPr/>
        </p:nvSpPr>
        <p:spPr bwMode="auto">
          <a:xfrm>
            <a:off x="3140337" y="3418428"/>
            <a:ext cx="1521874" cy="189240"/>
          </a:xfrm>
          <a:prstGeom prst="rect">
            <a:avLst/>
          </a:prstGeom>
          <a:noFill/>
          <a:ln w="381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cxnSp>
        <p:nvCxnSpPr>
          <p:cNvPr id="7" name="Straight Arrow Connector 6"/>
          <p:cNvCxnSpPr>
            <a:stCxn id="2" idx="3"/>
          </p:cNvCxnSpPr>
          <p:nvPr/>
        </p:nvCxnSpPr>
        <p:spPr bwMode="auto">
          <a:xfrm flipV="1">
            <a:off x="2219962" y="3690042"/>
            <a:ext cx="517136" cy="698884"/>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12" name="Straight Arrow Connector 11"/>
          <p:cNvCxnSpPr>
            <a:stCxn id="2" idx="3"/>
          </p:cNvCxnSpPr>
          <p:nvPr/>
        </p:nvCxnSpPr>
        <p:spPr bwMode="auto">
          <a:xfrm>
            <a:off x="2219962" y="4388927"/>
            <a:ext cx="530330" cy="18022"/>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24" name="Straight Arrow Connector 23"/>
          <p:cNvCxnSpPr>
            <a:stCxn id="2" idx="3"/>
          </p:cNvCxnSpPr>
          <p:nvPr/>
        </p:nvCxnSpPr>
        <p:spPr bwMode="auto">
          <a:xfrm>
            <a:off x="2219963" y="4388928"/>
            <a:ext cx="843880" cy="766687"/>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
        <p:nvSpPr>
          <p:cNvPr id="2" name="TextBox 1"/>
          <p:cNvSpPr txBox="1"/>
          <p:nvPr/>
        </p:nvSpPr>
        <p:spPr>
          <a:xfrm>
            <a:off x="1202167" y="4138055"/>
            <a:ext cx="1017795" cy="501744"/>
          </a:xfrm>
          <a:prstGeom prst="rect">
            <a:avLst/>
          </a:prstGeom>
          <a:solidFill>
            <a:schemeClr val="bg1"/>
          </a:solidFill>
          <a:ln>
            <a:solidFill>
              <a:srgbClr val="00B0F0"/>
            </a:solidFill>
          </a:ln>
        </p:spPr>
        <p:txBody>
          <a:bodyPr wrap="none" lIns="0" tIns="0" rIns="0" bIns="0" rtlCol="0">
            <a:spAutoFit/>
          </a:bodyPr>
          <a:lstStyle/>
          <a:p>
            <a:pPr algn="ctr"/>
            <a:r>
              <a:rPr lang="en-US" sz="2000" dirty="0"/>
              <a:t>Model</a:t>
            </a:r>
          </a:p>
          <a:p>
            <a:pPr algn="ctr"/>
            <a:r>
              <a:rPr lang="en-US" sz="1000" dirty="0"/>
              <a:t>(Model For View)</a:t>
            </a:r>
          </a:p>
        </p:txBody>
      </p:sp>
      <p:sp>
        <p:nvSpPr>
          <p:cNvPr id="13"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MVC    </a:t>
            </a:r>
          </a:p>
        </p:txBody>
      </p:sp>
      <p:sp>
        <p:nvSpPr>
          <p:cNvPr id="14"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Example 3: Define a controller</a:t>
            </a:r>
            <a:endParaRPr lang="en-US" altLang="en-US" sz="4000" dirty="0">
              <a:solidFill>
                <a:srgbClr val="7F7F7F"/>
              </a:solidFill>
            </a:endParaRPr>
          </a:p>
        </p:txBody>
      </p:sp>
    </p:spTree>
    <p:extLst>
      <p:ext uri="{BB962C8B-B14F-4D97-AF65-F5344CB8AC3E}">
        <p14:creationId xmlns:p14="http://schemas.microsoft.com/office/powerpoint/2010/main" val="7740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55F-490B-4E39-8EAF-1A148EF96925}"/>
              </a:ext>
            </a:extLst>
          </p:cNvPr>
          <p:cNvSpPr>
            <a:spLocks noGrp="1"/>
          </p:cNvSpPr>
          <p:nvPr>
            <p:ph type="title"/>
          </p:nvPr>
        </p:nvSpPr>
        <p:spPr/>
        <p:txBody>
          <a:bodyPr/>
          <a:lstStyle/>
          <a:p>
            <a:r>
              <a:rPr lang="en-US" b="1" dirty="0"/>
              <a:t>Demo</a:t>
            </a:r>
            <a:endParaRPr lang="en-US" dirty="0"/>
          </a:p>
        </p:txBody>
      </p:sp>
      <p:sp>
        <p:nvSpPr>
          <p:cNvPr id="3" name="Content Placeholder 2">
            <a:extLst>
              <a:ext uri="{FF2B5EF4-FFF2-40B4-BE49-F238E27FC236}">
                <a16:creationId xmlns:a16="http://schemas.microsoft.com/office/drawing/2014/main" id="{08AB31B3-A684-4960-BC41-3B19A6F3E1C7}"/>
              </a:ext>
            </a:extLst>
          </p:cNvPr>
          <p:cNvSpPr>
            <a:spLocks noGrp="1"/>
          </p:cNvSpPr>
          <p:nvPr>
            <p:ph idx="1"/>
          </p:nvPr>
        </p:nvSpPr>
        <p:spPr/>
        <p:txBody>
          <a:bodyPr/>
          <a:lstStyle/>
          <a:p>
            <a:r>
              <a:rPr lang="en-US" dirty="0"/>
              <a:t>Data Binding</a:t>
            </a:r>
          </a:p>
          <a:p>
            <a:endParaRPr lang="en-US" dirty="0"/>
          </a:p>
        </p:txBody>
      </p:sp>
    </p:spTree>
    <p:extLst>
      <p:ext uri="{BB962C8B-B14F-4D97-AF65-F5344CB8AC3E}">
        <p14:creationId xmlns:p14="http://schemas.microsoft.com/office/powerpoint/2010/main" val="35724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ctrTitle"/>
          </p:nvPr>
        </p:nvSpPr>
        <p:spPr>
          <a:xfrm>
            <a:off x="571500" y="1714499"/>
            <a:ext cx="9177981" cy="2667001"/>
          </a:xfrm>
        </p:spPr>
        <p:txBody>
          <a:bodyPr anchor="b"/>
          <a:lstStyle/>
          <a:p>
            <a:r>
              <a:rPr lang="en-US" altLang="en-US" b="1" dirty="0"/>
              <a:t>3. Bootstrap Angular</a:t>
            </a:r>
          </a:p>
        </p:txBody>
      </p:sp>
      <p:sp>
        <p:nvSpPr>
          <p:cNvPr id="2" name="Subtitle 1"/>
          <p:cNvSpPr>
            <a:spLocks noGrp="1"/>
          </p:cNvSpPr>
          <p:nvPr>
            <p:ph type="subTitle" idx="1"/>
          </p:nvPr>
        </p:nvSpPr>
        <p:spPr/>
        <p:txBody>
          <a:bodyPr/>
          <a:lstStyle/>
          <a:p>
            <a:r>
              <a:rPr lang="en-US" dirty="0"/>
              <a:t>Angular initialization process</a:t>
            </a:r>
          </a:p>
        </p:txBody>
      </p:sp>
    </p:spTree>
    <p:extLst>
      <p:ext uri="{BB962C8B-B14F-4D97-AF65-F5344CB8AC3E}">
        <p14:creationId xmlns:p14="http://schemas.microsoft.com/office/powerpoint/2010/main" val="1917837938"/>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MVC    </a:t>
            </a:r>
          </a:p>
        </p:txBody>
      </p:sp>
      <p:pic>
        <p:nvPicPr>
          <p:cNvPr id="1026" name="Picture 2" descr="https://docs.angularjs.org/img/guide/concepts-start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283" y="1257043"/>
            <a:ext cx="5292797" cy="4501206"/>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
          <p:cNvSpPr>
            <a:spLocks noGrp="1"/>
          </p:cNvSpPr>
          <p:nvPr>
            <p:ph idx="1"/>
          </p:nvPr>
        </p:nvSpPr>
        <p:spPr>
          <a:xfrm>
            <a:off x="571500" y="1453109"/>
            <a:ext cx="4728633" cy="4267729"/>
          </a:xfrm>
        </p:spPr>
        <p:txBody>
          <a:bodyPr>
            <a:normAutofit fontScale="92500"/>
          </a:bodyPr>
          <a:lstStyle/>
          <a:p>
            <a:pPr marL="0" indent="0">
              <a:buNone/>
            </a:pPr>
            <a:r>
              <a:rPr lang="en-US" dirty="0"/>
              <a:t>Upon </a:t>
            </a:r>
            <a:r>
              <a:rPr lang="en-US" dirty="0" err="1"/>
              <a:t>DOMContentLoaded</a:t>
            </a:r>
            <a:r>
              <a:rPr lang="en-US" dirty="0"/>
              <a:t> event, Angular will look for </a:t>
            </a:r>
            <a:r>
              <a:rPr lang="en-US" dirty="0" err="1"/>
              <a:t>ngApp</a:t>
            </a:r>
            <a:r>
              <a:rPr lang="en-US" dirty="0"/>
              <a:t> directive indicating application root. When the directive is found, Angular will:</a:t>
            </a:r>
          </a:p>
          <a:p>
            <a:pPr marL="457200" indent="-457200">
              <a:buFont typeface="+mj-lt"/>
              <a:buAutoNum type="arabicPeriod"/>
            </a:pPr>
            <a:r>
              <a:rPr lang="en-US" dirty="0"/>
              <a:t>Load module and create application $injector which will be used for dependency injection</a:t>
            </a:r>
          </a:p>
          <a:p>
            <a:pPr marL="457200" indent="-457200">
              <a:buFont typeface="+mj-lt"/>
              <a:buAutoNum type="arabicPeriod"/>
            </a:pPr>
            <a:r>
              <a:rPr lang="en-US" dirty="0"/>
              <a:t>Compile DOM with </a:t>
            </a:r>
            <a:r>
              <a:rPr lang="en-US" dirty="0" err="1"/>
              <a:t>ngApp</a:t>
            </a:r>
            <a:r>
              <a:rPr lang="en-US" dirty="0"/>
              <a:t> as root of compilation =&gt; this allows us to have only portion of DOM treated as Angular application</a:t>
            </a:r>
          </a:p>
        </p:txBody>
      </p:sp>
      <p:sp>
        <p:nvSpPr>
          <p:cNvPr id="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How Angular works</a:t>
            </a:r>
            <a:endParaRPr lang="en-US" altLang="en-US" sz="4000" dirty="0">
              <a:solidFill>
                <a:srgbClr val="7F7F7F"/>
              </a:solidFill>
            </a:endParaRPr>
          </a:p>
        </p:txBody>
      </p:sp>
    </p:spTree>
    <p:extLst>
      <p:ext uri="{BB962C8B-B14F-4D97-AF65-F5344CB8AC3E}">
        <p14:creationId xmlns:p14="http://schemas.microsoft.com/office/powerpoint/2010/main" val="247370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Bootstrap automatically</a:t>
            </a:r>
          </a:p>
        </p:txBody>
      </p:sp>
      <p:sp>
        <p:nvSpPr>
          <p:cNvPr id="4" name="Hình Chữ nhật 5"/>
          <p:cNvSpPr>
            <a:spLocks noGrp="1" noChangeArrowheads="1"/>
          </p:cNvSpPr>
          <p:nvPr>
            <p:ph idx="1"/>
          </p:nvPr>
        </p:nvSpPr>
        <p:spPr bwMode="auto">
          <a:xfrm>
            <a:off x="571500" y="1953551"/>
            <a:ext cx="10824633" cy="3231654"/>
          </a:xfrm>
          <a:prstGeom prst="rect">
            <a:avLst/>
          </a:prstGeom>
          <a:solidFill>
            <a:srgbClr val="404040"/>
          </a:solidFill>
          <a:ln w="12700">
            <a:solidFill>
              <a:srgbClr val="FFC000"/>
            </a:solidFill>
            <a:miter lim="800000"/>
            <a:headEnd/>
            <a:tailEnd/>
          </a:ln>
        </p:spPr>
        <p:txBody>
          <a:bodyPr wrap="square">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vi-VN" altLang="en-US" sz="1400" dirty="0">
                <a:solidFill>
                  <a:srgbClr val="F92672"/>
                </a:solidFill>
                <a:latin typeface="Consolas" panose="020B0609020204030204" pitchFamily="49" charset="0"/>
              </a:rPr>
              <a:t>&lt;html</a:t>
            </a:r>
            <a:r>
              <a:rPr lang="vi-VN" altLang="en-US" sz="1400" dirty="0">
                <a:solidFill>
                  <a:srgbClr val="F8F8F2"/>
                </a:solidFill>
                <a:latin typeface="Consolas" panose="020B0609020204030204" pitchFamily="49" charset="0"/>
              </a:rPr>
              <a:t> </a:t>
            </a:r>
            <a:r>
              <a:rPr lang="vi-VN" altLang="en-US" sz="1400" dirty="0">
                <a:solidFill>
                  <a:srgbClr val="A6E22E"/>
                </a:solidFill>
                <a:latin typeface="Consolas" panose="020B0609020204030204" pitchFamily="49" charset="0"/>
              </a:rPr>
              <a:t>ng-app=</a:t>
            </a:r>
            <a:r>
              <a:rPr lang="vi-VN" altLang="en-US" sz="1400" dirty="0">
                <a:solidFill>
                  <a:srgbClr val="E6DB74"/>
                </a:solidFill>
                <a:latin typeface="Consolas" panose="020B0609020204030204" pitchFamily="49" charset="0"/>
              </a:rPr>
              <a:t>"myApp"</a:t>
            </a:r>
            <a:r>
              <a:rPr lang="vi-VN" altLang="en-US" sz="1400" dirty="0">
                <a:solidFill>
                  <a:srgbClr val="F92672"/>
                </a:solidFill>
                <a:latin typeface="Consolas" panose="020B0609020204030204" pitchFamily="49" charset="0"/>
              </a:rPr>
              <a:t>&gt;</a:t>
            </a: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  </a:t>
            </a:r>
            <a:r>
              <a:rPr lang="vi-VN" altLang="en-US" sz="1400" dirty="0">
                <a:solidFill>
                  <a:srgbClr val="F92672"/>
                </a:solidFill>
                <a:latin typeface="Consolas" panose="020B0609020204030204" pitchFamily="49" charset="0"/>
              </a:rPr>
              <a:t>&lt;head&gt;</a:t>
            </a: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a:t>
            </a: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  </a:t>
            </a:r>
            <a:r>
              <a:rPr lang="vi-VN" altLang="en-US" sz="1400" dirty="0">
                <a:solidFill>
                  <a:srgbClr val="F92672"/>
                </a:solidFill>
                <a:latin typeface="Consolas" panose="020B0609020204030204" pitchFamily="49" charset="0"/>
              </a:rPr>
              <a:t>&lt;/head&gt;</a:t>
            </a: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  </a:t>
            </a:r>
            <a:r>
              <a:rPr lang="vi-VN" altLang="en-US" sz="1400" dirty="0">
                <a:solidFill>
                  <a:srgbClr val="F92672"/>
                </a:solidFill>
                <a:latin typeface="Consolas" panose="020B0609020204030204" pitchFamily="49" charset="0"/>
              </a:rPr>
              <a:t>&lt;body</a:t>
            </a:r>
            <a:r>
              <a:rPr lang="vi-VN" altLang="en-US" sz="1400" dirty="0">
                <a:solidFill>
                  <a:srgbClr val="F8F8F2"/>
                </a:solidFill>
                <a:latin typeface="Consolas" panose="020B0609020204030204" pitchFamily="49" charset="0"/>
              </a:rPr>
              <a:t> </a:t>
            </a:r>
            <a:r>
              <a:rPr lang="vi-VN" altLang="en-US" sz="1400" dirty="0">
                <a:solidFill>
                  <a:srgbClr val="A6E22E"/>
                </a:solidFill>
                <a:latin typeface="Consolas" panose="020B0609020204030204" pitchFamily="49" charset="0"/>
              </a:rPr>
              <a:t>ng-app=</a:t>
            </a:r>
            <a:r>
              <a:rPr lang="vi-VN" altLang="en-US" sz="1400" dirty="0">
                <a:solidFill>
                  <a:srgbClr val="E6DB74"/>
                </a:solidFill>
                <a:latin typeface="Consolas" panose="020B0609020204030204" pitchFamily="49" charset="0"/>
              </a:rPr>
              <a:t>"myApp"</a:t>
            </a:r>
            <a:r>
              <a:rPr lang="vi-VN" altLang="en-US" sz="1400" dirty="0">
                <a:solidFill>
                  <a:srgbClr val="F92672"/>
                </a:solidFill>
                <a:latin typeface="Consolas" panose="020B0609020204030204" pitchFamily="49" charset="0"/>
              </a:rPr>
              <a:t>&gt;</a:t>
            </a: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  ...</a:t>
            </a:r>
          </a:p>
          <a:p>
            <a:pPr eaLnBrk="1" hangingPunct="1">
              <a:lnSpc>
                <a:spcPct val="100000"/>
              </a:lnSpc>
              <a:spcBef>
                <a:spcPct val="0"/>
              </a:spcBef>
              <a:buClrTx/>
              <a:buFontTx/>
              <a:buNone/>
            </a:pP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en-US" altLang="en-US" sz="1400" dirty="0">
                <a:solidFill>
                  <a:srgbClr val="F8F8F2"/>
                </a:solidFill>
                <a:latin typeface="Consolas" panose="020B0609020204030204" pitchFamily="49" charset="0"/>
              </a:rPr>
              <a:t>  </a:t>
            </a:r>
            <a:r>
              <a:rPr lang="en-US" altLang="en-US" sz="1400" dirty="0">
                <a:solidFill>
                  <a:srgbClr val="F92672"/>
                </a:solidFill>
                <a:latin typeface="Consolas" panose="020B0609020204030204" pitchFamily="49" charset="0"/>
              </a:rPr>
              <a:t>&lt;div</a:t>
            </a:r>
            <a:r>
              <a:rPr lang="en-US" altLang="en-US" sz="1400" dirty="0">
                <a:solidFill>
                  <a:srgbClr val="F8F8F2"/>
                </a:solidFill>
                <a:latin typeface="Consolas" panose="020B0609020204030204" pitchFamily="49" charset="0"/>
              </a:rPr>
              <a:t> </a:t>
            </a:r>
            <a:r>
              <a:rPr lang="en-US" altLang="en-US" sz="1400" dirty="0">
                <a:solidFill>
                  <a:srgbClr val="A6E22E"/>
                </a:solidFill>
                <a:latin typeface="Consolas" panose="020B0609020204030204" pitchFamily="49" charset="0"/>
              </a:rPr>
              <a:t>id=</a:t>
            </a:r>
            <a:r>
              <a:rPr lang="en-US" altLang="en-US" sz="1400" dirty="0">
                <a:solidFill>
                  <a:srgbClr val="E6DB74"/>
                </a:solidFill>
                <a:latin typeface="Consolas" panose="020B0609020204030204" pitchFamily="49" charset="0"/>
              </a:rPr>
              <a:t>"content"</a:t>
            </a:r>
            <a:r>
              <a:rPr lang="en-US" altLang="en-US" sz="1400" dirty="0">
                <a:solidFill>
                  <a:srgbClr val="F8F8F2"/>
                </a:solidFill>
                <a:latin typeface="Consolas" panose="020B0609020204030204" pitchFamily="49" charset="0"/>
              </a:rPr>
              <a:t> </a:t>
            </a:r>
            <a:r>
              <a:rPr lang="en-US" altLang="en-US" sz="1400" dirty="0">
                <a:solidFill>
                  <a:srgbClr val="A6E22E"/>
                </a:solidFill>
                <a:latin typeface="Consolas" panose="020B0609020204030204" pitchFamily="49" charset="0"/>
              </a:rPr>
              <a:t>ng-app=</a:t>
            </a:r>
            <a:r>
              <a:rPr lang="en-US" altLang="en-US" sz="1400" dirty="0">
                <a:solidFill>
                  <a:srgbClr val="E6DB74"/>
                </a:solidFill>
                <a:latin typeface="Consolas" panose="020B0609020204030204" pitchFamily="49" charset="0"/>
              </a:rPr>
              <a:t>"</a:t>
            </a:r>
            <a:r>
              <a:rPr lang="en-US" altLang="en-US" sz="1400" dirty="0" err="1">
                <a:solidFill>
                  <a:srgbClr val="E6DB74"/>
                </a:solidFill>
                <a:latin typeface="Consolas" panose="020B0609020204030204" pitchFamily="49" charset="0"/>
              </a:rPr>
              <a:t>myApp</a:t>
            </a:r>
            <a:r>
              <a:rPr lang="en-US" altLang="en-US" sz="1400" dirty="0">
                <a:solidFill>
                  <a:srgbClr val="E6DB74"/>
                </a:solidFill>
                <a:latin typeface="Consolas" panose="020B0609020204030204" pitchFamily="49" charset="0"/>
              </a:rPr>
              <a:t>"</a:t>
            </a:r>
            <a:r>
              <a:rPr lang="en-US" altLang="en-US" sz="1400" dirty="0">
                <a:solidFill>
                  <a:srgbClr val="F92672"/>
                </a:solidFill>
                <a:latin typeface="Consolas" panose="020B0609020204030204" pitchFamily="49" charset="0"/>
              </a:rPr>
              <a:t>&gt;</a:t>
            </a:r>
            <a:endParaRPr lang="en-US"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  ...</a:t>
            </a: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  </a:t>
            </a:r>
            <a:r>
              <a:rPr lang="vi-VN" altLang="en-US" sz="1400" dirty="0">
                <a:solidFill>
                  <a:srgbClr val="F92672"/>
                </a:solidFill>
                <a:latin typeface="Consolas" panose="020B0609020204030204" pitchFamily="49" charset="0"/>
              </a:rPr>
              <a:t>&lt;/div&gt;</a:t>
            </a: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a:t>
            </a:r>
          </a:p>
          <a:p>
            <a:pPr eaLnBrk="1" hangingPunct="1">
              <a:lnSpc>
                <a:spcPct val="100000"/>
              </a:lnSpc>
              <a:spcBef>
                <a:spcPct val="0"/>
              </a:spcBef>
              <a:buClrTx/>
              <a:buFontTx/>
              <a:buNone/>
            </a:pP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400" dirty="0">
                <a:solidFill>
                  <a:srgbClr val="F8F8F2"/>
                </a:solidFill>
                <a:latin typeface="Consolas" panose="020B0609020204030204" pitchFamily="49" charset="0"/>
              </a:rPr>
              <a:t>  </a:t>
            </a:r>
            <a:r>
              <a:rPr lang="vi-VN" altLang="en-US" sz="1400" dirty="0">
                <a:solidFill>
                  <a:srgbClr val="F92672"/>
                </a:solidFill>
                <a:latin typeface="Consolas" panose="020B0609020204030204" pitchFamily="49" charset="0"/>
              </a:rPr>
              <a:t>&lt;/body&gt;</a:t>
            </a:r>
            <a:endParaRPr lang="vi-VN" altLang="en-US" sz="14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400" dirty="0">
                <a:solidFill>
                  <a:srgbClr val="F92672"/>
                </a:solidFill>
                <a:latin typeface="Consolas" panose="020B0609020204030204" pitchFamily="49" charset="0"/>
              </a:rPr>
              <a:t>&lt;/html&gt;</a:t>
            </a:r>
            <a:endParaRPr lang="vi-VN" altLang="en-US" sz="14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15390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normAutofit/>
          </a:bodyPr>
          <a:lstStyle/>
          <a:p>
            <a:pPr>
              <a:defRPr/>
            </a:pPr>
            <a:r>
              <a:rPr lang="en-US" b="1" dirty="0">
                <a:solidFill>
                  <a:srgbClr val="000000"/>
                </a:solidFill>
              </a:rPr>
              <a:t>Course Audience and Prerequisite</a:t>
            </a:r>
            <a:endParaRPr lang="en-US" sz="4000" dirty="0">
              <a:solidFill>
                <a:srgbClr val="7F7F7F"/>
              </a:solidFill>
            </a:endParaRPr>
          </a:p>
        </p:txBody>
      </p:sp>
      <p:sp>
        <p:nvSpPr>
          <p:cNvPr id="10" name="Content Placeholder 1"/>
          <p:cNvSpPr>
            <a:spLocks noGrp="1"/>
          </p:cNvSpPr>
          <p:nvPr>
            <p:ph idx="1"/>
          </p:nvPr>
        </p:nvSpPr>
        <p:spPr>
          <a:xfrm>
            <a:off x="571499" y="1714500"/>
            <a:ext cx="11049001" cy="4266169"/>
          </a:xfrm>
        </p:spPr>
        <p:txBody>
          <a:bodyPr>
            <a:normAutofit/>
          </a:bodyPr>
          <a:lstStyle/>
          <a:p>
            <a:r>
              <a:rPr lang="en-US" dirty="0"/>
              <a:t>Audience: Software Engineer</a:t>
            </a:r>
          </a:p>
          <a:p>
            <a:r>
              <a:rPr lang="en-US" dirty="0"/>
              <a:t>Prerequisites:</a:t>
            </a:r>
          </a:p>
          <a:p>
            <a:pPr lvl="1"/>
            <a:r>
              <a:rPr lang="en-US" dirty="0"/>
              <a:t>Basic understanding of HTML/CSS</a:t>
            </a:r>
          </a:p>
          <a:p>
            <a:pPr lvl="1"/>
            <a:r>
              <a:rPr lang="en-US" dirty="0"/>
              <a:t>Hand on working with JavaScript</a:t>
            </a:r>
          </a:p>
          <a:p>
            <a:endParaRPr lang="en-US" dirty="0"/>
          </a:p>
        </p:txBody>
      </p:sp>
    </p:spTree>
    <p:extLst>
      <p:ext uri="{BB962C8B-B14F-4D97-AF65-F5344CB8AC3E}">
        <p14:creationId xmlns:p14="http://schemas.microsoft.com/office/powerpoint/2010/main" val="1040297148"/>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4 Bootstrap manually</a:t>
            </a:r>
          </a:p>
        </p:txBody>
      </p:sp>
      <p:pic>
        <p:nvPicPr>
          <p:cNvPr id="7" name="Content Placeholder 6"/>
          <p:cNvPicPr>
            <a:picLocks noGrp="1" noChangeAspect="1"/>
          </p:cNvPicPr>
          <p:nvPr>
            <p:ph idx="1"/>
          </p:nvPr>
        </p:nvPicPr>
        <p:blipFill>
          <a:blip r:embed="rId3"/>
          <a:stretch>
            <a:fillRect/>
          </a:stretch>
        </p:blipFill>
        <p:spPr>
          <a:xfrm>
            <a:off x="1976295" y="1123817"/>
            <a:ext cx="7195001" cy="4933360"/>
          </a:xfrm>
          <a:prstGeom prst="rect">
            <a:avLst/>
          </a:prstGeom>
        </p:spPr>
      </p:pic>
    </p:spTree>
    <p:extLst>
      <p:ext uri="{BB962C8B-B14F-4D97-AF65-F5344CB8AC3E}">
        <p14:creationId xmlns:p14="http://schemas.microsoft.com/office/powerpoint/2010/main" val="148836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98150" y="1714499"/>
            <a:ext cx="8323852" cy="3360082"/>
            <a:chOff x="2665881" y="1889251"/>
            <a:chExt cx="6959901" cy="2535266"/>
          </a:xfrm>
        </p:grpSpPr>
        <p:sp>
          <p:nvSpPr>
            <p:cNvPr id="11" name="Rectangle 10"/>
            <p:cNvSpPr/>
            <p:nvPr/>
          </p:nvSpPr>
          <p:spPr>
            <a:xfrm>
              <a:off x="2665883" y="3952570"/>
              <a:ext cx="2014275"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Controller1 </a:t>
              </a:r>
            </a:p>
          </p:txBody>
        </p:sp>
        <p:sp>
          <p:nvSpPr>
            <p:cNvPr id="22" name="Rectangle 21"/>
            <p:cNvSpPr/>
            <p:nvPr/>
          </p:nvSpPr>
          <p:spPr>
            <a:xfrm>
              <a:off x="5138695" y="3952570"/>
              <a:ext cx="2014275"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Controller2 </a:t>
              </a:r>
            </a:p>
          </p:txBody>
        </p:sp>
        <p:sp>
          <p:nvSpPr>
            <p:cNvPr id="23" name="Rectangle 22"/>
            <p:cNvSpPr/>
            <p:nvPr/>
          </p:nvSpPr>
          <p:spPr>
            <a:xfrm>
              <a:off x="7611507" y="3952570"/>
              <a:ext cx="2014275"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Controller3 </a:t>
              </a:r>
            </a:p>
          </p:txBody>
        </p:sp>
        <p:sp>
          <p:nvSpPr>
            <p:cNvPr id="24" name="Rectangle 23"/>
            <p:cNvSpPr/>
            <p:nvPr/>
          </p:nvSpPr>
          <p:spPr>
            <a:xfrm>
              <a:off x="5138695" y="1889251"/>
              <a:ext cx="2014275" cy="58847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Module</a:t>
              </a:r>
            </a:p>
          </p:txBody>
        </p:sp>
        <p:sp>
          <p:nvSpPr>
            <p:cNvPr id="25" name="Right Brace 24"/>
            <p:cNvSpPr/>
            <p:nvPr/>
          </p:nvSpPr>
          <p:spPr bwMode="auto">
            <a:xfrm rot="16200000">
              <a:off x="5744497" y="-323067"/>
              <a:ext cx="802668" cy="6959899"/>
            </a:xfrm>
            <a:prstGeom prst="rightBrace">
              <a:avLst>
                <a:gd name="adj1" fmla="val 38751"/>
                <a:gd name="adj2" fmla="val 49737"/>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grpSp>
      <p:sp>
        <p:nvSpPr>
          <p:cNvPr id="10"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Module and Multiple Controllers</a:t>
            </a:r>
          </a:p>
        </p:txBody>
      </p:sp>
    </p:spTree>
    <p:extLst>
      <p:ext uri="{BB962C8B-B14F-4D97-AF65-F5344CB8AC3E}">
        <p14:creationId xmlns:p14="http://schemas.microsoft.com/office/powerpoint/2010/main" val="36612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890713" y="1880422"/>
            <a:ext cx="8138160" cy="1877549"/>
          </a:xfrm>
          <a:prstGeom prst="rect">
            <a:avLst/>
          </a:prstGeom>
          <a:ln>
            <a:solidFill>
              <a:srgbClr val="41A9FF"/>
            </a:solidFill>
          </a:ln>
        </p:spPr>
      </p:pic>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Step 1: Create Module. </a:t>
            </a:r>
            <a:br>
              <a:rPr lang="en-US" b="1" dirty="0">
                <a:solidFill>
                  <a:srgbClr val="000000"/>
                </a:solidFill>
                <a:ea typeface="+mn-ea"/>
                <a:cs typeface="+mn-cs"/>
              </a:rPr>
            </a:br>
            <a:r>
              <a:rPr lang="en-US" b="1" dirty="0">
                <a:solidFill>
                  <a:srgbClr val="000000"/>
                </a:solidFill>
                <a:ea typeface="+mn-ea"/>
                <a:cs typeface="+mn-cs"/>
              </a:rPr>
              <a:t>Step 2: Add controllers to the module</a:t>
            </a:r>
          </a:p>
        </p:txBody>
      </p:sp>
    </p:spTree>
    <p:extLst>
      <p:ext uri="{BB962C8B-B14F-4D97-AF65-F5344CB8AC3E}">
        <p14:creationId xmlns:p14="http://schemas.microsoft.com/office/powerpoint/2010/main" val="323217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70867" y="1274728"/>
            <a:ext cx="4945000" cy="5098930"/>
          </a:xfrm>
          <a:prstGeom prst="rect">
            <a:avLst/>
          </a:prstGeom>
          <a:ln>
            <a:solidFill>
              <a:srgbClr val="41A9FF"/>
            </a:solidFill>
          </a:ln>
        </p:spPr>
      </p:pic>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Example 5: Module and Multiple Controllers</a:t>
            </a:r>
          </a:p>
        </p:txBody>
      </p:sp>
    </p:spTree>
    <p:extLst>
      <p:ext uri="{BB962C8B-B14F-4D97-AF65-F5344CB8AC3E}">
        <p14:creationId xmlns:p14="http://schemas.microsoft.com/office/powerpoint/2010/main" val="50388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4945" y="2019869"/>
            <a:ext cx="6450822" cy="3639158"/>
            <a:chOff x="2665883" y="1221068"/>
            <a:chExt cx="6959899" cy="4109656"/>
          </a:xfrm>
        </p:grpSpPr>
        <p:grpSp>
          <p:nvGrpSpPr>
            <p:cNvPr id="15" name="Group 14"/>
            <p:cNvGrpSpPr/>
            <p:nvPr/>
          </p:nvGrpSpPr>
          <p:grpSpPr>
            <a:xfrm>
              <a:off x="2665883" y="3952569"/>
              <a:ext cx="6959899" cy="1378155"/>
              <a:chOff x="1141882" y="3952569"/>
              <a:chExt cx="6959899" cy="1378155"/>
            </a:xfrm>
          </p:grpSpPr>
          <p:sp>
            <p:nvSpPr>
              <p:cNvPr id="11" name="Rectangle 10"/>
              <p:cNvSpPr/>
              <p:nvPr/>
            </p:nvSpPr>
            <p:spPr>
              <a:xfrm>
                <a:off x="1141882" y="3952569"/>
                <a:ext cx="2014275"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Controller1 </a:t>
                </a:r>
              </a:p>
            </p:txBody>
          </p:sp>
          <p:sp>
            <p:nvSpPr>
              <p:cNvPr id="22" name="Rectangle 21"/>
              <p:cNvSpPr/>
              <p:nvPr/>
            </p:nvSpPr>
            <p:spPr>
              <a:xfrm>
                <a:off x="3614694" y="3952569"/>
                <a:ext cx="2014275"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Controller2 </a:t>
                </a:r>
              </a:p>
            </p:txBody>
          </p:sp>
          <p:sp>
            <p:nvSpPr>
              <p:cNvPr id="23" name="Rectangle 22"/>
              <p:cNvSpPr/>
              <p:nvPr/>
            </p:nvSpPr>
            <p:spPr>
              <a:xfrm>
                <a:off x="6087506" y="3952569"/>
                <a:ext cx="2014275"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Controller3 </a:t>
                </a:r>
              </a:p>
            </p:txBody>
          </p:sp>
          <p:sp>
            <p:nvSpPr>
              <p:cNvPr id="8" name="Rectangle 7"/>
              <p:cNvSpPr/>
              <p:nvPr/>
            </p:nvSpPr>
            <p:spPr>
              <a:xfrm>
                <a:off x="6340779" y="4858776"/>
                <a:ext cx="1474218"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$scope</a:t>
                </a:r>
              </a:p>
            </p:txBody>
          </p:sp>
          <p:sp>
            <p:nvSpPr>
              <p:cNvPr id="9" name="Rectangle 8"/>
              <p:cNvSpPr/>
              <p:nvPr/>
            </p:nvSpPr>
            <p:spPr>
              <a:xfrm>
                <a:off x="3837342" y="4858777"/>
                <a:ext cx="1568980"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$scope</a:t>
                </a:r>
              </a:p>
            </p:txBody>
          </p:sp>
          <p:sp>
            <p:nvSpPr>
              <p:cNvPr id="10" name="Rectangle 9"/>
              <p:cNvSpPr/>
              <p:nvPr/>
            </p:nvSpPr>
            <p:spPr>
              <a:xfrm>
                <a:off x="1395152" y="4858777"/>
                <a:ext cx="1507733" cy="471947"/>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$scope</a:t>
                </a:r>
              </a:p>
            </p:txBody>
          </p:sp>
          <p:cxnSp>
            <p:nvCxnSpPr>
              <p:cNvPr id="4" name="Straight Arrow Connector 3"/>
              <p:cNvCxnSpPr>
                <a:stCxn id="22" idx="2"/>
                <a:endCxn id="9" idx="0"/>
              </p:cNvCxnSpPr>
              <p:nvPr/>
            </p:nvCxnSpPr>
            <p:spPr bwMode="auto">
              <a:xfrm>
                <a:off x="4621832" y="4424516"/>
                <a:ext cx="0" cy="4342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p:cNvCxnSpPr>
                <a:stCxn id="11" idx="2"/>
                <a:endCxn id="10" idx="0"/>
              </p:cNvCxnSpPr>
              <p:nvPr/>
            </p:nvCxnSpPr>
            <p:spPr bwMode="auto">
              <a:xfrm flipH="1">
                <a:off x="2149019" y="4424516"/>
                <a:ext cx="1" cy="4342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a:stCxn id="23" idx="2"/>
                <a:endCxn id="8" idx="0"/>
              </p:cNvCxnSpPr>
              <p:nvPr/>
            </p:nvCxnSpPr>
            <p:spPr bwMode="auto">
              <a:xfrm flipH="1">
                <a:off x="7077888" y="4424516"/>
                <a:ext cx="16756" cy="4342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27" name="Group 26"/>
            <p:cNvGrpSpPr/>
            <p:nvPr/>
          </p:nvGrpSpPr>
          <p:grpSpPr>
            <a:xfrm>
              <a:off x="4521649" y="1221068"/>
              <a:ext cx="3248366" cy="2259554"/>
              <a:chOff x="2997649" y="786807"/>
              <a:chExt cx="3248366" cy="2259554"/>
            </a:xfrm>
          </p:grpSpPr>
          <p:sp>
            <p:nvSpPr>
              <p:cNvPr id="24" name="Rectangle 23"/>
              <p:cNvSpPr/>
              <p:nvPr/>
            </p:nvSpPr>
            <p:spPr>
              <a:xfrm>
                <a:off x="2997649" y="786807"/>
                <a:ext cx="3248366" cy="9490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4800" dirty="0"/>
                  <a:t>Module</a:t>
                </a:r>
              </a:p>
            </p:txBody>
          </p:sp>
          <p:sp>
            <p:nvSpPr>
              <p:cNvPr id="20" name="Rectangle 19"/>
              <p:cNvSpPr/>
              <p:nvPr/>
            </p:nvSpPr>
            <p:spPr>
              <a:xfrm>
                <a:off x="3122602" y="2263757"/>
                <a:ext cx="2998460" cy="7826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3600" dirty="0"/>
                  <a:t>$</a:t>
                </a:r>
                <a:r>
                  <a:rPr lang="en-US" sz="3600" dirty="0" err="1"/>
                  <a:t>rootScope</a:t>
                </a:r>
                <a:endParaRPr lang="en-US" sz="3600" dirty="0"/>
              </a:p>
            </p:txBody>
          </p:sp>
          <p:cxnSp>
            <p:nvCxnSpPr>
              <p:cNvPr id="21" name="Straight Arrow Connector 20"/>
              <p:cNvCxnSpPr>
                <a:stCxn id="24" idx="2"/>
                <a:endCxn id="20" idx="0"/>
              </p:cNvCxnSpPr>
              <p:nvPr/>
            </p:nvCxnSpPr>
            <p:spPr bwMode="auto">
              <a:xfrm>
                <a:off x="4621832" y="1735829"/>
                <a:ext cx="0" cy="527928"/>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grpSp>
      </p:grpSp>
      <p:sp>
        <p:nvSpPr>
          <p:cNvPr id="18"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a:t>
            </a:r>
            <a:r>
              <a:rPr lang="en-US" b="1" dirty="0" err="1">
                <a:solidFill>
                  <a:srgbClr val="000000"/>
                </a:solidFill>
                <a:ea typeface="+mn-ea"/>
                <a:cs typeface="+mn-cs"/>
              </a:rPr>
              <a:t>rootScope</a:t>
            </a:r>
            <a:endParaRPr lang="en-US" b="1" dirty="0">
              <a:solidFill>
                <a:srgbClr val="000000"/>
              </a:solidFill>
              <a:ea typeface="+mn-ea"/>
              <a:cs typeface="+mn-cs"/>
            </a:endParaRPr>
          </a:p>
        </p:txBody>
      </p:sp>
      <p:pic>
        <p:nvPicPr>
          <p:cNvPr id="17" name="Picture 2" descr="https://docs.angularjs.org/img/guide/concepts-start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641" y="1262438"/>
            <a:ext cx="5292797" cy="450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00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17"/>
                                        </p:tgtEl>
                                        <p:attrNameLst>
                                          <p:attrName>ppt_x</p:attrName>
                                        </p:attrNameLst>
                                      </p:cBhvr>
                                      <p:tavLst>
                                        <p:tav tm="0">
                                          <p:val>
                                            <p:strVal val="ppt_x"/>
                                          </p:val>
                                        </p:tav>
                                        <p:tav tm="100000">
                                          <p:val>
                                            <p:strVal val="ppt_x"/>
                                          </p:val>
                                        </p:tav>
                                      </p:tavLst>
                                    </p:anim>
                                    <p:anim calcmode="lin" valueType="num">
                                      <p:cBhvr additive="base">
                                        <p:cTn id="11" dur="500"/>
                                        <p:tgtEl>
                                          <p:spTgt spid="17"/>
                                        </p:tgtEl>
                                        <p:attrNameLst>
                                          <p:attrName>ppt_y</p:attrName>
                                        </p:attrNameLst>
                                      </p:cBhvr>
                                      <p:tavLst>
                                        <p:tav tm="0">
                                          <p:val>
                                            <p:strVal val="ppt_y"/>
                                          </p:val>
                                        </p:tav>
                                        <p:tav tm="100000">
                                          <p:val>
                                            <p:strVal val="1+ppt_h/2"/>
                                          </p:val>
                                        </p:tav>
                                      </p:tavLst>
                                    </p:anim>
                                    <p:set>
                                      <p:cBhvr>
                                        <p:cTn id="1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Prototypal Scope Inheritance</a:t>
            </a:r>
          </a:p>
        </p:txBody>
      </p:sp>
      <p:pic>
        <p:nvPicPr>
          <p:cNvPr id="1026" name="Picture 2" descr="normal prototypal inheritanc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5294" y="1714499"/>
            <a:ext cx="9091470" cy="3774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Prototypal Scope Inheritance</a:t>
            </a:r>
          </a:p>
        </p:txBody>
      </p:sp>
      <p:pic>
        <p:nvPicPr>
          <p:cNvPr id="2052" name="Picture 4" descr="shadow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58" y="1714499"/>
            <a:ext cx="8873106" cy="368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7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Prototypal Scope Inheritance</a:t>
            </a:r>
          </a:p>
        </p:txBody>
      </p:sp>
      <p:pic>
        <p:nvPicPr>
          <p:cNvPr id="1026" name="Picture 2" descr="follow the chai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2272" y="1714499"/>
            <a:ext cx="9120970" cy="38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Prototypal Scope Inheritance</a:t>
            </a:r>
          </a:p>
        </p:txBody>
      </p:sp>
      <p:pic>
        <p:nvPicPr>
          <p:cNvPr id="3074" name="Picture 2" descr="not following the chai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6045" y="1273942"/>
            <a:ext cx="8534116" cy="449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0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Prototypal Scope Inheritance</a:t>
            </a:r>
          </a:p>
        </p:txBody>
      </p:sp>
      <p:pic>
        <p:nvPicPr>
          <p:cNvPr id="5122" name="Picture 2" descr="https://camo.githubusercontent.com/7f2d4d76e472463fa2980802a08cb3bedca7e0cd/687474703a2f2f692e737461636b2e696d6775722e636f6d2f3536756f652e706e6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3217" y="1549184"/>
            <a:ext cx="8505663" cy="44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57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normAutofit/>
          </a:bodyPr>
          <a:lstStyle/>
          <a:p>
            <a:pPr>
              <a:defRPr/>
            </a:pPr>
            <a:r>
              <a:rPr lang="en-US" b="1" dirty="0">
                <a:solidFill>
                  <a:srgbClr val="000000"/>
                </a:solidFill>
              </a:rPr>
              <a:t>Assessment Disciplines</a:t>
            </a:r>
            <a:endParaRPr lang="en-US" sz="4000" dirty="0">
              <a:solidFill>
                <a:srgbClr val="7F7F7F"/>
              </a:solidFill>
            </a:endParaRPr>
          </a:p>
        </p:txBody>
      </p:sp>
      <p:sp>
        <p:nvSpPr>
          <p:cNvPr id="12" name="Content Placeholder 4"/>
          <p:cNvSpPr>
            <a:spLocks noGrp="1"/>
          </p:cNvSpPr>
          <p:nvPr>
            <p:ph idx="1"/>
          </p:nvPr>
        </p:nvSpPr>
        <p:spPr>
          <a:xfrm>
            <a:off x="730598" y="1714499"/>
            <a:ext cx="10458333" cy="4902431"/>
          </a:xfrm>
        </p:spPr>
        <p:txBody>
          <a:bodyPr/>
          <a:lstStyle/>
          <a:p>
            <a:pPr marL="342900" indent="-342900"/>
            <a:r>
              <a:rPr lang="en-US" altLang="en-US" dirty="0"/>
              <a:t>Class Participation: 100% </a:t>
            </a:r>
          </a:p>
          <a:p>
            <a:pPr marL="342900" indent="-342900"/>
            <a:r>
              <a:rPr lang="en-US" altLang="en-US" dirty="0"/>
              <a:t>Homework: at least 50%</a:t>
            </a:r>
          </a:p>
          <a:p>
            <a:pPr marL="342900" indent="-342900"/>
            <a:r>
              <a:rPr lang="en-US" altLang="en-US" dirty="0"/>
              <a:t>Mini Test: at least 70%</a:t>
            </a:r>
          </a:p>
        </p:txBody>
      </p:sp>
    </p:spTree>
    <p:extLst>
      <p:ext uri="{BB962C8B-B14F-4D97-AF65-F5344CB8AC3E}">
        <p14:creationId xmlns:p14="http://schemas.microsoft.com/office/powerpoint/2010/main" val="1982905222"/>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Angular Scope Inheritance</a:t>
            </a:r>
          </a:p>
        </p:txBody>
      </p:sp>
      <p:sp>
        <p:nvSpPr>
          <p:cNvPr id="4" name="Content Placeholder 3">
            <a:extLst>
              <a:ext uri="{FF2B5EF4-FFF2-40B4-BE49-F238E27FC236}">
                <a16:creationId xmlns:a16="http://schemas.microsoft.com/office/drawing/2014/main" id="{5A193FEC-E066-47AB-BEC6-42DAAFE50F24}"/>
              </a:ext>
            </a:extLst>
          </p:cNvPr>
          <p:cNvSpPr>
            <a:spLocks noGrp="1"/>
          </p:cNvSpPr>
          <p:nvPr>
            <p:ph idx="1"/>
          </p:nvPr>
        </p:nvSpPr>
        <p:spPr/>
        <p:txBody>
          <a:bodyPr/>
          <a:lstStyle/>
          <a:p>
            <a:r>
              <a:rPr lang="en-US" dirty="0"/>
              <a:t>There are four types of scopes:</a:t>
            </a:r>
          </a:p>
          <a:p>
            <a:pPr lvl="1"/>
            <a:r>
              <a:rPr lang="en-US" dirty="0"/>
              <a:t>normal prototypal scope inheritance -- ng-include, ng-switch, ng-controller, directive with scope: true</a:t>
            </a:r>
          </a:p>
          <a:p>
            <a:pPr lvl="1"/>
            <a:r>
              <a:rPr lang="en-US" dirty="0"/>
              <a:t>normal prototypal scope inheritance with a copy/assignment -- ng-repeat. Each iteration of ng-repeat creates a new child scope, and that new child scope always gets a new property.</a:t>
            </a:r>
          </a:p>
          <a:p>
            <a:pPr lvl="1"/>
            <a:r>
              <a:rPr lang="en-US" dirty="0"/>
              <a:t>isolate scope -- directive with scope: {...}. This one is not prototypal, but '=', '@', and '&amp;' provide a mechanism to access parent scope properties, via attributes.</a:t>
            </a:r>
          </a:p>
          <a:p>
            <a:pPr lvl="1"/>
            <a:r>
              <a:rPr lang="en-US" dirty="0" err="1"/>
              <a:t>transcluded</a:t>
            </a:r>
            <a:r>
              <a:rPr lang="en-US" dirty="0"/>
              <a:t> scope -- directive with </a:t>
            </a:r>
            <a:r>
              <a:rPr lang="en-US" dirty="0" err="1"/>
              <a:t>transclude</a:t>
            </a:r>
            <a:r>
              <a:rPr lang="en-US" dirty="0"/>
              <a:t>: true. This one is also normal prototypal scope inheritance, but it is also a sibling of any isolate scope.</a:t>
            </a:r>
          </a:p>
        </p:txBody>
      </p:sp>
    </p:spTree>
    <p:extLst>
      <p:ext uri="{BB962C8B-B14F-4D97-AF65-F5344CB8AC3E}">
        <p14:creationId xmlns:p14="http://schemas.microsoft.com/office/powerpoint/2010/main" val="106627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527913" y="1297270"/>
            <a:ext cx="5136173" cy="5258924"/>
          </a:xfrm>
          <a:prstGeom prst="rect">
            <a:avLst/>
          </a:prstGeom>
          <a:ln>
            <a:solidFill>
              <a:srgbClr val="41A9FF"/>
            </a:solidFill>
          </a:ln>
        </p:spPr>
      </p:pic>
      <p:sp>
        <p:nvSpPr>
          <p:cNvPr id="5"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Example 6: Root Scope</a:t>
            </a:r>
          </a:p>
        </p:txBody>
      </p:sp>
    </p:spTree>
    <p:extLst>
      <p:ext uri="{BB962C8B-B14F-4D97-AF65-F5344CB8AC3E}">
        <p14:creationId xmlns:p14="http://schemas.microsoft.com/office/powerpoint/2010/main" val="122029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ctrTitle"/>
          </p:nvPr>
        </p:nvSpPr>
        <p:spPr/>
        <p:txBody>
          <a:bodyPr>
            <a:normAutofit/>
          </a:bodyPr>
          <a:lstStyle/>
          <a:p>
            <a:pPr eaLnBrk="1" hangingPunct="1"/>
            <a:r>
              <a:rPr lang="en-US" altLang="en-US" b="1" dirty="0"/>
              <a:t>Section 1: Q&amp;A</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4473900"/>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b="1" dirty="0"/>
              <a:t>4. Core modules </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076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43362" y="1287683"/>
            <a:ext cx="8292890" cy="4733131"/>
          </a:xfrm>
          <a:prstGeom prst="rect">
            <a:avLst/>
          </a:prstGeom>
          <a:ln>
            <a:solidFill>
              <a:srgbClr val="00B0F0"/>
            </a:solidFill>
          </a:ln>
        </p:spPr>
      </p:pic>
      <p:sp>
        <p:nvSpPr>
          <p:cNvPr id="9" name="Freeform 8"/>
          <p:cNvSpPr/>
          <p:nvPr/>
        </p:nvSpPr>
        <p:spPr>
          <a:xfrm>
            <a:off x="5912895" y="274638"/>
            <a:ext cx="1407761" cy="783998"/>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a:ln>
            <a:solidFill>
              <a:srgbClr val="EE252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2000" dirty="0"/>
              <a:t>Directive</a:t>
            </a:r>
          </a:p>
        </p:txBody>
      </p:sp>
      <p:sp>
        <p:nvSpPr>
          <p:cNvPr id="12" name="Rectangle 11"/>
          <p:cNvSpPr/>
          <p:nvPr/>
        </p:nvSpPr>
        <p:spPr bwMode="auto">
          <a:xfrm>
            <a:off x="3423059" y="1777579"/>
            <a:ext cx="955784" cy="207298"/>
          </a:xfrm>
          <a:prstGeom prst="rect">
            <a:avLst/>
          </a:prstGeom>
          <a:no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13" name="Rectangle 12"/>
          <p:cNvSpPr/>
          <p:nvPr/>
        </p:nvSpPr>
        <p:spPr bwMode="auto">
          <a:xfrm>
            <a:off x="3423059" y="2262127"/>
            <a:ext cx="1073771" cy="207298"/>
          </a:xfrm>
          <a:prstGeom prst="rect">
            <a:avLst/>
          </a:prstGeom>
          <a:no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cxnSp>
        <p:nvCxnSpPr>
          <p:cNvPr id="8" name="Straight Connector 7"/>
          <p:cNvCxnSpPr/>
          <p:nvPr/>
        </p:nvCxnSpPr>
        <p:spPr bwMode="auto">
          <a:xfrm flipV="1">
            <a:off x="4523573" y="1030132"/>
            <a:ext cx="1312647" cy="1242526"/>
          </a:xfrm>
          <a:prstGeom prst="line">
            <a:avLst/>
          </a:prstGeom>
          <a:solidFill>
            <a:schemeClr val="accent1"/>
          </a:solidFill>
          <a:ln w="9525" cap="flat" cmpd="sng" algn="ctr">
            <a:solidFill>
              <a:srgbClr val="EE2525"/>
            </a:solidFill>
            <a:prstDash val="solid"/>
            <a:round/>
            <a:headEnd type="none" w="med" len="med"/>
            <a:tailEnd type="none" w="med" len="med"/>
          </a:ln>
          <a:effectLst/>
        </p:spPr>
      </p:cxnSp>
      <p:cxnSp>
        <p:nvCxnSpPr>
          <p:cNvPr id="15" name="Straight Connector 14"/>
          <p:cNvCxnSpPr/>
          <p:nvPr/>
        </p:nvCxnSpPr>
        <p:spPr bwMode="auto">
          <a:xfrm flipV="1">
            <a:off x="5781061" y="1030132"/>
            <a:ext cx="110319" cy="510651"/>
          </a:xfrm>
          <a:prstGeom prst="line">
            <a:avLst/>
          </a:prstGeom>
          <a:solidFill>
            <a:schemeClr val="accent1"/>
          </a:solidFill>
          <a:ln w="9525" cap="flat" cmpd="sng" algn="ctr">
            <a:solidFill>
              <a:srgbClr val="EE2525"/>
            </a:solidFill>
            <a:prstDash val="solid"/>
            <a:round/>
            <a:headEnd type="none" w="med" len="med"/>
            <a:tailEnd type="none" w="med" len="med"/>
          </a:ln>
          <a:effectLst/>
        </p:spPr>
      </p:cxnSp>
      <p:cxnSp>
        <p:nvCxnSpPr>
          <p:cNvPr id="18" name="Straight Connector 17"/>
          <p:cNvCxnSpPr>
            <a:endCxn id="12" idx="3"/>
          </p:cNvCxnSpPr>
          <p:nvPr/>
        </p:nvCxnSpPr>
        <p:spPr bwMode="auto">
          <a:xfrm flipH="1">
            <a:off x="4378843" y="846313"/>
            <a:ext cx="1437200" cy="1034915"/>
          </a:xfrm>
          <a:prstGeom prst="line">
            <a:avLst/>
          </a:prstGeom>
          <a:solidFill>
            <a:schemeClr val="accent1"/>
          </a:solidFill>
          <a:ln w="9525" cap="flat" cmpd="sng" algn="ctr">
            <a:solidFill>
              <a:srgbClr val="EE2525"/>
            </a:solidFill>
            <a:prstDash val="solid"/>
            <a:round/>
            <a:headEnd type="none" w="med" len="med"/>
            <a:tailEnd type="none" w="med" len="med"/>
          </a:ln>
          <a:effectLst/>
        </p:spPr>
      </p:cxnSp>
      <p:sp>
        <p:nvSpPr>
          <p:cNvPr id="29" name="Freeform 28"/>
          <p:cNvSpPr/>
          <p:nvPr/>
        </p:nvSpPr>
        <p:spPr>
          <a:xfrm>
            <a:off x="8801733" y="3485366"/>
            <a:ext cx="1407761" cy="778836"/>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a:ln>
            <a:solidFill>
              <a:srgbClr val="EE252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vi-VN" sz="2000" dirty="0"/>
              <a:t>Services, Factories</a:t>
            </a:r>
          </a:p>
        </p:txBody>
      </p:sp>
      <p:sp>
        <p:nvSpPr>
          <p:cNvPr id="30" name="Rectangle 29"/>
          <p:cNvSpPr/>
          <p:nvPr/>
        </p:nvSpPr>
        <p:spPr bwMode="auto">
          <a:xfrm>
            <a:off x="6643512" y="2943917"/>
            <a:ext cx="1073771" cy="207298"/>
          </a:xfrm>
          <a:prstGeom prst="rect">
            <a:avLst/>
          </a:prstGeom>
          <a:no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37" name="Rectangle 36"/>
          <p:cNvSpPr/>
          <p:nvPr/>
        </p:nvSpPr>
        <p:spPr bwMode="auto">
          <a:xfrm>
            <a:off x="3305073" y="3470357"/>
            <a:ext cx="1688545" cy="161667"/>
          </a:xfrm>
          <a:prstGeom prst="rect">
            <a:avLst/>
          </a:prstGeom>
          <a:no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38" name="Freeform 37"/>
          <p:cNvSpPr/>
          <p:nvPr/>
        </p:nvSpPr>
        <p:spPr>
          <a:xfrm>
            <a:off x="1282338" y="3526370"/>
            <a:ext cx="1404740" cy="778836"/>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a:ln>
            <a:solidFill>
              <a:srgbClr val="EE252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vi-VN" sz="1800" dirty="0"/>
              <a:t>Global API Functions</a:t>
            </a:r>
          </a:p>
        </p:txBody>
      </p:sp>
      <p:cxnSp>
        <p:nvCxnSpPr>
          <p:cNvPr id="39" name="Straight Connector 38"/>
          <p:cNvCxnSpPr/>
          <p:nvPr/>
        </p:nvCxnSpPr>
        <p:spPr bwMode="auto">
          <a:xfrm flipH="1">
            <a:off x="2713836" y="3654248"/>
            <a:ext cx="443155" cy="485522"/>
          </a:xfrm>
          <a:prstGeom prst="line">
            <a:avLst/>
          </a:prstGeom>
          <a:solidFill>
            <a:schemeClr val="accent1"/>
          </a:solidFill>
          <a:ln w="9525" cap="flat" cmpd="sng" algn="ctr">
            <a:solidFill>
              <a:srgbClr val="EE2525"/>
            </a:solidFill>
            <a:prstDash val="solid"/>
            <a:round/>
            <a:headEnd type="none" w="med" len="med"/>
            <a:tailEnd type="none" w="med" len="med"/>
          </a:ln>
          <a:effectLst/>
        </p:spPr>
      </p:cxnSp>
      <p:sp>
        <p:nvSpPr>
          <p:cNvPr id="53" name="Freeform 52"/>
          <p:cNvSpPr/>
          <p:nvPr/>
        </p:nvSpPr>
        <p:spPr>
          <a:xfrm>
            <a:off x="10397222" y="1421344"/>
            <a:ext cx="1407761" cy="778836"/>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a:ln>
            <a:solidFill>
              <a:srgbClr val="EE252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vi-VN" sz="2000" dirty="0"/>
              <a:t>Filters</a:t>
            </a:r>
          </a:p>
        </p:txBody>
      </p:sp>
      <p:cxnSp>
        <p:nvCxnSpPr>
          <p:cNvPr id="54" name="Straight Connector 53"/>
          <p:cNvCxnSpPr/>
          <p:nvPr/>
        </p:nvCxnSpPr>
        <p:spPr bwMode="auto">
          <a:xfrm flipV="1">
            <a:off x="10052144" y="1730107"/>
            <a:ext cx="345078" cy="509540"/>
          </a:xfrm>
          <a:prstGeom prst="line">
            <a:avLst/>
          </a:prstGeom>
          <a:solidFill>
            <a:schemeClr val="accent1"/>
          </a:solidFill>
          <a:ln w="9525" cap="flat" cmpd="sng" algn="ctr">
            <a:solidFill>
              <a:srgbClr val="EE2525"/>
            </a:solidFill>
            <a:prstDash val="solid"/>
            <a:round/>
            <a:headEnd type="none" w="med" len="med"/>
            <a:tailEnd type="none" w="med" len="med"/>
          </a:ln>
          <a:effectLst/>
        </p:spPr>
      </p:cxnSp>
      <p:sp>
        <p:nvSpPr>
          <p:cNvPr id="55" name="Rectangle 54"/>
          <p:cNvSpPr/>
          <p:nvPr/>
        </p:nvSpPr>
        <p:spPr bwMode="auto">
          <a:xfrm>
            <a:off x="8807629" y="2261754"/>
            <a:ext cx="1175617" cy="207298"/>
          </a:xfrm>
          <a:prstGeom prst="rect">
            <a:avLst/>
          </a:prstGeom>
          <a:no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cxnSp>
        <p:nvCxnSpPr>
          <p:cNvPr id="31" name="Straight Connector 30"/>
          <p:cNvCxnSpPr/>
          <p:nvPr/>
        </p:nvCxnSpPr>
        <p:spPr bwMode="auto">
          <a:xfrm>
            <a:off x="7774407" y="3084491"/>
            <a:ext cx="947705" cy="706297"/>
          </a:xfrm>
          <a:prstGeom prst="line">
            <a:avLst/>
          </a:prstGeom>
          <a:solidFill>
            <a:schemeClr val="accent1"/>
          </a:solidFill>
          <a:ln w="9525" cap="flat" cmpd="sng" algn="ctr">
            <a:solidFill>
              <a:srgbClr val="EE2525"/>
            </a:solidFill>
            <a:prstDash val="solid"/>
            <a:round/>
            <a:headEnd type="none" w="med" len="med"/>
            <a:tailEnd type="none" w="med" len="med"/>
          </a:ln>
          <a:effectLst/>
        </p:spPr>
      </p:cxnSp>
      <p:sp>
        <p:nvSpPr>
          <p:cNvPr id="3" name="Rectangle 2"/>
          <p:cNvSpPr/>
          <p:nvPr/>
        </p:nvSpPr>
        <p:spPr bwMode="auto">
          <a:xfrm>
            <a:off x="5435475" y="1540783"/>
            <a:ext cx="922107" cy="161856"/>
          </a:xfrm>
          <a:prstGeom prst="rect">
            <a:avLst/>
          </a:prstGeom>
          <a:noFill/>
          <a:ln w="9525"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28"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Core Modules Overview</a:t>
            </a:r>
            <a:endParaRPr lang="en-US" altLang="en-US" sz="4000" dirty="0">
              <a:solidFill>
                <a:srgbClr val="7F7F7F"/>
              </a:solidFill>
            </a:endParaRPr>
          </a:p>
        </p:txBody>
      </p:sp>
    </p:spTree>
    <p:extLst>
      <p:ext uri="{BB962C8B-B14F-4D97-AF65-F5344CB8AC3E}">
        <p14:creationId xmlns:p14="http://schemas.microsoft.com/office/powerpoint/2010/main" val="207234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29" grpId="0" animBg="1"/>
      <p:bldP spid="30" grpId="0" animBg="1"/>
      <p:bldP spid="37" grpId="0" animBg="1"/>
      <p:bldP spid="38" grpId="0" animBg="1"/>
      <p:bldP spid="53" grpId="0" animBg="1"/>
      <p:bldP spid="55" grpId="0" animBg="1"/>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sp>
        <p:nvSpPr>
          <p:cNvPr id="9"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Angular ng Core Modules</a:t>
            </a:r>
            <a:endParaRPr lang="en-US" altLang="en-US" sz="4000" dirty="0">
              <a:solidFill>
                <a:srgbClr val="7F7F7F"/>
              </a:solidFill>
            </a:endParaRPr>
          </a:p>
        </p:txBody>
      </p:sp>
      <p:grpSp>
        <p:nvGrpSpPr>
          <p:cNvPr id="11" name="Group 10"/>
          <p:cNvGrpSpPr/>
          <p:nvPr/>
        </p:nvGrpSpPr>
        <p:grpSpPr>
          <a:xfrm>
            <a:off x="1604963" y="1676398"/>
            <a:ext cx="9286874" cy="3772794"/>
            <a:chOff x="2641551" y="1714498"/>
            <a:chExt cx="9286874" cy="3772794"/>
          </a:xfrm>
        </p:grpSpPr>
        <p:sp>
          <p:nvSpPr>
            <p:cNvPr id="3" name="Freeform 2"/>
            <p:cNvSpPr/>
            <p:nvPr/>
          </p:nvSpPr>
          <p:spPr>
            <a:xfrm>
              <a:off x="3975051" y="1714498"/>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4200" dirty="0"/>
                <a:t>Directive</a:t>
              </a:r>
            </a:p>
          </p:txBody>
        </p:sp>
        <p:sp>
          <p:nvSpPr>
            <p:cNvPr id="4" name="Freeform 3"/>
            <p:cNvSpPr/>
            <p:nvPr/>
          </p:nvSpPr>
          <p:spPr>
            <a:xfrm>
              <a:off x="7575203" y="1714498"/>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vi-VN" sz="4200" dirty="0"/>
                <a:t>Services</a:t>
              </a:r>
            </a:p>
          </p:txBody>
        </p:sp>
        <p:sp>
          <p:nvSpPr>
            <p:cNvPr id="7" name="Freeform 6"/>
            <p:cNvSpPr/>
            <p:nvPr/>
          </p:nvSpPr>
          <p:spPr>
            <a:xfrm>
              <a:off x="2641551" y="3746003"/>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vi-VN" sz="4200" dirty="0"/>
                <a:t>Filters</a:t>
              </a:r>
            </a:p>
          </p:txBody>
        </p:sp>
        <p:sp>
          <p:nvSpPr>
            <p:cNvPr id="8" name="Freeform 7"/>
            <p:cNvSpPr/>
            <p:nvPr/>
          </p:nvSpPr>
          <p:spPr>
            <a:xfrm>
              <a:off x="5833914" y="3746003"/>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4200" dirty="0"/>
                <a:t>Routing</a:t>
              </a:r>
              <a:endParaRPr lang="vi-VN" sz="4200" dirty="0"/>
            </a:p>
          </p:txBody>
        </p:sp>
        <p:sp>
          <p:nvSpPr>
            <p:cNvPr id="10" name="Freeform 7"/>
            <p:cNvSpPr/>
            <p:nvPr/>
          </p:nvSpPr>
          <p:spPr>
            <a:xfrm>
              <a:off x="9026277" y="3746003"/>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020" tIns="160020" rIns="160020" bIns="160020" numCol="1" spcCol="1270" anchor="ctr" anchorCtr="0">
              <a:noAutofit/>
            </a:bodyPr>
            <a:lstStyle/>
            <a:p>
              <a:pPr algn="ctr" defTabSz="1866900">
                <a:lnSpc>
                  <a:spcPct val="90000"/>
                </a:lnSpc>
                <a:spcBef>
                  <a:spcPct val="0"/>
                </a:spcBef>
                <a:spcAft>
                  <a:spcPct val="35000"/>
                </a:spcAft>
              </a:pPr>
              <a:r>
                <a:rPr lang="en-US" sz="4200" dirty="0"/>
                <a:t>Global API</a:t>
              </a:r>
              <a:endParaRPr lang="vi-VN" sz="4200" dirty="0"/>
            </a:p>
          </p:txBody>
        </p:sp>
      </p:grpSp>
    </p:spTree>
    <p:extLst>
      <p:ext uri="{BB962C8B-B14F-4D97-AF65-F5344CB8AC3E}">
        <p14:creationId xmlns:p14="http://schemas.microsoft.com/office/powerpoint/2010/main" val="2982344142"/>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Diagram 23"/>
          <p:cNvGraphicFramePr/>
          <p:nvPr>
            <p:extLst>
              <p:ext uri="{D42A27DB-BD31-4B8C-83A1-F6EECF244321}">
                <p14:modId xmlns:p14="http://schemas.microsoft.com/office/powerpoint/2010/main" val="3072826203"/>
              </p:ext>
            </p:extLst>
          </p:nvPr>
        </p:nvGraphicFramePr>
        <p:xfrm>
          <a:off x="1524000" y="2085475"/>
          <a:ext cx="9144000" cy="4106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Freeform 17"/>
          <p:cNvSpPr/>
          <p:nvPr/>
        </p:nvSpPr>
        <p:spPr>
          <a:xfrm>
            <a:off x="5188047" y="636458"/>
            <a:ext cx="1814316" cy="907158"/>
          </a:xfrm>
          <a:custGeom>
            <a:avLst/>
            <a:gdLst>
              <a:gd name="connsiteX0" fmla="*/ 0 w 1814316"/>
              <a:gd name="connsiteY0" fmla="*/ 0 h 907158"/>
              <a:gd name="connsiteX1" fmla="*/ 1814316 w 1814316"/>
              <a:gd name="connsiteY1" fmla="*/ 0 h 907158"/>
              <a:gd name="connsiteX2" fmla="*/ 1814316 w 1814316"/>
              <a:gd name="connsiteY2" fmla="*/ 907158 h 907158"/>
              <a:gd name="connsiteX3" fmla="*/ 0 w 1814316"/>
              <a:gd name="connsiteY3" fmla="*/ 907158 h 907158"/>
              <a:gd name="connsiteX4" fmla="*/ 0 w 1814316"/>
              <a:gd name="connsiteY4" fmla="*/ 0 h 90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316" h="907158">
                <a:moveTo>
                  <a:pt x="0" y="0"/>
                </a:moveTo>
                <a:lnTo>
                  <a:pt x="1814316" y="0"/>
                </a:lnTo>
                <a:lnTo>
                  <a:pt x="1814316" y="907158"/>
                </a:lnTo>
                <a:lnTo>
                  <a:pt x="0" y="9071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590" tIns="21590" rIns="21590" bIns="21590" numCol="1" spcCol="1270" anchor="ctr" anchorCtr="0">
            <a:noAutofit/>
          </a:bodyPr>
          <a:lstStyle/>
          <a:p>
            <a:pPr algn="ctr" defTabSz="1511300">
              <a:lnSpc>
                <a:spcPct val="90000"/>
              </a:lnSpc>
              <a:spcBef>
                <a:spcPct val="0"/>
              </a:spcBef>
              <a:spcAft>
                <a:spcPct val="35000"/>
              </a:spcAft>
            </a:pPr>
            <a:r>
              <a:rPr lang="en-US" sz="3400" dirty="0"/>
              <a:t>Directive</a:t>
            </a:r>
            <a:endParaRPr lang="vi-VN" sz="3400" dirty="0"/>
          </a:p>
        </p:txBody>
      </p:sp>
      <p:sp>
        <p:nvSpPr>
          <p:cNvPr id="6"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sp>
        <p:nvSpPr>
          <p:cNvPr id="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Directive</a:t>
            </a:r>
            <a:endParaRPr lang="en-US" altLang="en-US" sz="4000" dirty="0">
              <a:solidFill>
                <a:srgbClr val="7F7F7F"/>
              </a:solidFill>
            </a:endParaRPr>
          </a:p>
        </p:txBody>
      </p:sp>
    </p:spTree>
    <p:extLst>
      <p:ext uri="{BB962C8B-B14F-4D97-AF65-F5344CB8AC3E}">
        <p14:creationId xmlns:p14="http://schemas.microsoft.com/office/powerpoint/2010/main" val="23904392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Introduction</a:t>
            </a:r>
          </a:p>
        </p:txBody>
      </p:sp>
      <p:grpSp>
        <p:nvGrpSpPr>
          <p:cNvPr id="3" name="Group 2"/>
          <p:cNvGrpSpPr/>
          <p:nvPr/>
        </p:nvGrpSpPr>
        <p:grpSpPr>
          <a:xfrm>
            <a:off x="2093495" y="533136"/>
            <a:ext cx="9144000" cy="6134159"/>
            <a:chOff x="1636295" y="848520"/>
            <a:chExt cx="9144000" cy="6134159"/>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36295" y="1052384"/>
              <a:ext cx="9144000" cy="5930295"/>
            </a:xfrm>
            <a:prstGeom prst="rect">
              <a:avLst/>
            </a:prstGeom>
          </p:spPr>
        </p:pic>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5852" y="4507833"/>
              <a:ext cx="2228115" cy="180577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208422" y="927704"/>
              <a:ext cx="1549054" cy="22531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410342" y="531872"/>
              <a:ext cx="705008" cy="1468413"/>
            </a:xfrm>
            <a:prstGeom prst="downArrow">
              <a:avLst/>
            </a:prstGeom>
            <a:solidFill>
              <a:srgbClr val="41A9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9201" y="848520"/>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4534533" y="3490597"/>
              <a:ext cx="3067048" cy="1053866"/>
            </a:xfrm>
            <a:prstGeom prst="rect">
              <a:avLst/>
            </a:prstGeom>
          </p:spPr>
        </p:pic>
        <p:sp>
          <p:nvSpPr>
            <p:cNvPr id="6" name="TextBox 5"/>
            <p:cNvSpPr txBox="1"/>
            <p:nvPr/>
          </p:nvSpPr>
          <p:spPr>
            <a:xfrm>
              <a:off x="6915516" y="1052383"/>
              <a:ext cx="1685141"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Empty Values</a:t>
              </a:r>
              <a:endParaRPr lang="vi-VN" sz="1800" b="1" dirty="0"/>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087230">
              <a:off x="7976461" y="3324254"/>
              <a:ext cx="2906633" cy="1160993"/>
            </a:xfrm>
            <a:prstGeom prst="rect">
              <a:avLst/>
            </a:prstGeom>
          </p:spPr>
        </p:pic>
        <p:sp>
          <p:nvSpPr>
            <p:cNvPr id="21" name="TextBox 20"/>
            <p:cNvSpPr txBox="1"/>
            <p:nvPr/>
          </p:nvSpPr>
          <p:spPr>
            <a:xfrm>
              <a:off x="6960184" y="2000024"/>
              <a:ext cx="1390189"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Full Values</a:t>
              </a:r>
              <a:endParaRPr lang="vi-VN" sz="1800" b="1" dirty="0"/>
            </a:p>
          </p:txBody>
        </p:sp>
        <p:sp>
          <p:nvSpPr>
            <p:cNvPr id="22" name="TextBox 21"/>
            <p:cNvSpPr txBox="1"/>
            <p:nvPr/>
          </p:nvSpPr>
          <p:spPr>
            <a:xfrm>
              <a:off x="6850040" y="2745285"/>
              <a:ext cx="1890326"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Change a Value</a:t>
              </a:r>
              <a:endParaRPr lang="vi-VN" sz="1800" b="1" dirty="0"/>
            </a:p>
          </p:txBody>
        </p:sp>
        <p:sp>
          <p:nvSpPr>
            <p:cNvPr id="2" name="Rectangle 1"/>
            <p:cNvSpPr/>
            <p:nvPr/>
          </p:nvSpPr>
          <p:spPr>
            <a:xfrm>
              <a:off x="5176807" y="1035245"/>
              <a:ext cx="1252266" cy="535531"/>
            </a:xfrm>
            <a:prstGeom prst="rect">
              <a:avLst/>
            </a:prstGeom>
          </p:spPr>
          <p:txBody>
            <a:bodyPr wrap="none">
              <a:spAutoFit/>
            </a:bodyPr>
            <a:lstStyle/>
            <a:p>
              <a:r>
                <a:rPr lang="en-US" altLang="en-US" dirty="0">
                  <a:solidFill>
                    <a:srgbClr val="7F7F7F"/>
                  </a:solidFill>
                </a:rPr>
                <a:t>Step 1</a:t>
              </a:r>
              <a:endParaRPr lang="en-US" dirty="0"/>
            </a:p>
          </p:txBody>
        </p:sp>
        <p:sp>
          <p:nvSpPr>
            <p:cNvPr id="16" name="Rectangle 15"/>
            <p:cNvSpPr/>
            <p:nvPr/>
          </p:nvSpPr>
          <p:spPr>
            <a:xfrm>
              <a:off x="5286074" y="3786697"/>
              <a:ext cx="1252266" cy="535531"/>
            </a:xfrm>
            <a:prstGeom prst="rect">
              <a:avLst/>
            </a:prstGeom>
          </p:spPr>
          <p:txBody>
            <a:bodyPr wrap="none">
              <a:spAutoFit/>
            </a:bodyPr>
            <a:lstStyle/>
            <a:p>
              <a:r>
                <a:rPr lang="en-US" altLang="en-US" dirty="0">
                  <a:solidFill>
                    <a:srgbClr val="7F7F7F"/>
                  </a:solidFill>
                </a:rPr>
                <a:t>Step 2</a:t>
              </a:r>
              <a:endParaRPr lang="en-US" dirty="0"/>
            </a:p>
          </p:txBody>
        </p:sp>
        <p:sp>
          <p:nvSpPr>
            <p:cNvPr id="17" name="Rectangle 16"/>
            <p:cNvSpPr/>
            <p:nvPr/>
          </p:nvSpPr>
          <p:spPr>
            <a:xfrm>
              <a:off x="9286087" y="3555864"/>
              <a:ext cx="1252266" cy="535531"/>
            </a:xfrm>
            <a:prstGeom prst="rect">
              <a:avLst/>
            </a:prstGeom>
          </p:spPr>
          <p:txBody>
            <a:bodyPr wrap="none">
              <a:spAutoFit/>
            </a:bodyPr>
            <a:lstStyle/>
            <a:p>
              <a:r>
                <a:rPr lang="en-US" altLang="en-US" dirty="0">
                  <a:solidFill>
                    <a:srgbClr val="7F7F7F"/>
                  </a:solidFill>
                </a:rPr>
                <a:t>Step 3</a:t>
              </a:r>
              <a:endParaRPr lang="en-US" dirty="0"/>
            </a:p>
          </p:txBody>
        </p:sp>
      </p:grpSp>
      <p:sp>
        <p:nvSpPr>
          <p:cNvPr id="23"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a:t>
            </a:r>
            <a:endParaRPr lang="en-US" altLang="en-US" sz="4000" dirty="0">
              <a:solidFill>
                <a:srgbClr val="7F7F7F"/>
              </a:solidFill>
            </a:endParaRPr>
          </a:p>
        </p:txBody>
      </p:sp>
    </p:spTree>
    <p:extLst>
      <p:ext uri="{BB962C8B-B14F-4D97-AF65-F5344CB8AC3E}">
        <p14:creationId xmlns:p14="http://schemas.microsoft.com/office/powerpoint/2010/main" val="280450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76400" y="1237049"/>
            <a:ext cx="9144000" cy="5930295"/>
          </a:xfrm>
          <a:prstGeom prst="rect">
            <a:avLst/>
          </a:prstGeom>
        </p:spPr>
      </p:pic>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26" name="Picture 8"/>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35852" y="4507833"/>
            <a:ext cx="2228115" cy="180577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669586" y="1614584"/>
            <a:ext cx="1549054" cy="22531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172007" y="1344383"/>
            <a:ext cx="705008" cy="1468413"/>
          </a:xfrm>
          <a:prstGeom prst="downArrow">
            <a:avLst/>
          </a:prstGeom>
          <a:solidFill>
            <a:srgbClr val="41A9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9" name="Picture 18"/>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4534533" y="3490597"/>
            <a:ext cx="3067048" cy="1053866"/>
          </a:xfrm>
          <a:prstGeom prst="rect">
            <a:avLst/>
          </a:prstGeom>
        </p:spPr>
      </p:pic>
      <p:pic>
        <p:nvPicPr>
          <p:cNvPr id="20" name="Picture 19"/>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5087230">
            <a:off x="7976461" y="3324254"/>
            <a:ext cx="2906633" cy="1160993"/>
          </a:xfrm>
          <a:prstGeom prst="rect">
            <a:avLst/>
          </a:prstGeom>
        </p:spPr>
      </p:pic>
      <p:grpSp>
        <p:nvGrpSpPr>
          <p:cNvPr id="3" name="Group 2"/>
          <p:cNvGrpSpPr/>
          <p:nvPr/>
        </p:nvGrpSpPr>
        <p:grpSpPr>
          <a:xfrm>
            <a:off x="6830382" y="959267"/>
            <a:ext cx="1890326" cy="2497001"/>
            <a:chOff x="6850040" y="848520"/>
            <a:chExt cx="1890326" cy="2497001"/>
          </a:xfrm>
        </p:grpSpPr>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9201" y="848520"/>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6915516" y="1052383"/>
              <a:ext cx="1685141"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Empty Values</a:t>
              </a:r>
              <a:endParaRPr lang="vi-VN" sz="1800" b="1" dirty="0"/>
            </a:p>
          </p:txBody>
        </p:sp>
        <p:sp>
          <p:nvSpPr>
            <p:cNvPr id="21" name="TextBox 20"/>
            <p:cNvSpPr txBox="1"/>
            <p:nvPr/>
          </p:nvSpPr>
          <p:spPr>
            <a:xfrm>
              <a:off x="6960184" y="2000024"/>
              <a:ext cx="1390189" cy="369332"/>
            </a:xfrm>
            <a:prstGeom prst="rect">
              <a:avLst/>
            </a:prstGeom>
            <a:solidFill>
              <a:schemeClr val="bg1"/>
            </a:solidFill>
            <a:ln>
              <a:solidFill>
                <a:schemeClr val="bg1">
                  <a:lumMod val="85000"/>
                </a:schemeClr>
              </a:solidFill>
            </a:ln>
          </p:spPr>
          <p:txBody>
            <a:bodyPr wrap="none" rtlCol="0">
              <a:spAutoFit/>
            </a:bodyPr>
            <a:lstStyle/>
            <a:p>
              <a:r>
                <a:rPr lang="en-US" sz="1800" b="1" dirty="0">
                  <a:solidFill>
                    <a:schemeClr val="accent3">
                      <a:lumMod val="85000"/>
                    </a:schemeClr>
                  </a:solidFill>
                </a:rPr>
                <a:t>Full Values</a:t>
              </a:r>
              <a:endParaRPr lang="vi-VN" sz="1800" b="1" dirty="0">
                <a:solidFill>
                  <a:schemeClr val="accent3">
                    <a:lumMod val="85000"/>
                  </a:schemeClr>
                </a:solidFill>
              </a:endParaRPr>
            </a:p>
          </p:txBody>
        </p:sp>
        <p:sp>
          <p:nvSpPr>
            <p:cNvPr id="22" name="TextBox 21"/>
            <p:cNvSpPr txBox="1"/>
            <p:nvPr/>
          </p:nvSpPr>
          <p:spPr>
            <a:xfrm>
              <a:off x="6850040" y="2745285"/>
              <a:ext cx="1890326" cy="369332"/>
            </a:xfrm>
            <a:prstGeom prst="rect">
              <a:avLst/>
            </a:prstGeom>
            <a:solidFill>
              <a:schemeClr val="bg1"/>
            </a:solidFill>
            <a:ln>
              <a:solidFill>
                <a:schemeClr val="bg1">
                  <a:lumMod val="85000"/>
                </a:schemeClr>
              </a:solidFill>
            </a:ln>
          </p:spPr>
          <p:txBody>
            <a:bodyPr wrap="none" rtlCol="0">
              <a:spAutoFit/>
            </a:bodyPr>
            <a:lstStyle/>
            <a:p>
              <a:r>
                <a:rPr lang="en-US" sz="1800" b="1" dirty="0">
                  <a:solidFill>
                    <a:schemeClr val="accent3">
                      <a:lumMod val="85000"/>
                    </a:schemeClr>
                  </a:solidFill>
                </a:rPr>
                <a:t>Change a Value</a:t>
              </a:r>
              <a:endParaRPr lang="vi-VN" sz="1800" b="1" dirty="0">
                <a:solidFill>
                  <a:schemeClr val="accent3">
                    <a:lumMod val="85000"/>
                  </a:schemeClr>
                </a:solidFill>
              </a:endParaRPr>
            </a:p>
          </p:txBody>
        </p:sp>
      </p:grpSp>
      <p:sp>
        <p:nvSpPr>
          <p:cNvPr id="1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 Step 1</a:t>
            </a:r>
          </a:p>
        </p:txBody>
      </p:sp>
    </p:spTree>
    <p:extLst>
      <p:ext uri="{BB962C8B-B14F-4D97-AF65-F5344CB8AC3E}">
        <p14:creationId xmlns:p14="http://schemas.microsoft.com/office/powerpoint/2010/main" val="279715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4" presetClass="exit" presetSubtype="10" fill="hold" nodeType="withEffect">
                                  <p:stCondLst>
                                    <p:cond delay="0"/>
                                  </p:stCondLst>
                                  <p:childTnLst>
                                    <p:animEffect transition="out" filter="randombar(horizontal)">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childTnLst>
                          </p:cTn>
                        </p:par>
                        <p:par>
                          <p:cTn id="14" fill="hold">
                            <p:stCondLst>
                              <p:cond delay="500"/>
                            </p:stCondLst>
                            <p:childTnLst>
                              <p:par>
                                <p:cTn id="15" presetID="6" presetClass="emph" presetSubtype="0" fill="hold" grpId="0" nodeType="afterEffect">
                                  <p:stCondLst>
                                    <p:cond delay="0"/>
                                  </p:stCondLst>
                                  <p:childTnLst>
                                    <p:animScale>
                                      <p:cBhvr>
                                        <p:cTn id="16" dur="5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539917" y="817564"/>
            <a:ext cx="2995573" cy="4299869"/>
            <a:chOff x="3015916" y="817563"/>
            <a:chExt cx="2995573" cy="4299869"/>
          </a:xfrm>
        </p:grpSpPr>
        <p:grpSp>
          <p:nvGrpSpPr>
            <p:cNvPr id="6" name="Group 5"/>
            <p:cNvGrpSpPr/>
            <p:nvPr/>
          </p:nvGrpSpPr>
          <p:grpSpPr>
            <a:xfrm>
              <a:off x="3015916" y="817563"/>
              <a:ext cx="2995573" cy="4299869"/>
              <a:chOff x="3015916" y="817563"/>
              <a:chExt cx="2995573" cy="4299869"/>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916" y="817563"/>
                <a:ext cx="2995573" cy="4299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bwMode="auto">
              <a:xfrm>
                <a:off x="3061072" y="2551289"/>
                <a:ext cx="2899462" cy="184008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29" name="Rectangle 28"/>
              <p:cNvSpPr/>
              <p:nvPr/>
            </p:nvSpPr>
            <p:spPr bwMode="auto">
              <a:xfrm>
                <a:off x="4797935" y="1095022"/>
                <a:ext cx="1158019" cy="3575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grpSp>
        <p:sp>
          <p:nvSpPr>
            <p:cNvPr id="32" name="Rectangle 31"/>
            <p:cNvSpPr/>
            <p:nvPr/>
          </p:nvSpPr>
          <p:spPr bwMode="auto">
            <a:xfrm>
              <a:off x="3080124" y="1141279"/>
              <a:ext cx="1368764" cy="9942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grpSp>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41"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8856" y="1221518"/>
            <a:ext cx="886604" cy="1289606"/>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3601853" y="961250"/>
            <a:ext cx="445387" cy="1025469"/>
          </a:xfrm>
          <a:prstGeom prst="downArrow">
            <a:avLst/>
          </a:prstGeom>
          <a:solidFill>
            <a:srgbClr val="41A9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2" name="Picture 1"/>
          <p:cNvPicPr>
            <a:picLocks noChangeAspect="1"/>
          </p:cNvPicPr>
          <p:nvPr/>
        </p:nvPicPr>
        <p:blipFill>
          <a:blip r:embed="rId5"/>
          <a:stretch>
            <a:fillRect/>
          </a:stretch>
        </p:blipFill>
        <p:spPr>
          <a:xfrm>
            <a:off x="8810178" y="2371958"/>
            <a:ext cx="1699073" cy="1066641"/>
          </a:xfrm>
          <a:prstGeom prst="rect">
            <a:avLst/>
          </a:prstGeom>
        </p:spPr>
      </p:pic>
      <p:pic>
        <p:nvPicPr>
          <p:cNvPr id="8" name="Picture 7"/>
          <p:cNvPicPr>
            <a:picLocks noChangeAspect="1"/>
          </p:cNvPicPr>
          <p:nvPr/>
        </p:nvPicPr>
        <p:blipFill>
          <a:blip r:embed="rId6"/>
          <a:stretch>
            <a:fillRect/>
          </a:stretch>
        </p:blipFill>
        <p:spPr>
          <a:xfrm>
            <a:off x="7726493" y="1603376"/>
            <a:ext cx="2824869" cy="193341"/>
          </a:xfrm>
          <a:prstGeom prst="rect">
            <a:avLst/>
          </a:prstGeom>
        </p:spPr>
      </p:pic>
      <p:pic>
        <p:nvPicPr>
          <p:cNvPr id="11" name="Picture 10"/>
          <p:cNvPicPr>
            <a:picLocks noChangeAspect="1"/>
          </p:cNvPicPr>
          <p:nvPr/>
        </p:nvPicPr>
        <p:blipFill>
          <a:blip r:embed="rId7"/>
          <a:stretch>
            <a:fillRect/>
          </a:stretch>
        </p:blipFill>
        <p:spPr>
          <a:xfrm>
            <a:off x="7726493" y="3986072"/>
            <a:ext cx="2824869" cy="193257"/>
          </a:xfrm>
          <a:prstGeom prst="rect">
            <a:avLst/>
          </a:prstGeom>
        </p:spPr>
      </p:pic>
      <p:cxnSp>
        <p:nvCxnSpPr>
          <p:cNvPr id="13" name="Straight Arrow Connector 12"/>
          <p:cNvCxnSpPr>
            <a:stCxn id="2" idx="0"/>
            <a:endCxn id="8" idx="2"/>
          </p:cNvCxnSpPr>
          <p:nvPr/>
        </p:nvCxnSpPr>
        <p:spPr bwMode="auto">
          <a:xfrm flipH="1" flipV="1">
            <a:off x="9138928" y="1796717"/>
            <a:ext cx="520787" cy="575241"/>
          </a:xfrm>
          <a:prstGeom prst="straightConnector1">
            <a:avLst/>
          </a:prstGeom>
          <a:solidFill>
            <a:schemeClr val="accent1"/>
          </a:solidFill>
          <a:ln w="9525" cap="flat" cmpd="sng" algn="ctr">
            <a:solidFill>
              <a:srgbClr val="EE2525"/>
            </a:solidFill>
            <a:prstDash val="solid"/>
            <a:round/>
            <a:headEnd type="none" w="med" len="med"/>
            <a:tailEnd type="triangle"/>
          </a:ln>
          <a:effectLst/>
        </p:spPr>
      </p:cxnSp>
      <p:cxnSp>
        <p:nvCxnSpPr>
          <p:cNvPr id="23" name="Straight Arrow Connector 22"/>
          <p:cNvCxnSpPr>
            <a:stCxn id="2" idx="2"/>
            <a:endCxn id="11" idx="0"/>
          </p:cNvCxnSpPr>
          <p:nvPr/>
        </p:nvCxnSpPr>
        <p:spPr bwMode="auto">
          <a:xfrm flipH="1">
            <a:off x="9138928" y="3438599"/>
            <a:ext cx="520787" cy="547473"/>
          </a:xfrm>
          <a:prstGeom prst="straightConnector1">
            <a:avLst/>
          </a:prstGeom>
          <a:solidFill>
            <a:schemeClr val="accent1"/>
          </a:solidFill>
          <a:ln w="9525" cap="flat" cmpd="sng" algn="ctr">
            <a:solidFill>
              <a:srgbClr val="EE2525"/>
            </a:solidFill>
            <a:prstDash val="solid"/>
            <a:round/>
            <a:headEnd type="none" w="med" len="med"/>
            <a:tailEnd type="triangle"/>
          </a:ln>
          <a:effectLst/>
        </p:spPr>
      </p:cxnSp>
      <p:sp>
        <p:nvSpPr>
          <p:cNvPr id="18" name="Rectangle 17"/>
          <p:cNvSpPr/>
          <p:nvPr/>
        </p:nvSpPr>
        <p:spPr bwMode="auto">
          <a:xfrm>
            <a:off x="4539917" y="801615"/>
            <a:ext cx="2995573" cy="154652"/>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27" name="Rectangle 26"/>
          <p:cNvSpPr/>
          <p:nvPr/>
        </p:nvSpPr>
        <p:spPr bwMode="auto">
          <a:xfrm>
            <a:off x="4539917" y="4837108"/>
            <a:ext cx="2995573" cy="28032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cxnSp>
        <p:nvCxnSpPr>
          <p:cNvPr id="28" name="Straight Arrow Connector 27"/>
          <p:cNvCxnSpPr>
            <a:stCxn id="11" idx="2"/>
            <a:endCxn id="27" idx="3"/>
          </p:cNvCxnSpPr>
          <p:nvPr/>
        </p:nvCxnSpPr>
        <p:spPr bwMode="auto">
          <a:xfrm flipH="1">
            <a:off x="7535489" y="4179328"/>
            <a:ext cx="1603438" cy="797942"/>
          </a:xfrm>
          <a:prstGeom prst="straightConnector1">
            <a:avLst/>
          </a:prstGeom>
          <a:solidFill>
            <a:schemeClr val="accent1"/>
          </a:solidFill>
          <a:ln w="9525" cap="flat" cmpd="sng" algn="ctr">
            <a:solidFill>
              <a:srgbClr val="EE2525"/>
            </a:solidFill>
            <a:prstDash val="solid"/>
            <a:round/>
            <a:headEnd type="none" w="med" len="med"/>
            <a:tailEnd type="triangle"/>
          </a:ln>
          <a:effectLst/>
        </p:spPr>
      </p:cxnSp>
      <p:cxnSp>
        <p:nvCxnSpPr>
          <p:cNvPr id="30" name="Straight Arrow Connector 29"/>
          <p:cNvCxnSpPr>
            <a:stCxn id="8" idx="0"/>
          </p:cNvCxnSpPr>
          <p:nvPr/>
        </p:nvCxnSpPr>
        <p:spPr bwMode="auto">
          <a:xfrm flipH="1" flipV="1">
            <a:off x="7535489" y="885969"/>
            <a:ext cx="1603438" cy="717407"/>
          </a:xfrm>
          <a:prstGeom prst="straightConnector1">
            <a:avLst/>
          </a:prstGeom>
          <a:solidFill>
            <a:schemeClr val="accent1"/>
          </a:solidFill>
          <a:ln w="9525" cap="flat" cmpd="sng" algn="ctr">
            <a:solidFill>
              <a:srgbClr val="EE2525"/>
            </a:solidFill>
            <a:prstDash val="solid"/>
            <a:round/>
            <a:headEnd type="none" w="med" len="med"/>
            <a:tailEnd type="triangle"/>
          </a:ln>
          <a:effectLst/>
        </p:spPr>
      </p:cxnSp>
      <p:sp>
        <p:nvSpPr>
          <p:cNvPr id="39" name="Rectangle 38"/>
          <p:cNvSpPr/>
          <p:nvPr/>
        </p:nvSpPr>
        <p:spPr bwMode="auto">
          <a:xfrm>
            <a:off x="4539917" y="1024672"/>
            <a:ext cx="2995573" cy="3744030"/>
          </a:xfrm>
          <a:prstGeom prst="rect">
            <a:avLst/>
          </a:prstGeom>
          <a:noFill/>
          <a:ln w="571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pic>
        <p:nvPicPr>
          <p:cNvPr id="40" name="Picture 39"/>
          <p:cNvPicPr>
            <a:picLocks noChangeAspect="1"/>
          </p:cNvPicPr>
          <p:nvPr/>
        </p:nvPicPr>
        <p:blipFill>
          <a:blip r:embed="rId8"/>
          <a:stretch>
            <a:fillRect/>
          </a:stretch>
        </p:blipFill>
        <p:spPr>
          <a:xfrm>
            <a:off x="1870415" y="3297163"/>
            <a:ext cx="1097375" cy="688908"/>
          </a:xfrm>
          <a:prstGeom prst="rect">
            <a:avLst/>
          </a:prstGeom>
        </p:spPr>
      </p:pic>
      <p:pic>
        <p:nvPicPr>
          <p:cNvPr id="45" name="Picture 44"/>
          <p:cNvPicPr>
            <a:picLocks noChangeAspect="1"/>
          </p:cNvPicPr>
          <p:nvPr/>
        </p:nvPicPr>
        <p:blipFill>
          <a:blip r:embed="rId9"/>
          <a:stretch>
            <a:fillRect/>
          </a:stretch>
        </p:blipFill>
        <p:spPr>
          <a:xfrm>
            <a:off x="1738310" y="2664174"/>
            <a:ext cx="2396336" cy="326888"/>
          </a:xfrm>
          <a:prstGeom prst="rect">
            <a:avLst/>
          </a:prstGeom>
        </p:spPr>
      </p:pic>
      <p:cxnSp>
        <p:nvCxnSpPr>
          <p:cNvPr id="46" name="Straight Arrow Connector 45"/>
          <p:cNvCxnSpPr/>
          <p:nvPr/>
        </p:nvCxnSpPr>
        <p:spPr bwMode="auto">
          <a:xfrm flipV="1">
            <a:off x="4281229" y="3581079"/>
            <a:ext cx="1316260" cy="751300"/>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49" name="Straight Arrow Connector 48"/>
          <p:cNvCxnSpPr>
            <a:stCxn id="45" idx="3"/>
            <a:endCxn id="39" idx="1"/>
          </p:cNvCxnSpPr>
          <p:nvPr/>
        </p:nvCxnSpPr>
        <p:spPr bwMode="auto">
          <a:xfrm>
            <a:off x="4134646" y="2827619"/>
            <a:ext cx="405270" cy="69069"/>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
        <p:nvSpPr>
          <p:cNvPr id="52" name="Rectangle 51"/>
          <p:cNvSpPr/>
          <p:nvPr/>
        </p:nvSpPr>
        <p:spPr>
          <a:xfrm>
            <a:off x="1688801" y="4146272"/>
            <a:ext cx="2514231" cy="1569660"/>
          </a:xfrm>
          <a:prstGeom prst="rect">
            <a:avLst/>
          </a:prstGeom>
          <a:solidFill>
            <a:schemeClr val="bg2">
              <a:lumMod val="20000"/>
              <a:lumOff val="80000"/>
            </a:schemeClr>
          </a:solidFill>
          <a:ln>
            <a:solidFill>
              <a:schemeClr val="accent3">
                <a:lumMod val="85000"/>
              </a:schemeClr>
            </a:solidFill>
          </a:ln>
        </p:spPr>
        <p:txBody>
          <a:bodyPr wrap="square">
            <a:spAutoFit/>
          </a:bodyPr>
          <a:lstStyle/>
          <a:p>
            <a:r>
              <a:rPr lang="en-US" sz="1600" dirty="0"/>
              <a:t>Change location(home, contact,…) </a:t>
            </a:r>
          </a:p>
          <a:p>
            <a:r>
              <a:rPr lang="en-US" sz="1600" dirty="0"/>
              <a:t>One of Templates (home-template.html, contact-template.html,…) will be replaced here.</a:t>
            </a:r>
            <a:endParaRPr lang="vi-VN" sz="1600" dirty="0"/>
          </a:p>
        </p:txBody>
      </p:sp>
      <p:sp>
        <p:nvSpPr>
          <p:cNvPr id="31" name="TextBox 30"/>
          <p:cNvSpPr txBox="1"/>
          <p:nvPr/>
        </p:nvSpPr>
        <p:spPr>
          <a:xfrm>
            <a:off x="5365722" y="3069266"/>
            <a:ext cx="1903150"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Updated Values</a:t>
            </a:r>
            <a:endParaRPr lang="vi-VN" sz="1800" b="1" dirty="0"/>
          </a:p>
        </p:txBody>
      </p:sp>
      <p:sp>
        <p:nvSpPr>
          <p:cNvPr id="33"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Directive</a:t>
            </a:r>
            <a:endParaRPr lang="en-US" altLang="en-US" sz="4000" dirty="0">
              <a:solidFill>
                <a:srgbClr val="7F7F7F"/>
              </a:solidFill>
            </a:endParaRPr>
          </a:p>
        </p:txBody>
      </p:sp>
    </p:spTree>
    <p:extLst>
      <p:ext uri="{BB962C8B-B14F-4D97-AF65-F5344CB8AC3E}">
        <p14:creationId xmlns:p14="http://schemas.microsoft.com/office/powerpoint/2010/main" val="60473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par>
                          <p:cTn id="14" fill="hold">
                            <p:stCondLst>
                              <p:cond delay="500"/>
                            </p:stCondLst>
                            <p:childTnLst>
                              <p:par>
                                <p:cTn id="15" presetID="14"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par>
                                <p:cTn id="21" presetID="14" presetClass="entr" presetSubtype="1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randombar(horizontal)">
                                      <p:cBhvr>
                                        <p:cTn id="23" dur="500"/>
                                        <p:tgtEl>
                                          <p:spTgt spid="28"/>
                                        </p:tgtEl>
                                      </p:cBhvr>
                                    </p:animEffect>
                                  </p:childTnLst>
                                </p:cTn>
                              </p:par>
                              <p:par>
                                <p:cTn id="24" presetID="14" presetClass="entr" presetSubtype="1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randombar(horizontal)">
                                      <p:cBhvr>
                                        <p:cTn id="26" dur="500"/>
                                        <p:tgtEl>
                                          <p:spTgt spid="30"/>
                                        </p:tgtEl>
                                      </p:cBhvr>
                                    </p:animEffect>
                                  </p:childTnLst>
                                </p:cTn>
                              </p:par>
                            </p:childTnLst>
                          </p:cTn>
                        </p:par>
                        <p:par>
                          <p:cTn id="27" fill="hold">
                            <p:stCondLst>
                              <p:cond delay="1000"/>
                            </p:stCondLst>
                            <p:childTnLst>
                              <p:par>
                                <p:cTn id="28" presetID="14" presetClass="entr" presetSubtype="1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randombar(horizontal)">
                                      <p:cBhvr>
                                        <p:cTn id="30" dur="500"/>
                                        <p:tgtEl>
                                          <p:spTgt spid="1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randombar(horizontal)">
                                      <p:cBhvr>
                                        <p:cTn id="38" dur="500"/>
                                        <p:tgtEl>
                                          <p:spTgt spid="40"/>
                                        </p:tgtEl>
                                      </p:cBhvr>
                                    </p:animEffect>
                                  </p:childTnLst>
                                </p:cTn>
                              </p:par>
                              <p:par>
                                <p:cTn id="39" presetID="14" presetClass="entr" presetSubtype="1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randombar(horizontal)">
                                      <p:cBhvr>
                                        <p:cTn id="41" dur="500"/>
                                        <p:tgtEl>
                                          <p:spTgt spid="46"/>
                                        </p:tgtEl>
                                      </p:cBhvr>
                                    </p:animEffect>
                                  </p:childTnLst>
                                </p:cTn>
                              </p:par>
                            </p:childTnLst>
                          </p:cTn>
                        </p:par>
                        <p:par>
                          <p:cTn id="42" fill="hold">
                            <p:stCondLst>
                              <p:cond delay="500"/>
                            </p:stCondLst>
                            <p:childTnLst>
                              <p:par>
                                <p:cTn id="43" presetID="14" presetClass="entr" presetSubtype="10"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randombar(horizontal)">
                                      <p:cBhvr>
                                        <p:cTn id="45" dur="500"/>
                                        <p:tgtEl>
                                          <p:spTgt spid="45"/>
                                        </p:tgtEl>
                                      </p:cBhvr>
                                    </p:animEffect>
                                  </p:childTnLst>
                                </p:cTn>
                              </p:par>
                              <p:par>
                                <p:cTn id="46" presetID="14" presetClass="entr" presetSubtype="10" fill="hold"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randombar(horizontal)">
                                      <p:cBhvr>
                                        <p:cTn id="48" dur="500"/>
                                        <p:tgtEl>
                                          <p:spTgt spid="49"/>
                                        </p:tgtEl>
                                      </p:cBhvr>
                                    </p:animEffect>
                                  </p:childTnLst>
                                </p:cTn>
                              </p:par>
                            </p:childTnLst>
                          </p:cTn>
                        </p:par>
                        <p:par>
                          <p:cTn id="49" fill="hold">
                            <p:stCondLst>
                              <p:cond delay="1000"/>
                            </p:stCondLst>
                            <p:childTnLst>
                              <p:par>
                                <p:cTn id="50" presetID="14" presetClass="entr" presetSubtype="10" fill="hold" grpId="0"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randombar(horizontal)">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randombar(horizontal)">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randombar(horizontal)">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P spid="39" grpId="0" animBg="1"/>
      <p:bldP spid="52"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normAutofit/>
          </a:bodyPr>
          <a:lstStyle/>
          <a:p>
            <a:r>
              <a:rPr lang="en-US" b="1" dirty="0">
                <a:solidFill>
                  <a:srgbClr val="000000"/>
                </a:solidFill>
              </a:rPr>
              <a:t>Duration and Course Timetable</a:t>
            </a:r>
            <a:endParaRPr lang="en-US" altLang="en-US" sz="4000" dirty="0">
              <a:solidFill>
                <a:srgbClr val="7F7F7F"/>
              </a:solidFill>
            </a:endParaRPr>
          </a:p>
        </p:txBody>
      </p:sp>
      <p:sp>
        <p:nvSpPr>
          <p:cNvPr id="2" name="Content Placeholder 1"/>
          <p:cNvSpPr>
            <a:spLocks noGrp="1"/>
          </p:cNvSpPr>
          <p:nvPr>
            <p:ph idx="1"/>
          </p:nvPr>
        </p:nvSpPr>
        <p:spPr/>
        <p:txBody>
          <a:bodyPr/>
          <a:lstStyle/>
          <a:p>
            <a:r>
              <a:rPr lang="en-US" dirty="0"/>
              <a:t>Course duration: 3 sessions (3 hours each)</a:t>
            </a:r>
          </a:p>
          <a:p>
            <a:r>
              <a:rPr lang="en-US" dirty="0"/>
              <a:t>Break time: 10 mins per hour</a:t>
            </a:r>
          </a:p>
        </p:txBody>
      </p:sp>
    </p:spTree>
    <p:extLst>
      <p:ext uri="{BB962C8B-B14F-4D97-AF65-F5344CB8AC3E}">
        <p14:creationId xmlns:p14="http://schemas.microsoft.com/office/powerpoint/2010/main" val="2704672432"/>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Directive</a:t>
            </a:r>
            <a:endParaRPr lang="en-US" altLang="en-US" sz="4000" dirty="0">
              <a:solidFill>
                <a:srgbClr val="7F7F7F"/>
              </a:solidFill>
            </a:endParaRPr>
          </a:p>
        </p:txBody>
      </p:sp>
      <p:pic>
        <p:nvPicPr>
          <p:cNvPr id="4" name="Picture 3"/>
          <p:cNvPicPr>
            <a:picLocks noChangeAspect="1"/>
          </p:cNvPicPr>
          <p:nvPr/>
        </p:nvPicPr>
        <p:blipFill>
          <a:blip r:embed="rId3"/>
          <a:stretch>
            <a:fillRect/>
          </a:stretch>
        </p:blipFill>
        <p:spPr>
          <a:xfrm>
            <a:off x="326209" y="1866899"/>
            <a:ext cx="11446691" cy="2747964"/>
          </a:xfrm>
          <a:prstGeom prst="rect">
            <a:avLst/>
          </a:prstGeom>
        </p:spPr>
      </p:pic>
    </p:spTree>
    <p:extLst>
      <p:ext uri="{BB962C8B-B14F-4D97-AF65-F5344CB8AC3E}">
        <p14:creationId xmlns:p14="http://schemas.microsoft.com/office/powerpoint/2010/main" val="8574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36295" y="1052384"/>
            <a:ext cx="9144000" cy="5930295"/>
          </a:xfrm>
          <a:prstGeom prst="rect">
            <a:avLst/>
          </a:prstGeom>
        </p:spPr>
      </p:pic>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5852" y="4507833"/>
            <a:ext cx="2228115" cy="180577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5927" y="1394970"/>
            <a:ext cx="1549054" cy="225317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371896" y="527873"/>
            <a:ext cx="705008" cy="1468413"/>
          </a:xfrm>
          <a:prstGeom prst="downArrow">
            <a:avLst/>
          </a:prstGeom>
          <a:solidFill>
            <a:schemeClr val="bg2">
              <a:lumMod val="20000"/>
              <a:lumOff val="8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9201" y="848520"/>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4411589" y="3375947"/>
            <a:ext cx="3067048" cy="1053866"/>
          </a:xfrm>
          <a:prstGeom prst="rect">
            <a:avLst/>
          </a:prstGeom>
        </p:spPr>
      </p:pic>
      <p:sp>
        <p:nvSpPr>
          <p:cNvPr id="6" name="TextBox 5"/>
          <p:cNvSpPr txBox="1"/>
          <p:nvPr/>
        </p:nvSpPr>
        <p:spPr>
          <a:xfrm>
            <a:off x="6915516" y="1052383"/>
            <a:ext cx="1685141" cy="369332"/>
          </a:xfrm>
          <a:prstGeom prst="rect">
            <a:avLst/>
          </a:prstGeom>
          <a:solidFill>
            <a:schemeClr val="bg1"/>
          </a:solidFill>
          <a:ln>
            <a:solidFill>
              <a:schemeClr val="bg1">
                <a:lumMod val="85000"/>
              </a:schemeClr>
            </a:solidFill>
          </a:ln>
        </p:spPr>
        <p:txBody>
          <a:bodyPr wrap="none" rtlCol="0">
            <a:spAutoFit/>
          </a:bodyPr>
          <a:lstStyle/>
          <a:p>
            <a:r>
              <a:rPr lang="en-US" sz="1800" b="1" dirty="0">
                <a:solidFill>
                  <a:schemeClr val="accent3">
                    <a:lumMod val="85000"/>
                  </a:schemeClr>
                </a:solidFill>
              </a:rPr>
              <a:t>Empty Values</a:t>
            </a:r>
            <a:endParaRPr lang="vi-VN" sz="1800" b="1" dirty="0">
              <a:solidFill>
                <a:schemeClr val="accent3">
                  <a:lumMod val="85000"/>
                </a:schemeClr>
              </a:solidFill>
            </a:endParaRPr>
          </a:p>
        </p:txBody>
      </p:sp>
      <p:pic>
        <p:nvPicPr>
          <p:cNvPr id="20" name="Picture 19"/>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5087230">
            <a:off x="7976461" y="3324254"/>
            <a:ext cx="2906633" cy="1160993"/>
          </a:xfrm>
          <a:prstGeom prst="rect">
            <a:avLst/>
          </a:prstGeom>
        </p:spPr>
      </p:pic>
      <p:sp>
        <p:nvSpPr>
          <p:cNvPr id="21" name="TextBox 20"/>
          <p:cNvSpPr txBox="1"/>
          <p:nvPr/>
        </p:nvSpPr>
        <p:spPr>
          <a:xfrm>
            <a:off x="6960184" y="2000024"/>
            <a:ext cx="1390189"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Full Values</a:t>
            </a:r>
            <a:endParaRPr lang="vi-VN" sz="1800" b="1" dirty="0"/>
          </a:p>
        </p:txBody>
      </p:sp>
      <p:sp>
        <p:nvSpPr>
          <p:cNvPr id="22" name="TextBox 21"/>
          <p:cNvSpPr txBox="1"/>
          <p:nvPr/>
        </p:nvSpPr>
        <p:spPr>
          <a:xfrm>
            <a:off x="6850040" y="2745285"/>
            <a:ext cx="1890326" cy="369332"/>
          </a:xfrm>
          <a:prstGeom prst="rect">
            <a:avLst/>
          </a:prstGeom>
          <a:solidFill>
            <a:schemeClr val="bg1"/>
          </a:solidFill>
          <a:ln>
            <a:solidFill>
              <a:schemeClr val="bg1">
                <a:lumMod val="85000"/>
              </a:schemeClr>
            </a:solidFill>
          </a:ln>
        </p:spPr>
        <p:txBody>
          <a:bodyPr wrap="none" rtlCol="0">
            <a:spAutoFit/>
          </a:bodyPr>
          <a:lstStyle/>
          <a:p>
            <a:r>
              <a:rPr lang="en-US" sz="1800" b="1" dirty="0">
                <a:solidFill>
                  <a:schemeClr val="accent3">
                    <a:lumMod val="85000"/>
                  </a:schemeClr>
                </a:solidFill>
              </a:rPr>
              <a:t>Change a Value</a:t>
            </a:r>
            <a:endParaRPr lang="vi-VN" sz="1800" b="1" dirty="0">
              <a:solidFill>
                <a:schemeClr val="accent3">
                  <a:lumMod val="85000"/>
                </a:schemeClr>
              </a:solidFill>
            </a:endParaRPr>
          </a:p>
        </p:txBody>
      </p:sp>
      <p:sp>
        <p:nvSpPr>
          <p:cNvPr id="14"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 Step 2</a:t>
            </a:r>
          </a:p>
        </p:txBody>
      </p:sp>
    </p:spTree>
    <p:extLst>
      <p:ext uri="{BB962C8B-B14F-4D97-AF65-F5344CB8AC3E}">
        <p14:creationId xmlns:p14="http://schemas.microsoft.com/office/powerpoint/2010/main" val="146245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4" presetClass="exit" presetSubtype="10" fill="hold" nodeType="withEffect">
                                  <p:stCondLst>
                                    <p:cond delay="0"/>
                                  </p:stCondLst>
                                  <p:childTnLst>
                                    <p:animEffect transition="out" filter="randombar(horizontal)">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14" presetClass="exit" presetSubtype="10" fill="hold" grpId="0" nodeType="withEffect">
                                  <p:stCondLst>
                                    <p:cond delay="0"/>
                                  </p:stCondLst>
                                  <p:childTnLst>
                                    <p:animEffect transition="out" filter="randombar(horizontal)">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4" presetClass="exit" presetSubtype="10" fill="hold" grpId="0" nodeType="withEffect">
                                  <p:stCondLst>
                                    <p:cond delay="0"/>
                                  </p:stCondLst>
                                  <p:childTnLst>
                                    <p:animEffect transition="out" filter="randombar(horizontal)">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2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917" y="1951207"/>
            <a:ext cx="2995573" cy="4299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3" name="Picture 52"/>
          <p:cNvPicPr>
            <a:picLocks noChangeAspect="1"/>
          </p:cNvPicPr>
          <p:nvPr/>
        </p:nvPicPr>
        <p:blipFill>
          <a:blip r:embed="rId4"/>
          <a:stretch>
            <a:fillRect/>
          </a:stretch>
        </p:blipFill>
        <p:spPr>
          <a:xfrm>
            <a:off x="1789794" y="4257226"/>
            <a:ext cx="1097375" cy="688908"/>
          </a:xfrm>
          <a:prstGeom prst="rect">
            <a:avLst/>
          </a:prstGeom>
        </p:spPr>
      </p:pic>
      <p:pic>
        <p:nvPicPr>
          <p:cNvPr id="54" name="Picture 53"/>
          <p:cNvPicPr>
            <a:picLocks noChangeAspect="1"/>
          </p:cNvPicPr>
          <p:nvPr/>
        </p:nvPicPr>
        <p:blipFill>
          <a:blip r:embed="rId5"/>
          <a:stretch>
            <a:fillRect/>
          </a:stretch>
        </p:blipFill>
        <p:spPr>
          <a:xfrm>
            <a:off x="1750614" y="3409787"/>
            <a:ext cx="2882920" cy="235278"/>
          </a:xfrm>
          <a:prstGeom prst="rect">
            <a:avLst/>
          </a:prstGeom>
          <a:ln>
            <a:solidFill>
              <a:schemeClr val="accent3">
                <a:lumMod val="85000"/>
              </a:schemeClr>
            </a:solidFill>
          </a:ln>
        </p:spPr>
      </p:pic>
      <p:cxnSp>
        <p:nvCxnSpPr>
          <p:cNvPr id="55" name="Straight Arrow Connector 54"/>
          <p:cNvCxnSpPr>
            <a:stCxn id="53" idx="0"/>
          </p:cNvCxnSpPr>
          <p:nvPr/>
        </p:nvCxnSpPr>
        <p:spPr bwMode="auto">
          <a:xfrm flipV="1">
            <a:off x="2338482" y="3645066"/>
            <a:ext cx="486331" cy="612161"/>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60" name="Straight Arrow Connector 59"/>
          <p:cNvCxnSpPr>
            <a:stCxn id="54" idx="2"/>
            <a:endCxn id="44" idx="1"/>
          </p:cNvCxnSpPr>
          <p:nvPr/>
        </p:nvCxnSpPr>
        <p:spPr bwMode="auto">
          <a:xfrm>
            <a:off x="3192074" y="3645066"/>
            <a:ext cx="1405346" cy="956615"/>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pic>
        <p:nvPicPr>
          <p:cNvPr id="29" name="Picture 8"/>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906532" y="1741654"/>
            <a:ext cx="1132426" cy="917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rot="5400000">
            <a:off x="3506884" y="1399387"/>
            <a:ext cx="450102" cy="1265500"/>
          </a:xfrm>
          <a:prstGeom prst="rect">
            <a:avLst/>
          </a:prstGeom>
        </p:spPr>
      </p:pic>
      <p:sp>
        <p:nvSpPr>
          <p:cNvPr id="44" name="Rectangle 43"/>
          <p:cNvSpPr/>
          <p:nvPr/>
        </p:nvSpPr>
        <p:spPr bwMode="auto">
          <a:xfrm>
            <a:off x="4597420" y="3708402"/>
            <a:ext cx="2834086" cy="1786557"/>
          </a:xfrm>
          <a:prstGeom prst="rect">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47" name="Rectangle 46"/>
          <p:cNvSpPr/>
          <p:nvPr/>
        </p:nvSpPr>
        <p:spPr bwMode="auto">
          <a:xfrm>
            <a:off x="4528371" y="3019901"/>
            <a:ext cx="1486092" cy="334483"/>
          </a:xfrm>
          <a:prstGeom prst="rect">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cxnSp>
        <p:nvCxnSpPr>
          <p:cNvPr id="48" name="Straight Arrow Connector 47"/>
          <p:cNvCxnSpPr>
            <a:stCxn id="54" idx="0"/>
            <a:endCxn id="47" idx="1"/>
          </p:cNvCxnSpPr>
          <p:nvPr/>
        </p:nvCxnSpPr>
        <p:spPr bwMode="auto">
          <a:xfrm flipV="1">
            <a:off x="3192075" y="3187143"/>
            <a:ext cx="1336297" cy="222645"/>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pic>
        <p:nvPicPr>
          <p:cNvPr id="24" name="Picture 23"/>
          <p:cNvPicPr>
            <a:picLocks noChangeAspect="1"/>
          </p:cNvPicPr>
          <p:nvPr/>
        </p:nvPicPr>
        <p:blipFill>
          <a:blip r:embed="rId8"/>
          <a:stretch>
            <a:fillRect/>
          </a:stretch>
        </p:blipFill>
        <p:spPr>
          <a:xfrm>
            <a:off x="8334644" y="3983279"/>
            <a:ext cx="1097375" cy="688908"/>
          </a:xfrm>
          <a:prstGeom prst="rect">
            <a:avLst/>
          </a:prstGeom>
        </p:spPr>
      </p:pic>
      <p:grpSp>
        <p:nvGrpSpPr>
          <p:cNvPr id="33" name="Group 32"/>
          <p:cNvGrpSpPr/>
          <p:nvPr/>
        </p:nvGrpSpPr>
        <p:grpSpPr>
          <a:xfrm>
            <a:off x="8710536" y="1043704"/>
            <a:ext cx="1094779" cy="684237"/>
            <a:chOff x="4225622" y="1711270"/>
            <a:chExt cx="1094779" cy="684237"/>
          </a:xfrm>
        </p:grpSpPr>
        <p:sp>
          <p:nvSpPr>
            <p:cNvPr id="34" name="Rounded Rectangle 33"/>
            <p:cNvSpPr/>
            <p:nvPr/>
          </p:nvSpPr>
          <p:spPr>
            <a:xfrm>
              <a:off x="4225622" y="1711270"/>
              <a:ext cx="1094779" cy="68423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p:cNvSpPr/>
            <p:nvPr/>
          </p:nvSpPr>
          <p:spPr>
            <a:xfrm>
              <a:off x="4245663" y="1731311"/>
              <a:ext cx="1054697" cy="644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algn="ctr" defTabSz="800100">
                <a:lnSpc>
                  <a:spcPct val="90000"/>
                </a:lnSpc>
                <a:spcBef>
                  <a:spcPct val="0"/>
                </a:spcBef>
                <a:spcAft>
                  <a:spcPct val="35000"/>
                </a:spcAft>
              </a:pPr>
              <a:r>
                <a:rPr lang="vi-VN" sz="1800" dirty="0"/>
                <a:t>ng-bind</a:t>
              </a:r>
            </a:p>
          </p:txBody>
        </p:sp>
      </p:grpSp>
      <p:sp>
        <p:nvSpPr>
          <p:cNvPr id="36" name="TextBox 35"/>
          <p:cNvSpPr txBox="1"/>
          <p:nvPr/>
        </p:nvSpPr>
        <p:spPr>
          <a:xfrm>
            <a:off x="5319369" y="4417013"/>
            <a:ext cx="1390189"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Full Values</a:t>
            </a:r>
            <a:endParaRPr lang="vi-VN" sz="1800" b="1" dirty="0"/>
          </a:p>
        </p:txBody>
      </p:sp>
      <p:pic>
        <p:nvPicPr>
          <p:cNvPr id="25" name="Picture 24"/>
          <p:cNvPicPr>
            <a:picLocks noChangeAspect="1"/>
          </p:cNvPicPr>
          <p:nvPr/>
        </p:nvPicPr>
        <p:blipFill>
          <a:blip r:embed="rId9"/>
          <a:stretch>
            <a:fillRect/>
          </a:stretch>
        </p:blipFill>
        <p:spPr>
          <a:xfrm>
            <a:off x="7063740" y="3324340"/>
            <a:ext cx="3177552" cy="256573"/>
          </a:xfrm>
          <a:prstGeom prst="rect">
            <a:avLst/>
          </a:prstGeom>
          <a:ln>
            <a:solidFill>
              <a:schemeClr val="accent3">
                <a:lumMod val="85000"/>
              </a:schemeClr>
            </a:solidFill>
          </a:ln>
        </p:spPr>
      </p:pic>
      <p:sp>
        <p:nvSpPr>
          <p:cNvPr id="38" name="Rectangle 37"/>
          <p:cNvSpPr/>
          <p:nvPr/>
        </p:nvSpPr>
        <p:spPr bwMode="auto">
          <a:xfrm>
            <a:off x="6633210" y="2852189"/>
            <a:ext cx="861060" cy="7469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39" name="Rectangle 38"/>
          <p:cNvSpPr/>
          <p:nvPr/>
        </p:nvSpPr>
        <p:spPr bwMode="auto">
          <a:xfrm>
            <a:off x="6345061" y="2711372"/>
            <a:ext cx="1122539" cy="7469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cxnSp>
        <p:nvCxnSpPr>
          <p:cNvPr id="40" name="Straight Arrow Connector 39"/>
          <p:cNvCxnSpPr>
            <a:stCxn id="24" idx="0"/>
            <a:endCxn id="25" idx="2"/>
          </p:cNvCxnSpPr>
          <p:nvPr/>
        </p:nvCxnSpPr>
        <p:spPr bwMode="auto">
          <a:xfrm flipH="1" flipV="1">
            <a:off x="8652517" y="3580913"/>
            <a:ext cx="230815" cy="402367"/>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41" name="Straight Arrow Connector 40"/>
          <p:cNvCxnSpPr>
            <a:stCxn id="25" idx="0"/>
            <a:endCxn id="38" idx="3"/>
          </p:cNvCxnSpPr>
          <p:nvPr/>
        </p:nvCxnSpPr>
        <p:spPr bwMode="auto">
          <a:xfrm flipH="1" flipV="1">
            <a:off x="7494270" y="2889537"/>
            <a:ext cx="1158246" cy="43480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42" name="Straight Arrow Connector 41"/>
          <p:cNvCxnSpPr>
            <a:stCxn id="25" idx="0"/>
            <a:endCxn id="39" idx="3"/>
          </p:cNvCxnSpPr>
          <p:nvPr/>
        </p:nvCxnSpPr>
        <p:spPr bwMode="auto">
          <a:xfrm flipH="1" flipV="1">
            <a:off x="7467600" y="2748719"/>
            <a:ext cx="1184917" cy="575620"/>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pic>
        <p:nvPicPr>
          <p:cNvPr id="45" name="Picture 44"/>
          <p:cNvPicPr>
            <a:picLocks noChangeAspect="1"/>
          </p:cNvPicPr>
          <p:nvPr/>
        </p:nvPicPr>
        <p:blipFill>
          <a:blip r:embed="rId10"/>
          <a:stretch>
            <a:fillRect/>
          </a:stretch>
        </p:blipFill>
        <p:spPr>
          <a:xfrm>
            <a:off x="7926117" y="2025569"/>
            <a:ext cx="2220661" cy="600075"/>
          </a:xfrm>
          <a:prstGeom prst="rect">
            <a:avLst/>
          </a:prstGeom>
          <a:ln>
            <a:solidFill>
              <a:schemeClr val="accent3">
                <a:lumMod val="85000"/>
              </a:schemeClr>
            </a:solidFill>
          </a:ln>
        </p:spPr>
      </p:pic>
      <p:cxnSp>
        <p:nvCxnSpPr>
          <p:cNvPr id="58" name="Straight Arrow Connector 57"/>
          <p:cNvCxnSpPr>
            <a:stCxn id="45" idx="1"/>
            <a:endCxn id="56" idx="3"/>
          </p:cNvCxnSpPr>
          <p:nvPr/>
        </p:nvCxnSpPr>
        <p:spPr bwMode="auto">
          <a:xfrm flipH="1">
            <a:off x="7494270" y="2325607"/>
            <a:ext cx="431846" cy="148331"/>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59" name="Straight Arrow Connector 58"/>
          <p:cNvCxnSpPr>
            <a:stCxn id="45" idx="1"/>
            <a:endCxn id="57" idx="3"/>
          </p:cNvCxnSpPr>
          <p:nvPr/>
        </p:nvCxnSpPr>
        <p:spPr bwMode="auto">
          <a:xfrm flipH="1" flipV="1">
            <a:off x="7494270" y="2289684"/>
            <a:ext cx="431846" cy="35922"/>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61" name="Straight Arrow Connector 60"/>
          <p:cNvCxnSpPr>
            <a:stCxn id="34" idx="2"/>
            <a:endCxn id="45" idx="0"/>
          </p:cNvCxnSpPr>
          <p:nvPr/>
        </p:nvCxnSpPr>
        <p:spPr bwMode="auto">
          <a:xfrm flipH="1">
            <a:off x="9036447" y="1727940"/>
            <a:ext cx="221478" cy="297628"/>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
        <p:nvSpPr>
          <p:cNvPr id="80" name="Rectangle 79"/>
          <p:cNvSpPr/>
          <p:nvPr/>
        </p:nvSpPr>
        <p:spPr bwMode="auto">
          <a:xfrm>
            <a:off x="4608965" y="3724612"/>
            <a:ext cx="2822541" cy="177034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81" name="Rectangle 80"/>
          <p:cNvSpPr/>
          <p:nvPr/>
        </p:nvSpPr>
        <p:spPr bwMode="auto">
          <a:xfrm>
            <a:off x="4555043" y="3052763"/>
            <a:ext cx="1438270" cy="2715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83" name="Rectangle 82"/>
          <p:cNvSpPr/>
          <p:nvPr/>
        </p:nvSpPr>
        <p:spPr bwMode="auto">
          <a:xfrm>
            <a:off x="6305550" y="2253000"/>
            <a:ext cx="1188721" cy="3146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2400">
              <a:latin typeface="Arial" pitchFamily="34" charset="0"/>
              <a:ea typeface="MS PGothic" pitchFamily="34" charset="-128"/>
            </a:endParaRPr>
          </a:p>
        </p:txBody>
      </p:sp>
      <p:sp>
        <p:nvSpPr>
          <p:cNvPr id="57" name="Rectangle 56"/>
          <p:cNvSpPr/>
          <p:nvPr/>
        </p:nvSpPr>
        <p:spPr bwMode="auto">
          <a:xfrm>
            <a:off x="6305550" y="2236503"/>
            <a:ext cx="1188720" cy="106362"/>
          </a:xfrm>
          <a:prstGeom prst="rect">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56" name="Rectangle 55"/>
          <p:cNvSpPr/>
          <p:nvPr/>
        </p:nvSpPr>
        <p:spPr bwMode="auto">
          <a:xfrm>
            <a:off x="6305550" y="2375862"/>
            <a:ext cx="1188720" cy="196150"/>
          </a:xfrm>
          <a:prstGeom prst="rect">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3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Directive</a:t>
            </a:r>
            <a:endParaRPr lang="en-US" altLang="en-US" sz="4000" dirty="0">
              <a:solidFill>
                <a:srgbClr val="7F7F7F"/>
              </a:solidFill>
            </a:endParaRPr>
          </a:p>
        </p:txBody>
      </p:sp>
    </p:spTree>
    <p:extLst>
      <p:ext uri="{BB962C8B-B14F-4D97-AF65-F5344CB8AC3E}">
        <p14:creationId xmlns:p14="http://schemas.microsoft.com/office/powerpoint/2010/main" val="321029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randombar(horizontal)">
                                      <p:cBhvr>
                                        <p:cTn id="7" dur="500"/>
                                        <p:tgtEl>
                                          <p:spTgt spid="53"/>
                                        </p:tgtEl>
                                      </p:cBhvr>
                                    </p:animEffect>
                                  </p:childTnLst>
                                </p:cTn>
                              </p:par>
                              <p:par>
                                <p:cTn id="8" presetID="14" presetClass="entr" presetSubtype="1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randombar(horizontal)">
                                      <p:cBhvr>
                                        <p:cTn id="10" dur="500"/>
                                        <p:tgtEl>
                                          <p:spTgt spid="55"/>
                                        </p:tgtEl>
                                      </p:cBhvr>
                                    </p:animEffect>
                                  </p:childTnLst>
                                </p:cTn>
                              </p:par>
                              <p:par>
                                <p:cTn id="11" presetID="14"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randombar(horizontal)">
                                      <p:cBhvr>
                                        <p:cTn id="13" dur="500"/>
                                        <p:tgtEl>
                                          <p:spTgt spid="54"/>
                                        </p:tgtEl>
                                      </p:cBhvr>
                                    </p:animEffect>
                                  </p:childTnLst>
                                </p:cTn>
                              </p:par>
                              <p:par>
                                <p:cTn id="14" presetID="14" presetClass="entr" presetSubtype="1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randombar(horizontal)">
                                      <p:cBhvr>
                                        <p:cTn id="16" dur="500"/>
                                        <p:tgtEl>
                                          <p:spTgt spid="60"/>
                                        </p:tgtEl>
                                      </p:cBhvr>
                                    </p:animEffect>
                                  </p:childTnLst>
                                </p:cTn>
                              </p:par>
                              <p:par>
                                <p:cTn id="17" presetID="14" presetClass="entr" presetSubtype="1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randombar(horizontal)">
                                      <p:cBhvr>
                                        <p:cTn id="19" dur="500"/>
                                        <p:tgtEl>
                                          <p:spTgt spid="48"/>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randombar(horizontal)">
                                      <p:cBhvr>
                                        <p:cTn id="23" dur="500"/>
                                        <p:tgtEl>
                                          <p:spTgt spid="47"/>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randombar(horizontal)">
                                      <p:cBhvr>
                                        <p:cTn id="27" dur="500"/>
                                        <p:tgtEl>
                                          <p:spTgt spid="44"/>
                                        </p:tgtEl>
                                      </p:cBhvr>
                                    </p:animEffect>
                                  </p:childTnLst>
                                </p:cTn>
                              </p:par>
                              <p:par>
                                <p:cTn id="28" presetID="14" presetClass="exit" presetSubtype="10" fill="hold" grpId="0" nodeType="withEffect">
                                  <p:stCondLst>
                                    <p:cond delay="0"/>
                                  </p:stCondLst>
                                  <p:childTnLst>
                                    <p:animEffect transition="out" filter="randombar(horizontal)">
                                      <p:cBhvr>
                                        <p:cTn id="29" dur="500"/>
                                        <p:tgtEl>
                                          <p:spTgt spid="81"/>
                                        </p:tgtEl>
                                      </p:cBhvr>
                                    </p:animEffect>
                                    <p:set>
                                      <p:cBhvr>
                                        <p:cTn id="30" dur="1" fill="hold">
                                          <p:stCondLst>
                                            <p:cond delay="499"/>
                                          </p:stCondLst>
                                        </p:cTn>
                                        <p:tgtEl>
                                          <p:spTgt spid="81"/>
                                        </p:tgtEl>
                                        <p:attrNameLst>
                                          <p:attrName>style.visibility</p:attrName>
                                        </p:attrNameLst>
                                      </p:cBhvr>
                                      <p:to>
                                        <p:strVal val="hidden"/>
                                      </p:to>
                                    </p:set>
                                  </p:childTnLst>
                                </p:cTn>
                              </p:par>
                              <p:par>
                                <p:cTn id="31" presetID="14" presetClass="exit" presetSubtype="10" fill="hold" grpId="0" nodeType="withEffect">
                                  <p:stCondLst>
                                    <p:cond delay="0"/>
                                  </p:stCondLst>
                                  <p:childTnLst>
                                    <p:animEffect transition="out" filter="randombar(horizontal)">
                                      <p:cBhvr>
                                        <p:cTn id="32" dur="500"/>
                                        <p:tgtEl>
                                          <p:spTgt spid="80"/>
                                        </p:tgtEl>
                                      </p:cBhvr>
                                    </p:animEffect>
                                    <p:set>
                                      <p:cBhvr>
                                        <p:cTn id="33" dur="1" fill="hold">
                                          <p:stCondLst>
                                            <p:cond delay="499"/>
                                          </p:stCondLst>
                                        </p:cTn>
                                        <p:tgtEl>
                                          <p:spTgt spid="8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arn(inVertical)">
                                      <p:cBhvr>
                                        <p:cTn id="38" dur="500"/>
                                        <p:tgtEl>
                                          <p:spTgt spid="24"/>
                                        </p:tgtEl>
                                      </p:cBhvr>
                                    </p:animEffect>
                                  </p:childTnLst>
                                </p:cTn>
                              </p:par>
                              <p:par>
                                <p:cTn id="39" presetID="16" presetClass="entr" presetSubtype="21"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barn(inVertical)">
                                      <p:cBhvr>
                                        <p:cTn id="41" dur="500"/>
                                        <p:tgtEl>
                                          <p:spTgt spid="40"/>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par>
                                <p:cTn id="46" presetID="22" presetClass="entr" presetSubtype="4"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par>
                                <p:cTn id="49" presetID="22" presetClass="entr" presetSubtype="4"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childTnLst>
                          </p:cTn>
                        </p:par>
                        <p:par>
                          <p:cTn id="52" fill="hold">
                            <p:stCondLst>
                              <p:cond delay="1000"/>
                            </p:stCondLst>
                            <p:childTnLst>
                              <p:par>
                                <p:cTn id="53" presetID="14" presetClass="entr" presetSubtype="10"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randombar(horizontal)">
                                      <p:cBhvr>
                                        <p:cTn id="55" dur="500"/>
                                        <p:tgtEl>
                                          <p:spTgt spid="38"/>
                                        </p:tgtEl>
                                      </p:cBhvr>
                                    </p:animEffect>
                                  </p:childTnLst>
                                </p:cTn>
                              </p:par>
                            </p:childTnLst>
                          </p:cTn>
                        </p:par>
                        <p:par>
                          <p:cTn id="56" fill="hold">
                            <p:stCondLst>
                              <p:cond delay="1500"/>
                            </p:stCondLst>
                            <p:childTnLst>
                              <p:par>
                                <p:cTn id="57" presetID="14" presetClass="entr" presetSubtype="10"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randombar(horizontal)">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randombar(horizontal)">
                                      <p:cBhvr>
                                        <p:cTn id="64" dur="500"/>
                                        <p:tgtEl>
                                          <p:spTgt spid="33"/>
                                        </p:tgtEl>
                                      </p:cBhvr>
                                    </p:animEffect>
                                  </p:childTnLst>
                                </p:cTn>
                              </p:par>
                              <p:par>
                                <p:cTn id="65" presetID="10"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childTnLst>
                          </p:cTn>
                        </p:par>
                        <p:par>
                          <p:cTn id="68" fill="hold">
                            <p:stCondLst>
                              <p:cond delay="500"/>
                            </p:stCondLst>
                            <p:childTnLst>
                              <p:par>
                                <p:cTn id="69" presetID="14" presetClass="entr" presetSubtype="10" fill="hold"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randombar(horizontal)">
                                      <p:cBhvr>
                                        <p:cTn id="71" dur="500"/>
                                        <p:tgtEl>
                                          <p:spTgt spid="45"/>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fade">
                                      <p:cBhvr>
                                        <p:cTn id="77" dur="500"/>
                                        <p:tgtEl>
                                          <p:spTgt spid="59"/>
                                        </p:tgtEl>
                                      </p:cBhvr>
                                    </p:animEffect>
                                  </p:childTnLst>
                                </p:cTn>
                              </p:par>
                            </p:childTnLst>
                          </p:cTn>
                        </p:par>
                        <p:par>
                          <p:cTn id="78" fill="hold">
                            <p:stCondLst>
                              <p:cond delay="1000"/>
                            </p:stCondLst>
                            <p:childTnLst>
                              <p:par>
                                <p:cTn id="79" presetID="14" presetClass="entr" presetSubtype="10" fill="hold" grpId="0"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randombar(horizontal)">
                                      <p:cBhvr>
                                        <p:cTn id="81" dur="500"/>
                                        <p:tgtEl>
                                          <p:spTgt spid="56"/>
                                        </p:tgtEl>
                                      </p:cBhvr>
                                    </p:animEffect>
                                  </p:childTnLst>
                                </p:cTn>
                              </p:par>
                            </p:childTnLst>
                          </p:cTn>
                        </p:par>
                        <p:par>
                          <p:cTn id="82" fill="hold">
                            <p:stCondLst>
                              <p:cond delay="1500"/>
                            </p:stCondLst>
                            <p:childTnLst>
                              <p:par>
                                <p:cTn id="83" presetID="14" presetClass="entr" presetSubtype="10"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randombar(horizontal)">
                                      <p:cBhvr>
                                        <p:cTn id="85" dur="500"/>
                                        <p:tgtEl>
                                          <p:spTgt spid="57"/>
                                        </p:tgtEl>
                                      </p:cBhvr>
                                    </p:animEffect>
                                  </p:childTnLst>
                                </p:cTn>
                              </p:par>
                            </p:childTnLst>
                          </p:cTn>
                        </p:par>
                        <p:par>
                          <p:cTn id="86" fill="hold">
                            <p:stCondLst>
                              <p:cond delay="2000"/>
                            </p:stCondLst>
                            <p:childTnLst>
                              <p:par>
                                <p:cTn id="87" presetID="14" presetClass="exit" presetSubtype="10" fill="hold" grpId="0" nodeType="afterEffect">
                                  <p:stCondLst>
                                    <p:cond delay="0"/>
                                  </p:stCondLst>
                                  <p:childTnLst>
                                    <p:animEffect transition="out" filter="randombar(horizontal)">
                                      <p:cBhvr>
                                        <p:cTn id="88" dur="500"/>
                                        <p:tgtEl>
                                          <p:spTgt spid="83"/>
                                        </p:tgtEl>
                                      </p:cBhvr>
                                    </p:animEffect>
                                    <p:set>
                                      <p:cBhvr>
                                        <p:cTn id="89" dur="1" fill="hold">
                                          <p:stCondLst>
                                            <p:cond delay="499"/>
                                          </p:stCondLst>
                                        </p:cTn>
                                        <p:tgtEl>
                                          <p:spTgt spid="83"/>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randombar(horizontal)">
                                      <p:cBhvr>
                                        <p:cTn id="9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36" grpId="0" animBg="1"/>
      <p:bldP spid="38" grpId="0" animBg="1"/>
      <p:bldP spid="39" grpId="0" animBg="1"/>
      <p:bldP spid="80" grpId="0" animBg="1"/>
      <p:bldP spid="81" grpId="0" animBg="1"/>
      <p:bldP spid="83" grpId="0" animBg="1"/>
      <p:bldP spid="57" grpId="0" animBg="1"/>
      <p:bldP spid="5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36295" y="1052384"/>
            <a:ext cx="9144000" cy="5930295"/>
          </a:xfrm>
          <a:prstGeom prst="rect">
            <a:avLst/>
          </a:prstGeom>
        </p:spPr>
      </p:pic>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35852" y="4507832"/>
            <a:ext cx="2228115" cy="191909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3258511" y="1315712"/>
            <a:ext cx="1549054" cy="225317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9" name="Down Arrow 8"/>
          <p:cNvSpPr/>
          <p:nvPr/>
        </p:nvSpPr>
        <p:spPr bwMode="auto">
          <a:xfrm rot="16200000">
            <a:off x="5410342" y="531872"/>
            <a:ext cx="705008" cy="1468413"/>
          </a:xfrm>
          <a:prstGeom prst="downArrow">
            <a:avLst/>
          </a:prstGeom>
          <a:solidFill>
            <a:schemeClr val="bg2">
              <a:lumMod val="20000"/>
              <a:lumOff val="80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eaLnBrk="0" hangingPunct="0"/>
            <a:endParaRPr lang="vi-VN" dirty="0">
              <a:solidFill>
                <a:schemeClr val="tx1"/>
              </a:solidFill>
              <a:effectLst>
                <a:glow rad="101600">
                  <a:schemeClr val="accent5">
                    <a:satMod val="175000"/>
                    <a:alpha val="40000"/>
                  </a:schemeClr>
                </a:glow>
              </a:effectLst>
              <a:latin typeface="Arial" pitchFamily="34" charset="0"/>
              <a:ea typeface="MS PGothic" pitchFamily="34" charset="-128"/>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9201" y="848520"/>
            <a:ext cx="1739576" cy="24970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8"/>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4534533" y="3490597"/>
            <a:ext cx="3067048" cy="1053866"/>
          </a:xfrm>
          <a:prstGeom prst="rect">
            <a:avLst/>
          </a:prstGeom>
        </p:spPr>
      </p:pic>
      <p:sp>
        <p:nvSpPr>
          <p:cNvPr id="6" name="TextBox 5"/>
          <p:cNvSpPr txBox="1"/>
          <p:nvPr/>
        </p:nvSpPr>
        <p:spPr>
          <a:xfrm>
            <a:off x="6915516" y="1052383"/>
            <a:ext cx="1685141" cy="369332"/>
          </a:xfrm>
          <a:prstGeom prst="rect">
            <a:avLst/>
          </a:prstGeom>
          <a:solidFill>
            <a:schemeClr val="bg1"/>
          </a:solidFill>
          <a:ln>
            <a:solidFill>
              <a:schemeClr val="bg1">
                <a:lumMod val="85000"/>
              </a:schemeClr>
            </a:solidFill>
          </a:ln>
        </p:spPr>
        <p:txBody>
          <a:bodyPr wrap="none" rtlCol="0">
            <a:spAutoFit/>
          </a:bodyPr>
          <a:lstStyle>
            <a:defPPr>
              <a:defRPr lang="en-US"/>
            </a:defPPr>
            <a:lvl1pPr>
              <a:defRPr sz="1800" b="1">
                <a:solidFill>
                  <a:schemeClr val="accent3">
                    <a:lumMod val="85000"/>
                  </a:schemeClr>
                </a:solidFill>
              </a:defRPr>
            </a:lvl1pPr>
          </a:lstStyle>
          <a:p>
            <a:r>
              <a:rPr lang="en-US" dirty="0"/>
              <a:t>Empty Values</a:t>
            </a:r>
            <a:endParaRPr lang="vi-VN" dirty="0"/>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207851">
            <a:off x="8194189" y="3275268"/>
            <a:ext cx="2681279" cy="1070980"/>
          </a:xfrm>
          <a:prstGeom prst="rect">
            <a:avLst/>
          </a:prstGeom>
        </p:spPr>
      </p:pic>
      <p:sp>
        <p:nvSpPr>
          <p:cNvPr id="21" name="TextBox 20"/>
          <p:cNvSpPr txBox="1"/>
          <p:nvPr/>
        </p:nvSpPr>
        <p:spPr>
          <a:xfrm>
            <a:off x="6960184" y="2000024"/>
            <a:ext cx="1390189" cy="369332"/>
          </a:xfrm>
          <a:prstGeom prst="rect">
            <a:avLst/>
          </a:prstGeom>
          <a:solidFill>
            <a:schemeClr val="bg1"/>
          </a:solidFill>
          <a:ln>
            <a:solidFill>
              <a:schemeClr val="bg1">
                <a:lumMod val="85000"/>
              </a:schemeClr>
            </a:solidFill>
          </a:ln>
        </p:spPr>
        <p:txBody>
          <a:bodyPr wrap="none" rtlCol="0">
            <a:spAutoFit/>
          </a:bodyPr>
          <a:lstStyle>
            <a:defPPr>
              <a:defRPr lang="en-US"/>
            </a:defPPr>
            <a:lvl1pPr>
              <a:defRPr sz="1800" b="1">
                <a:solidFill>
                  <a:schemeClr val="accent3">
                    <a:lumMod val="85000"/>
                  </a:schemeClr>
                </a:solidFill>
              </a:defRPr>
            </a:lvl1pPr>
          </a:lstStyle>
          <a:p>
            <a:r>
              <a:rPr lang="en-US" dirty="0"/>
              <a:t>Full Values</a:t>
            </a:r>
            <a:endParaRPr lang="vi-VN" dirty="0"/>
          </a:p>
        </p:txBody>
      </p:sp>
      <p:sp>
        <p:nvSpPr>
          <p:cNvPr id="22" name="TextBox 21"/>
          <p:cNvSpPr txBox="1"/>
          <p:nvPr/>
        </p:nvSpPr>
        <p:spPr>
          <a:xfrm>
            <a:off x="6850040" y="2745285"/>
            <a:ext cx="1890326" cy="369332"/>
          </a:xfrm>
          <a:prstGeom prst="rect">
            <a:avLst/>
          </a:prstGeom>
          <a:solidFill>
            <a:schemeClr val="bg1"/>
          </a:solidFill>
          <a:ln>
            <a:solidFill>
              <a:schemeClr val="accent2">
                <a:lumMod val="50000"/>
                <a:lumOff val="50000"/>
              </a:schemeClr>
            </a:solidFill>
          </a:ln>
        </p:spPr>
        <p:txBody>
          <a:bodyPr wrap="none" rtlCol="0">
            <a:spAutoFit/>
          </a:bodyPr>
          <a:lstStyle/>
          <a:p>
            <a:r>
              <a:rPr lang="en-US" sz="1800" b="1" dirty="0"/>
              <a:t>Change a Value</a:t>
            </a:r>
            <a:endParaRPr lang="vi-VN" sz="1800" b="1" dirty="0"/>
          </a:p>
        </p:txBody>
      </p:sp>
      <p:sp>
        <p:nvSpPr>
          <p:cNvPr id="1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Data Binding Step 3</a:t>
            </a:r>
          </a:p>
        </p:txBody>
      </p:sp>
    </p:spTree>
    <p:extLst>
      <p:ext uri="{BB962C8B-B14F-4D97-AF65-F5344CB8AC3E}">
        <p14:creationId xmlns:p14="http://schemas.microsoft.com/office/powerpoint/2010/main" val="83880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917" y="1563932"/>
            <a:ext cx="2995573" cy="4299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06532" y="1354379"/>
            <a:ext cx="1132426" cy="917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rot="5400000" flipV="1">
            <a:off x="3488278" y="944741"/>
            <a:ext cx="450102" cy="1192653"/>
          </a:xfrm>
          <a:prstGeom prst="rect">
            <a:avLst/>
          </a:prstGeom>
        </p:spPr>
      </p:pic>
      <p:pic>
        <p:nvPicPr>
          <p:cNvPr id="24" name="Picture 23"/>
          <p:cNvPicPr>
            <a:picLocks noChangeAspect="1"/>
          </p:cNvPicPr>
          <p:nvPr/>
        </p:nvPicPr>
        <p:blipFill>
          <a:blip r:embed="rId6"/>
          <a:stretch>
            <a:fillRect/>
          </a:stretch>
        </p:blipFill>
        <p:spPr>
          <a:xfrm>
            <a:off x="8739127" y="2755494"/>
            <a:ext cx="1097375" cy="688908"/>
          </a:xfrm>
          <a:prstGeom prst="rect">
            <a:avLst/>
          </a:prstGeom>
        </p:spPr>
      </p:pic>
      <p:pic>
        <p:nvPicPr>
          <p:cNvPr id="25" name="Picture 24"/>
          <p:cNvPicPr>
            <a:picLocks noChangeAspect="1"/>
          </p:cNvPicPr>
          <p:nvPr/>
        </p:nvPicPr>
        <p:blipFill>
          <a:blip r:embed="rId7"/>
          <a:stretch>
            <a:fillRect/>
          </a:stretch>
        </p:blipFill>
        <p:spPr>
          <a:xfrm>
            <a:off x="7664100" y="2183911"/>
            <a:ext cx="2762396" cy="223051"/>
          </a:xfrm>
          <a:prstGeom prst="rect">
            <a:avLst/>
          </a:prstGeom>
          <a:ln>
            <a:solidFill>
              <a:schemeClr val="accent3">
                <a:lumMod val="85000"/>
              </a:schemeClr>
            </a:solidFill>
          </a:ln>
        </p:spPr>
      </p:pic>
      <p:sp>
        <p:nvSpPr>
          <p:cNvPr id="38" name="Rectangle 37"/>
          <p:cNvSpPr/>
          <p:nvPr/>
        </p:nvSpPr>
        <p:spPr bwMode="auto">
          <a:xfrm>
            <a:off x="6633210" y="2464914"/>
            <a:ext cx="861060" cy="7469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39" name="Rectangle 38"/>
          <p:cNvSpPr/>
          <p:nvPr/>
        </p:nvSpPr>
        <p:spPr bwMode="auto">
          <a:xfrm>
            <a:off x="6345061" y="2324097"/>
            <a:ext cx="1122539" cy="7469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cxnSp>
        <p:nvCxnSpPr>
          <p:cNvPr id="40" name="Straight Arrow Connector 39"/>
          <p:cNvCxnSpPr>
            <a:stCxn id="24" idx="0"/>
            <a:endCxn id="25" idx="2"/>
          </p:cNvCxnSpPr>
          <p:nvPr/>
        </p:nvCxnSpPr>
        <p:spPr bwMode="auto">
          <a:xfrm flipH="1" flipV="1">
            <a:off x="9045298" y="2406962"/>
            <a:ext cx="242516" cy="34853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41" name="Straight Arrow Connector 40"/>
          <p:cNvCxnSpPr>
            <a:stCxn id="25" idx="1"/>
            <a:endCxn id="38" idx="3"/>
          </p:cNvCxnSpPr>
          <p:nvPr/>
        </p:nvCxnSpPr>
        <p:spPr bwMode="auto">
          <a:xfrm flipH="1">
            <a:off x="7494270" y="2295437"/>
            <a:ext cx="169830" cy="206825"/>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42" name="Straight Arrow Connector 41"/>
          <p:cNvCxnSpPr>
            <a:stCxn id="25" idx="1"/>
            <a:endCxn id="39" idx="3"/>
          </p:cNvCxnSpPr>
          <p:nvPr/>
        </p:nvCxnSpPr>
        <p:spPr bwMode="auto">
          <a:xfrm flipH="1">
            <a:off x="7467600" y="2295436"/>
            <a:ext cx="196501" cy="66008"/>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31" name="TextBox 30"/>
          <p:cNvSpPr txBox="1"/>
          <p:nvPr/>
        </p:nvSpPr>
        <p:spPr>
          <a:xfrm>
            <a:off x="8096111" y="3792935"/>
            <a:ext cx="1898374" cy="923330"/>
          </a:xfrm>
          <a:prstGeom prst="rect">
            <a:avLst/>
          </a:prstGeom>
          <a:noFill/>
          <a:ln>
            <a:solidFill>
              <a:srgbClr val="EE2525"/>
            </a:solidFill>
          </a:ln>
        </p:spPr>
        <p:txBody>
          <a:bodyPr wrap="square" rtlCol="0">
            <a:spAutoFit/>
          </a:bodyPr>
          <a:lstStyle/>
          <a:p>
            <a:r>
              <a:rPr lang="en-US" sz="1800" dirty="0"/>
              <a:t>Automatic bind value to model when </a:t>
            </a:r>
            <a:r>
              <a:rPr lang="en-US" sz="1800" dirty="0" err="1"/>
              <a:t>onchange</a:t>
            </a:r>
            <a:endParaRPr lang="en-US" sz="1800" dirty="0"/>
          </a:p>
        </p:txBody>
      </p:sp>
      <p:cxnSp>
        <p:nvCxnSpPr>
          <p:cNvPr id="62" name="Straight Arrow Connector 61"/>
          <p:cNvCxnSpPr>
            <a:stCxn id="24" idx="2"/>
            <a:endCxn id="31" idx="0"/>
          </p:cNvCxnSpPr>
          <p:nvPr/>
        </p:nvCxnSpPr>
        <p:spPr bwMode="auto">
          <a:xfrm flipH="1">
            <a:off x="9045298" y="3444403"/>
            <a:ext cx="242516" cy="34853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pic>
        <p:nvPicPr>
          <p:cNvPr id="43" name="Picture 42"/>
          <p:cNvPicPr>
            <a:picLocks noChangeAspect="1"/>
          </p:cNvPicPr>
          <p:nvPr/>
        </p:nvPicPr>
        <p:blipFill>
          <a:blip r:embed="rId8"/>
          <a:stretch>
            <a:fillRect/>
          </a:stretch>
        </p:blipFill>
        <p:spPr>
          <a:xfrm>
            <a:off x="2266135" y="2755494"/>
            <a:ext cx="1943101" cy="415280"/>
          </a:xfrm>
          <a:prstGeom prst="rect">
            <a:avLst/>
          </a:prstGeom>
          <a:ln>
            <a:solidFill>
              <a:schemeClr val="accent3">
                <a:lumMod val="85000"/>
              </a:schemeClr>
            </a:solidFill>
          </a:ln>
        </p:spPr>
      </p:pic>
      <p:grpSp>
        <p:nvGrpSpPr>
          <p:cNvPr id="63" name="Group 62"/>
          <p:cNvGrpSpPr/>
          <p:nvPr/>
        </p:nvGrpSpPr>
        <p:grpSpPr>
          <a:xfrm>
            <a:off x="2423155" y="3496210"/>
            <a:ext cx="1094779" cy="684237"/>
            <a:chOff x="7582644" y="855974"/>
            <a:chExt cx="1094779" cy="684237"/>
          </a:xfrm>
        </p:grpSpPr>
        <p:sp>
          <p:nvSpPr>
            <p:cNvPr id="64" name="Rounded Rectangle 63"/>
            <p:cNvSpPr/>
            <p:nvPr/>
          </p:nvSpPr>
          <p:spPr>
            <a:xfrm>
              <a:off x="7582644" y="855974"/>
              <a:ext cx="1094779" cy="68423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5" name="Rounded Rectangle 4"/>
            <p:cNvSpPr/>
            <p:nvPr/>
          </p:nvSpPr>
          <p:spPr>
            <a:xfrm>
              <a:off x="7602685" y="876015"/>
              <a:ext cx="1054697" cy="644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algn="ctr" defTabSz="800100">
                <a:lnSpc>
                  <a:spcPct val="90000"/>
                </a:lnSpc>
                <a:spcBef>
                  <a:spcPct val="0"/>
                </a:spcBef>
                <a:spcAft>
                  <a:spcPct val="35000"/>
                </a:spcAft>
              </a:pPr>
              <a:r>
                <a:rPr lang="vi-VN" sz="1800" dirty="0"/>
                <a:t>ng-click</a:t>
              </a:r>
            </a:p>
          </p:txBody>
        </p:sp>
      </p:grpSp>
      <p:cxnSp>
        <p:nvCxnSpPr>
          <p:cNvPr id="66" name="Straight Arrow Connector 65"/>
          <p:cNvCxnSpPr>
            <a:stCxn id="64" idx="0"/>
            <a:endCxn id="43" idx="2"/>
          </p:cNvCxnSpPr>
          <p:nvPr/>
        </p:nvCxnSpPr>
        <p:spPr bwMode="auto">
          <a:xfrm flipV="1">
            <a:off x="2970545" y="3170775"/>
            <a:ext cx="267141" cy="325435"/>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cxnSp>
        <p:nvCxnSpPr>
          <p:cNvPr id="67" name="Straight Arrow Connector 66"/>
          <p:cNvCxnSpPr>
            <a:stCxn id="43" idx="3"/>
            <a:endCxn id="68" idx="1"/>
          </p:cNvCxnSpPr>
          <p:nvPr/>
        </p:nvCxnSpPr>
        <p:spPr bwMode="auto">
          <a:xfrm flipV="1">
            <a:off x="4209235" y="2668848"/>
            <a:ext cx="2051928" cy="294287"/>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
        <p:nvSpPr>
          <p:cNvPr id="68" name="Rectangle 67"/>
          <p:cNvSpPr/>
          <p:nvPr/>
        </p:nvSpPr>
        <p:spPr bwMode="auto">
          <a:xfrm>
            <a:off x="6261164" y="2576956"/>
            <a:ext cx="1274325" cy="183782"/>
          </a:xfrm>
          <a:prstGeom prst="rect">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sp>
        <p:nvSpPr>
          <p:cNvPr id="78" name="TextBox 77"/>
          <p:cNvSpPr txBox="1"/>
          <p:nvPr/>
        </p:nvSpPr>
        <p:spPr>
          <a:xfrm>
            <a:off x="2026409" y="4505883"/>
            <a:ext cx="2118083" cy="646331"/>
          </a:xfrm>
          <a:prstGeom prst="rect">
            <a:avLst/>
          </a:prstGeom>
          <a:noFill/>
          <a:ln>
            <a:solidFill>
              <a:srgbClr val="00B0F0"/>
            </a:solidFill>
          </a:ln>
        </p:spPr>
        <p:txBody>
          <a:bodyPr wrap="square" rtlCol="0">
            <a:spAutoFit/>
          </a:bodyPr>
          <a:lstStyle/>
          <a:p>
            <a:r>
              <a:rPr lang="en-US" sz="1800" dirty="0"/>
              <a:t>Call function when Click button</a:t>
            </a:r>
          </a:p>
        </p:txBody>
      </p:sp>
      <p:cxnSp>
        <p:nvCxnSpPr>
          <p:cNvPr id="79" name="Straight Arrow Connector 78"/>
          <p:cNvCxnSpPr>
            <a:stCxn id="64" idx="2"/>
            <a:endCxn id="78" idx="0"/>
          </p:cNvCxnSpPr>
          <p:nvPr/>
        </p:nvCxnSpPr>
        <p:spPr bwMode="auto">
          <a:xfrm>
            <a:off x="2970544" y="4180446"/>
            <a:ext cx="114906" cy="325436"/>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
        <p:nvSpPr>
          <p:cNvPr id="26"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Directive</a:t>
            </a:r>
            <a:endParaRPr lang="en-US" altLang="en-US" sz="4000" dirty="0">
              <a:solidFill>
                <a:srgbClr val="7F7F7F"/>
              </a:solidFill>
            </a:endParaRPr>
          </a:p>
        </p:txBody>
      </p:sp>
    </p:spTree>
    <p:extLst>
      <p:ext uri="{BB962C8B-B14F-4D97-AF65-F5344CB8AC3E}">
        <p14:creationId xmlns:p14="http://schemas.microsoft.com/office/powerpoint/2010/main" val="122775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randombar(horizontal)">
                                      <p:cBhvr>
                                        <p:cTn id="7" dur="500"/>
                                        <p:tgtEl>
                                          <p:spTgt spid="6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randombar(horizontal)">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randombar(horizontal)">
                                      <p:cBhvr>
                                        <p:cTn id="15" dur="500"/>
                                        <p:tgtEl>
                                          <p:spTgt spid="63"/>
                                        </p:tgtEl>
                                      </p:cBhvr>
                                    </p:animEffect>
                                  </p:childTnLst>
                                </p:cTn>
                              </p:par>
                              <p:par>
                                <p:cTn id="16" presetID="14" presetClass="entr" presetSubtype="1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randombar(horizontal)">
                                      <p:cBhvr>
                                        <p:cTn id="18" dur="500"/>
                                        <p:tgtEl>
                                          <p:spTgt spid="66"/>
                                        </p:tgtEl>
                                      </p:cBhvr>
                                    </p:animEffect>
                                  </p:childTnLst>
                                </p:cTn>
                              </p:par>
                              <p:par>
                                <p:cTn id="19" presetID="14" presetClass="entr" presetSubtype="1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randombar(horizontal)">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randombar(horizontal)">
                                      <p:cBhvr>
                                        <p:cTn id="34" dur="500"/>
                                        <p:tgtEl>
                                          <p:spTgt spid="7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randombar(horizontal)">
                                      <p:cBhvr>
                                        <p:cTn id="3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8" grpId="0" animBg="1"/>
      <p:bldP spid="7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Services</a:t>
            </a:r>
            <a:endParaRPr lang="en-US" altLang="en-US" sz="4000" dirty="0">
              <a:solidFill>
                <a:srgbClr val="7F7F7F"/>
              </a:solidFill>
            </a:endParaRPr>
          </a:p>
        </p:txBody>
      </p:sp>
      <p:sp>
        <p:nvSpPr>
          <p:cNvPr id="2" name="Rectangle 1"/>
          <p:cNvSpPr/>
          <p:nvPr/>
        </p:nvSpPr>
        <p:spPr>
          <a:xfrm>
            <a:off x="723900" y="2035580"/>
            <a:ext cx="11049000" cy="2246769"/>
          </a:xfrm>
          <a:prstGeom prst="rect">
            <a:avLst/>
          </a:prstGeom>
        </p:spPr>
        <p:txBody>
          <a:bodyPr wrap="square">
            <a:spAutoFit/>
          </a:bodyPr>
          <a:lstStyle/>
          <a:p>
            <a:r>
              <a:rPr lang="en-US" sz="2800" dirty="0">
                <a:latin typeface="Calibri" panose="020F0502020204030204" pitchFamily="34" charset="0"/>
              </a:rPr>
              <a:t>Services are used to encapsulate repetitive logic.</a:t>
            </a:r>
          </a:p>
          <a:p>
            <a:pPr marL="457200" indent="-457200">
              <a:buFont typeface="Arial" panose="020B0604020202020204" pitchFamily="34" charset="0"/>
              <a:buChar char="•"/>
            </a:pPr>
            <a:r>
              <a:rPr lang="en-US" sz="2800" dirty="0">
                <a:latin typeface="Calibri" panose="020F0502020204030204" pitchFamily="34" charset="0"/>
              </a:rPr>
              <a:t>Services are always </a:t>
            </a:r>
            <a:r>
              <a:rPr lang="en-US" sz="2800" b="1" dirty="0">
                <a:latin typeface="Calibri" panose="020F0502020204030204" pitchFamily="34" charset="0"/>
              </a:rPr>
              <a:t>singletons ==&gt; </a:t>
            </a:r>
            <a:r>
              <a:rPr lang="en-US" sz="2800" dirty="0">
                <a:latin typeface="Calibri" panose="020F0502020204030204" pitchFamily="34" charset="0"/>
              </a:rPr>
              <a:t>services are great for storing successful login user info</a:t>
            </a:r>
          </a:p>
          <a:p>
            <a:pPr marL="457200" indent="-457200">
              <a:buFont typeface="Arial" panose="020B0604020202020204" pitchFamily="34" charset="0"/>
              <a:buChar char="•"/>
            </a:pPr>
            <a:r>
              <a:rPr lang="en-US" sz="2800" dirty="0">
                <a:latin typeface="Calibri" panose="020F0502020204030204" pitchFamily="34" charset="0"/>
              </a:rPr>
              <a:t>Services are </a:t>
            </a:r>
            <a:r>
              <a:rPr lang="en-US" sz="2800" b="1" dirty="0">
                <a:latin typeface="Calibri" panose="020F0502020204030204" pitchFamily="34" charset="0"/>
              </a:rPr>
              <a:t>lazily instantiated ==&gt;</a:t>
            </a:r>
            <a:r>
              <a:rPr lang="en-US" sz="2800" dirty="0">
                <a:latin typeface="Calibri" panose="020F0502020204030204" pitchFamily="34" charset="0"/>
              </a:rPr>
              <a:t> it is only instantiated when encounter a component is using it as dependency.</a:t>
            </a:r>
          </a:p>
        </p:txBody>
      </p:sp>
    </p:spTree>
    <p:extLst>
      <p:ext uri="{BB962C8B-B14F-4D97-AF65-F5344CB8AC3E}">
        <p14:creationId xmlns:p14="http://schemas.microsoft.com/office/powerpoint/2010/main" val="49988740"/>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Diagram 23"/>
          <p:cNvGraphicFramePr/>
          <p:nvPr>
            <p:extLst/>
          </p:nvPr>
        </p:nvGraphicFramePr>
        <p:xfrm>
          <a:off x="1524000" y="2085475"/>
          <a:ext cx="9144000" cy="4106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Freeform 17"/>
          <p:cNvSpPr/>
          <p:nvPr/>
        </p:nvSpPr>
        <p:spPr>
          <a:xfrm>
            <a:off x="5188047" y="636458"/>
            <a:ext cx="1814316" cy="907158"/>
          </a:xfrm>
          <a:custGeom>
            <a:avLst/>
            <a:gdLst>
              <a:gd name="connsiteX0" fmla="*/ 0 w 1814316"/>
              <a:gd name="connsiteY0" fmla="*/ 0 h 907158"/>
              <a:gd name="connsiteX1" fmla="*/ 1814316 w 1814316"/>
              <a:gd name="connsiteY1" fmla="*/ 0 h 907158"/>
              <a:gd name="connsiteX2" fmla="*/ 1814316 w 1814316"/>
              <a:gd name="connsiteY2" fmla="*/ 907158 h 907158"/>
              <a:gd name="connsiteX3" fmla="*/ 0 w 1814316"/>
              <a:gd name="connsiteY3" fmla="*/ 907158 h 907158"/>
              <a:gd name="connsiteX4" fmla="*/ 0 w 1814316"/>
              <a:gd name="connsiteY4" fmla="*/ 0 h 90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316" h="907158">
                <a:moveTo>
                  <a:pt x="0" y="0"/>
                </a:moveTo>
                <a:lnTo>
                  <a:pt x="1814316" y="0"/>
                </a:lnTo>
                <a:lnTo>
                  <a:pt x="1814316" y="907158"/>
                </a:lnTo>
                <a:lnTo>
                  <a:pt x="0" y="9071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590" tIns="21590" rIns="21590" bIns="21590" numCol="1" spcCol="1270" anchor="ctr" anchorCtr="0">
            <a:noAutofit/>
          </a:bodyPr>
          <a:lstStyle/>
          <a:p>
            <a:pPr algn="ctr" defTabSz="1511300">
              <a:lnSpc>
                <a:spcPct val="90000"/>
              </a:lnSpc>
              <a:spcAft>
                <a:spcPct val="35000"/>
              </a:spcAft>
            </a:pPr>
            <a:r>
              <a:rPr lang="en-US" sz="3400" dirty="0"/>
              <a:t>Services</a:t>
            </a:r>
            <a:endParaRPr lang="vi-VN" sz="3400" dirty="0"/>
          </a:p>
        </p:txBody>
      </p:sp>
      <p:sp>
        <p:nvSpPr>
          <p:cNvPr id="6"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sp>
        <p:nvSpPr>
          <p:cNvPr id="7" name="Rectangle 1"/>
          <p:cNvSpPr txBox="1">
            <a:spLocks noChangeArrowheads="1"/>
          </p:cNvSpPr>
          <p:nvPr/>
        </p:nvSpPr>
        <p:spPr>
          <a:xfrm>
            <a:off x="723900" y="685536"/>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rPr>
              <a:t>Services</a:t>
            </a:r>
            <a:endParaRPr lang="en-US" altLang="en-US" sz="4000" dirty="0">
              <a:solidFill>
                <a:srgbClr val="7F7F7F"/>
              </a:solidFill>
            </a:endParaRPr>
          </a:p>
        </p:txBody>
      </p:sp>
    </p:spTree>
    <p:extLst>
      <p:ext uri="{BB962C8B-B14F-4D97-AF65-F5344CB8AC3E}">
        <p14:creationId xmlns:p14="http://schemas.microsoft.com/office/powerpoint/2010/main" val="716734578"/>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normAutofit/>
          </a:bodyPr>
          <a:lstStyle/>
          <a:p>
            <a:r>
              <a:rPr lang="en-US" b="1" dirty="0">
                <a:solidFill>
                  <a:srgbClr val="000000"/>
                </a:solidFill>
                <a:ea typeface="+mn-ea"/>
                <a:cs typeface="+mn-cs"/>
              </a:rPr>
              <a:t>Service $http usage</a:t>
            </a:r>
            <a:endParaRPr lang="en-US" altLang="en-US" dirty="0">
              <a:solidFill>
                <a:srgbClr val="7F7F7F"/>
              </a:solidFill>
            </a:endParaRPr>
          </a:p>
        </p:txBody>
      </p:sp>
      <p:sp>
        <p:nvSpPr>
          <p:cNvPr id="4"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grpSp>
        <p:nvGrpSpPr>
          <p:cNvPr id="2" name="Group 1"/>
          <p:cNvGrpSpPr/>
          <p:nvPr/>
        </p:nvGrpSpPr>
        <p:grpSpPr>
          <a:xfrm>
            <a:off x="1907376" y="1360900"/>
            <a:ext cx="8377248" cy="4562120"/>
            <a:chOff x="1982406" y="965483"/>
            <a:chExt cx="8377248" cy="4562120"/>
          </a:xfrm>
        </p:grpSpPr>
        <p:grpSp>
          <p:nvGrpSpPr>
            <p:cNvPr id="5" name="Group 4"/>
            <p:cNvGrpSpPr/>
            <p:nvPr/>
          </p:nvGrpSpPr>
          <p:grpSpPr>
            <a:xfrm>
              <a:off x="1982406" y="2152912"/>
              <a:ext cx="1094779" cy="684237"/>
              <a:chOff x="5872050" y="855974"/>
              <a:chExt cx="1094779" cy="684237"/>
            </a:xfrm>
          </p:grpSpPr>
          <p:sp>
            <p:nvSpPr>
              <p:cNvPr id="6" name="Rounded Rectangle 5"/>
              <p:cNvSpPr/>
              <p:nvPr/>
            </p:nvSpPr>
            <p:spPr>
              <a:xfrm>
                <a:off x="5872050" y="855974"/>
                <a:ext cx="1094779" cy="68423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ed Rectangle 4"/>
              <p:cNvSpPr/>
              <p:nvPr/>
            </p:nvSpPr>
            <p:spPr>
              <a:xfrm>
                <a:off x="5892091" y="876015"/>
                <a:ext cx="1054697" cy="644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 tIns="16510" rIns="24765" bIns="16510" numCol="1" spcCol="1270" anchor="ctr" anchorCtr="0">
                <a:noAutofit/>
              </a:bodyPr>
              <a:lstStyle/>
              <a:p>
                <a:pPr algn="ctr" defTabSz="577850">
                  <a:lnSpc>
                    <a:spcPct val="90000"/>
                  </a:lnSpc>
                  <a:spcBef>
                    <a:spcPct val="0"/>
                  </a:spcBef>
                  <a:spcAft>
                    <a:spcPct val="35000"/>
                  </a:spcAft>
                </a:pPr>
                <a:r>
                  <a:rPr lang="en-US" sz="1300" dirty="0"/>
                  <a:t>$http</a:t>
                </a:r>
                <a:endParaRPr lang="vi-VN" sz="1300" dirty="0"/>
              </a:p>
            </p:txBody>
          </p:sp>
        </p:grpSp>
        <p:pic>
          <p:nvPicPr>
            <p:cNvPr id="8" name="Picture 7"/>
            <p:cNvPicPr>
              <a:picLocks noChangeAspect="1"/>
            </p:cNvPicPr>
            <p:nvPr/>
          </p:nvPicPr>
          <p:blipFill>
            <a:blip r:embed="rId3"/>
            <a:stretch>
              <a:fillRect/>
            </a:stretch>
          </p:blipFill>
          <p:spPr>
            <a:xfrm>
              <a:off x="4263656" y="965483"/>
              <a:ext cx="5410200" cy="1533525"/>
            </a:xfrm>
            <a:prstGeom prst="rect">
              <a:avLst/>
            </a:prstGeom>
            <a:ln>
              <a:solidFill>
                <a:schemeClr val="accent3">
                  <a:lumMod val="85000"/>
                </a:schemeClr>
              </a:solidFill>
            </a:ln>
          </p:spPr>
        </p:pic>
        <p:pic>
          <p:nvPicPr>
            <p:cNvPr id="9" name="Picture 8"/>
            <p:cNvPicPr>
              <a:picLocks noChangeAspect="1"/>
            </p:cNvPicPr>
            <p:nvPr/>
          </p:nvPicPr>
          <p:blipFill>
            <a:blip r:embed="rId4"/>
            <a:stretch>
              <a:fillRect/>
            </a:stretch>
          </p:blipFill>
          <p:spPr>
            <a:xfrm>
              <a:off x="4263656" y="2663460"/>
              <a:ext cx="5410200" cy="1828800"/>
            </a:xfrm>
            <a:prstGeom prst="rect">
              <a:avLst/>
            </a:prstGeom>
            <a:ln>
              <a:solidFill>
                <a:schemeClr val="accent3">
                  <a:lumMod val="85000"/>
                </a:schemeClr>
              </a:solidFill>
            </a:ln>
          </p:spPr>
        </p:pic>
        <p:sp>
          <p:nvSpPr>
            <p:cNvPr id="10" name="Rectangle 9"/>
            <p:cNvSpPr/>
            <p:nvPr/>
          </p:nvSpPr>
          <p:spPr>
            <a:xfrm>
              <a:off x="2130631" y="3754810"/>
              <a:ext cx="1519881" cy="1772793"/>
            </a:xfrm>
            <a:prstGeom prst="rect">
              <a:avLst/>
            </a:prstGeom>
            <a:ln>
              <a:solidFill>
                <a:schemeClr val="accent3">
                  <a:lumMod val="85000"/>
                </a:schemeClr>
              </a:solidFill>
            </a:ln>
          </p:spPr>
          <p:txBody>
            <a:bodyPr wrap="square">
              <a:spAutoFit/>
            </a:bodyPr>
            <a:lstStyle/>
            <a:p>
              <a:pPr marL="285750" indent="-285750" defTabSz="577850">
                <a:lnSpc>
                  <a:spcPct val="90000"/>
                </a:lnSpc>
                <a:spcAft>
                  <a:spcPct val="35000"/>
                </a:spcAft>
                <a:buFont typeface="Arial" panose="020B0604020202020204" pitchFamily="34" charset="0"/>
                <a:buChar char="•"/>
              </a:pPr>
              <a:r>
                <a:rPr lang="en-US" sz="1300" dirty="0">
                  <a:solidFill>
                    <a:schemeClr val="dk1">
                      <a:hueOff val="0"/>
                      <a:satOff val="0"/>
                      <a:lumOff val="0"/>
                      <a:alphaOff val="0"/>
                    </a:schemeClr>
                  </a:solidFill>
                </a:rPr>
                <a:t>$</a:t>
              </a:r>
              <a:r>
                <a:rPr lang="en-US" sz="1300" dirty="0" err="1">
                  <a:solidFill>
                    <a:schemeClr val="dk1">
                      <a:hueOff val="0"/>
                      <a:satOff val="0"/>
                      <a:lumOff val="0"/>
                      <a:alphaOff val="0"/>
                    </a:schemeClr>
                  </a:solidFill>
                </a:rPr>
                <a:t>http.get</a:t>
              </a:r>
              <a:endParaRPr lang="en-US" sz="1300" dirty="0">
                <a:solidFill>
                  <a:schemeClr val="dk1">
                    <a:hueOff val="0"/>
                    <a:satOff val="0"/>
                    <a:lumOff val="0"/>
                    <a:alphaOff val="0"/>
                  </a:schemeClr>
                </a:solidFill>
              </a:endParaRPr>
            </a:p>
            <a:p>
              <a:pPr marL="285750" indent="-285750" defTabSz="577850">
                <a:lnSpc>
                  <a:spcPct val="90000"/>
                </a:lnSpc>
                <a:spcAft>
                  <a:spcPct val="35000"/>
                </a:spcAft>
                <a:buFont typeface="Arial" panose="020B0604020202020204" pitchFamily="34" charset="0"/>
                <a:buChar char="•"/>
              </a:pPr>
              <a:r>
                <a:rPr lang="en-US" sz="1300" dirty="0">
                  <a:solidFill>
                    <a:schemeClr val="dk1">
                      <a:hueOff val="0"/>
                      <a:satOff val="0"/>
                      <a:lumOff val="0"/>
                      <a:alphaOff val="0"/>
                    </a:schemeClr>
                  </a:solidFill>
                </a:rPr>
                <a:t>$</a:t>
              </a:r>
              <a:r>
                <a:rPr lang="en-US" sz="1300" dirty="0" err="1">
                  <a:solidFill>
                    <a:schemeClr val="dk1">
                      <a:hueOff val="0"/>
                      <a:satOff val="0"/>
                      <a:lumOff val="0"/>
                      <a:alphaOff val="0"/>
                    </a:schemeClr>
                  </a:solidFill>
                </a:rPr>
                <a:t>http.head</a:t>
              </a:r>
              <a:endParaRPr lang="en-US" sz="1300" dirty="0">
                <a:solidFill>
                  <a:schemeClr val="dk1">
                    <a:hueOff val="0"/>
                    <a:satOff val="0"/>
                    <a:lumOff val="0"/>
                    <a:alphaOff val="0"/>
                  </a:schemeClr>
                </a:solidFill>
              </a:endParaRPr>
            </a:p>
            <a:p>
              <a:pPr marL="285750" indent="-285750" defTabSz="577850">
                <a:lnSpc>
                  <a:spcPct val="90000"/>
                </a:lnSpc>
                <a:spcAft>
                  <a:spcPct val="35000"/>
                </a:spcAft>
                <a:buFont typeface="Arial" panose="020B0604020202020204" pitchFamily="34" charset="0"/>
                <a:buChar char="•"/>
              </a:pPr>
              <a:r>
                <a:rPr lang="en-US" sz="1300" dirty="0">
                  <a:solidFill>
                    <a:schemeClr val="dk1">
                      <a:hueOff val="0"/>
                      <a:satOff val="0"/>
                      <a:lumOff val="0"/>
                      <a:alphaOff val="0"/>
                    </a:schemeClr>
                  </a:solidFill>
                </a:rPr>
                <a:t>$</a:t>
              </a:r>
              <a:r>
                <a:rPr lang="en-US" sz="1300" dirty="0" err="1">
                  <a:solidFill>
                    <a:schemeClr val="dk1">
                      <a:hueOff val="0"/>
                      <a:satOff val="0"/>
                      <a:lumOff val="0"/>
                      <a:alphaOff val="0"/>
                    </a:schemeClr>
                  </a:solidFill>
                </a:rPr>
                <a:t>http.post</a:t>
              </a:r>
              <a:endParaRPr lang="en-US" sz="1300" dirty="0">
                <a:solidFill>
                  <a:schemeClr val="dk1">
                    <a:hueOff val="0"/>
                    <a:satOff val="0"/>
                    <a:lumOff val="0"/>
                    <a:alphaOff val="0"/>
                  </a:schemeClr>
                </a:solidFill>
              </a:endParaRPr>
            </a:p>
            <a:p>
              <a:pPr marL="285750" indent="-285750" defTabSz="577850">
                <a:lnSpc>
                  <a:spcPct val="90000"/>
                </a:lnSpc>
                <a:spcAft>
                  <a:spcPct val="35000"/>
                </a:spcAft>
                <a:buFont typeface="Arial" panose="020B0604020202020204" pitchFamily="34" charset="0"/>
                <a:buChar char="•"/>
              </a:pPr>
              <a:r>
                <a:rPr lang="en-US" sz="1300" dirty="0">
                  <a:solidFill>
                    <a:schemeClr val="dk1">
                      <a:hueOff val="0"/>
                      <a:satOff val="0"/>
                      <a:lumOff val="0"/>
                      <a:alphaOff val="0"/>
                    </a:schemeClr>
                  </a:solidFill>
                </a:rPr>
                <a:t>$</a:t>
              </a:r>
              <a:r>
                <a:rPr lang="en-US" sz="1300" dirty="0" err="1">
                  <a:solidFill>
                    <a:schemeClr val="dk1">
                      <a:hueOff val="0"/>
                      <a:satOff val="0"/>
                      <a:lumOff val="0"/>
                      <a:alphaOff val="0"/>
                    </a:schemeClr>
                  </a:solidFill>
                </a:rPr>
                <a:t>http.put</a:t>
              </a:r>
              <a:endParaRPr lang="en-US" sz="1300" dirty="0">
                <a:solidFill>
                  <a:schemeClr val="dk1">
                    <a:hueOff val="0"/>
                    <a:satOff val="0"/>
                    <a:lumOff val="0"/>
                    <a:alphaOff val="0"/>
                  </a:schemeClr>
                </a:solidFill>
              </a:endParaRPr>
            </a:p>
            <a:p>
              <a:pPr marL="285750" indent="-285750" defTabSz="577850">
                <a:lnSpc>
                  <a:spcPct val="90000"/>
                </a:lnSpc>
                <a:spcAft>
                  <a:spcPct val="35000"/>
                </a:spcAft>
                <a:buFont typeface="Arial" panose="020B0604020202020204" pitchFamily="34" charset="0"/>
                <a:buChar char="•"/>
              </a:pPr>
              <a:r>
                <a:rPr lang="en-US" sz="1300" dirty="0">
                  <a:solidFill>
                    <a:schemeClr val="dk1">
                      <a:hueOff val="0"/>
                      <a:satOff val="0"/>
                      <a:lumOff val="0"/>
                      <a:alphaOff val="0"/>
                    </a:schemeClr>
                  </a:solidFill>
                </a:rPr>
                <a:t>$</a:t>
              </a:r>
              <a:r>
                <a:rPr lang="en-US" sz="1300" dirty="0" err="1">
                  <a:solidFill>
                    <a:schemeClr val="dk1">
                      <a:hueOff val="0"/>
                      <a:satOff val="0"/>
                      <a:lumOff val="0"/>
                      <a:alphaOff val="0"/>
                    </a:schemeClr>
                  </a:solidFill>
                </a:rPr>
                <a:t>http.delete</a:t>
              </a:r>
              <a:endParaRPr lang="en-US" sz="1300" dirty="0">
                <a:solidFill>
                  <a:schemeClr val="dk1">
                    <a:hueOff val="0"/>
                    <a:satOff val="0"/>
                    <a:lumOff val="0"/>
                    <a:alphaOff val="0"/>
                  </a:schemeClr>
                </a:solidFill>
              </a:endParaRPr>
            </a:p>
            <a:p>
              <a:pPr marL="285750" indent="-285750" defTabSz="577850">
                <a:lnSpc>
                  <a:spcPct val="90000"/>
                </a:lnSpc>
                <a:spcAft>
                  <a:spcPct val="35000"/>
                </a:spcAft>
                <a:buFont typeface="Arial" panose="020B0604020202020204" pitchFamily="34" charset="0"/>
                <a:buChar char="•"/>
              </a:pPr>
              <a:r>
                <a:rPr lang="en-US" sz="1300" dirty="0">
                  <a:solidFill>
                    <a:schemeClr val="dk1">
                      <a:hueOff val="0"/>
                      <a:satOff val="0"/>
                      <a:lumOff val="0"/>
                      <a:alphaOff val="0"/>
                    </a:schemeClr>
                  </a:solidFill>
                </a:rPr>
                <a:t>$</a:t>
              </a:r>
              <a:r>
                <a:rPr lang="en-US" sz="1300" dirty="0" err="1">
                  <a:solidFill>
                    <a:schemeClr val="dk1">
                      <a:hueOff val="0"/>
                      <a:satOff val="0"/>
                      <a:lumOff val="0"/>
                      <a:alphaOff val="0"/>
                    </a:schemeClr>
                  </a:solidFill>
                </a:rPr>
                <a:t>http.jsonp</a:t>
              </a:r>
              <a:endParaRPr lang="en-US" sz="1300" dirty="0">
                <a:solidFill>
                  <a:schemeClr val="dk1">
                    <a:hueOff val="0"/>
                    <a:satOff val="0"/>
                    <a:lumOff val="0"/>
                    <a:alphaOff val="0"/>
                  </a:schemeClr>
                </a:solidFill>
              </a:endParaRPr>
            </a:p>
            <a:p>
              <a:pPr marL="285750" indent="-285750" defTabSz="577850">
                <a:lnSpc>
                  <a:spcPct val="90000"/>
                </a:lnSpc>
                <a:spcAft>
                  <a:spcPct val="35000"/>
                </a:spcAft>
                <a:buFont typeface="Arial" panose="020B0604020202020204" pitchFamily="34" charset="0"/>
                <a:buChar char="•"/>
              </a:pPr>
              <a:r>
                <a:rPr lang="en-US" sz="1300" dirty="0">
                  <a:solidFill>
                    <a:schemeClr val="dk1">
                      <a:hueOff val="0"/>
                      <a:satOff val="0"/>
                      <a:lumOff val="0"/>
                      <a:alphaOff val="0"/>
                    </a:schemeClr>
                  </a:solidFill>
                </a:rPr>
                <a:t>$</a:t>
              </a:r>
              <a:r>
                <a:rPr lang="en-US" sz="1300" dirty="0" err="1">
                  <a:solidFill>
                    <a:schemeClr val="dk1">
                      <a:hueOff val="0"/>
                      <a:satOff val="0"/>
                      <a:lumOff val="0"/>
                      <a:alphaOff val="0"/>
                    </a:schemeClr>
                  </a:solidFill>
                </a:rPr>
                <a:t>http.patch</a:t>
              </a:r>
              <a:endParaRPr lang="en-US" sz="1300" dirty="0">
                <a:solidFill>
                  <a:schemeClr val="dk1">
                    <a:hueOff val="0"/>
                    <a:satOff val="0"/>
                    <a:lumOff val="0"/>
                    <a:alphaOff val="0"/>
                  </a:schemeClr>
                </a:solidFill>
              </a:endParaRPr>
            </a:p>
          </p:txBody>
        </p:sp>
        <p:cxnSp>
          <p:nvCxnSpPr>
            <p:cNvPr id="12" name="Straight Arrow Connector 11"/>
            <p:cNvCxnSpPr>
              <a:stCxn id="6" idx="2"/>
              <a:endCxn id="10" idx="0"/>
            </p:cNvCxnSpPr>
            <p:nvPr/>
          </p:nvCxnSpPr>
          <p:spPr bwMode="auto">
            <a:xfrm>
              <a:off x="2529795" y="2837149"/>
              <a:ext cx="360776" cy="9176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3" name="Picture 12"/>
            <p:cNvPicPr>
              <a:picLocks noChangeAspect="1"/>
            </p:cNvPicPr>
            <p:nvPr/>
          </p:nvPicPr>
          <p:blipFill>
            <a:blip r:embed="rId5"/>
            <a:stretch>
              <a:fillRect/>
            </a:stretch>
          </p:blipFill>
          <p:spPr>
            <a:xfrm>
              <a:off x="4274286" y="4758169"/>
              <a:ext cx="6085368" cy="626181"/>
            </a:xfrm>
            <a:prstGeom prst="rect">
              <a:avLst/>
            </a:prstGeom>
            <a:ln>
              <a:solidFill>
                <a:schemeClr val="accent3">
                  <a:lumMod val="85000"/>
                </a:schemeClr>
              </a:solidFill>
            </a:ln>
          </p:spPr>
        </p:pic>
        <p:cxnSp>
          <p:nvCxnSpPr>
            <p:cNvPr id="15" name="Straight Arrow Connector 14"/>
            <p:cNvCxnSpPr>
              <a:stCxn id="10" idx="3"/>
              <a:endCxn id="13" idx="1"/>
            </p:cNvCxnSpPr>
            <p:nvPr/>
          </p:nvCxnSpPr>
          <p:spPr bwMode="auto">
            <a:xfrm>
              <a:off x="3650512" y="4641207"/>
              <a:ext cx="623775" cy="4300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a:stCxn id="6" idx="3"/>
              <a:endCxn id="8" idx="1"/>
            </p:cNvCxnSpPr>
            <p:nvPr/>
          </p:nvCxnSpPr>
          <p:spPr bwMode="auto">
            <a:xfrm flipV="1">
              <a:off x="3077184" y="1732246"/>
              <a:ext cx="1186472" cy="76278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424631653"/>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pic>
        <p:nvPicPr>
          <p:cNvPr id="1026" name="Picture 2" descr="https://docs.angularjs.org/img/guide/hashbang_vs_regular_ur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033" y="1275292"/>
            <a:ext cx="8511934" cy="46688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Grp="1" noChangeArrowheads="1"/>
          </p:cNvSpPr>
          <p:nvPr>
            <p:ph type="title"/>
          </p:nvPr>
        </p:nvSpPr>
        <p:spPr>
          <a:xfrm>
            <a:off x="571500" y="533136"/>
            <a:ext cx="11049000" cy="1181363"/>
          </a:xfrm>
        </p:spPr>
        <p:txBody>
          <a:bodyPr>
            <a:normAutofit/>
          </a:bodyPr>
          <a:lstStyle/>
          <a:p>
            <a:r>
              <a:rPr lang="en-US" b="1" dirty="0">
                <a:solidFill>
                  <a:srgbClr val="000000"/>
                </a:solidFill>
                <a:ea typeface="+mn-ea"/>
                <a:cs typeface="+mn-cs"/>
              </a:rPr>
              <a:t>Service $location usage</a:t>
            </a:r>
            <a:endParaRPr lang="en-US" altLang="en-US" dirty="0">
              <a:solidFill>
                <a:srgbClr val="7F7F7F"/>
              </a:solidFill>
            </a:endParaRPr>
          </a:p>
        </p:txBody>
      </p:sp>
    </p:spTree>
    <p:extLst>
      <p:ext uri="{BB962C8B-B14F-4D97-AF65-F5344CB8AC3E}">
        <p14:creationId xmlns:p14="http://schemas.microsoft.com/office/powerpoint/2010/main" val="4185628608"/>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sp>
        <p:nvSpPr>
          <p:cNvPr id="6" name="Rectangle 1"/>
          <p:cNvSpPr>
            <a:spLocks noGrp="1" noChangeArrowheads="1"/>
          </p:cNvSpPr>
          <p:nvPr>
            <p:ph type="title"/>
          </p:nvPr>
        </p:nvSpPr>
        <p:spPr>
          <a:xfrm>
            <a:off x="571500" y="533136"/>
            <a:ext cx="11049000" cy="1181363"/>
          </a:xfrm>
        </p:spPr>
        <p:txBody>
          <a:bodyPr>
            <a:normAutofit/>
          </a:bodyPr>
          <a:lstStyle/>
          <a:p>
            <a:r>
              <a:rPr lang="en-US" b="1" dirty="0">
                <a:solidFill>
                  <a:srgbClr val="000000"/>
                </a:solidFill>
                <a:ea typeface="+mn-ea"/>
                <a:cs typeface="+mn-cs"/>
              </a:rPr>
              <a:t>Problem with Callback</a:t>
            </a:r>
            <a:endParaRPr lang="en-US" altLang="en-US" dirty="0">
              <a:solidFill>
                <a:srgbClr val="7F7F7F"/>
              </a:solidFill>
            </a:endParaRPr>
          </a:p>
        </p:txBody>
      </p:sp>
      <p:pic>
        <p:nvPicPr>
          <p:cNvPr id="1026" name="Picture 2" descr="function islJserTooYoung(id, callback) { &#10;getCoIIection(db, &#10;' users', function(col) { &#10;find (col, {'id': id}, function(result) { &#10;result . filter (function(user) { &#10;callback(user . age &lt; cutoffAge) &#10;11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1536700"/>
            <a:ext cx="10056019"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5326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kern="0" dirty="0"/>
              <a:t>AngularJS official site</a:t>
            </a:r>
          </a:p>
          <a:p>
            <a:pPr lvl="1"/>
            <a:r>
              <a:rPr lang="en-US" altLang="en-US" sz="2400" kern="0" dirty="0">
                <a:hlinkClick r:id="rId3"/>
              </a:rPr>
              <a:t>https://docs.angularjs.org/guide</a:t>
            </a:r>
            <a:endParaRPr lang="en-US" altLang="en-US" sz="2400" kern="0" dirty="0"/>
          </a:p>
          <a:p>
            <a:pPr lvl="1"/>
            <a:r>
              <a:rPr lang="en-US" altLang="en-US" sz="2400" kern="0" dirty="0">
                <a:hlinkClick r:id="rId4"/>
              </a:rPr>
              <a:t>https://docs.angularjs.org/api</a:t>
            </a:r>
            <a:endParaRPr lang="en-US" altLang="en-US" sz="2400" kern="0" dirty="0"/>
          </a:p>
          <a:p>
            <a:pPr lvl="1"/>
            <a:r>
              <a:rPr lang="en-US" altLang="en-US" sz="2400" kern="0" dirty="0">
                <a:hlinkClick r:id="rId5"/>
              </a:rPr>
              <a:t>https://ui-router.github.io/ng1/tutorial/helloworld</a:t>
            </a:r>
            <a:endParaRPr lang="en-US" altLang="en-US" sz="2400" kern="0" dirty="0"/>
          </a:p>
          <a:p>
            <a:endParaRPr lang="en-US" dirty="0"/>
          </a:p>
        </p:txBody>
      </p:sp>
      <p:sp>
        <p:nvSpPr>
          <p:cNvPr id="4" name="Rectangle 1"/>
          <p:cNvSpPr>
            <a:spLocks noGrp="1" noChangeArrowheads="1"/>
          </p:cNvSpPr>
          <p:nvPr>
            <p:ph type="title"/>
          </p:nvPr>
        </p:nvSpPr>
        <p:spPr>
          <a:xfrm>
            <a:off x="571500" y="533136"/>
            <a:ext cx="11049000" cy="1181363"/>
          </a:xfrm>
        </p:spPr>
        <p:txBody>
          <a:bodyPr>
            <a:normAutofit/>
          </a:bodyPr>
          <a:lstStyle/>
          <a:p>
            <a:r>
              <a:rPr lang="en-US" b="1" dirty="0">
                <a:solidFill>
                  <a:srgbClr val="000000"/>
                </a:solidFill>
              </a:rPr>
              <a:t>Further Reference</a:t>
            </a:r>
            <a:endParaRPr lang="en-US" altLang="en-US" sz="4000" dirty="0">
              <a:solidFill>
                <a:srgbClr val="7F7F7F"/>
              </a:solidFill>
            </a:endParaRPr>
          </a:p>
        </p:txBody>
      </p:sp>
    </p:spTree>
    <p:extLst>
      <p:ext uri="{BB962C8B-B14F-4D97-AF65-F5344CB8AC3E}">
        <p14:creationId xmlns:p14="http://schemas.microsoft.com/office/powerpoint/2010/main" val="1822363248"/>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sp>
        <p:nvSpPr>
          <p:cNvPr id="6" name="Rectangle 1"/>
          <p:cNvSpPr>
            <a:spLocks noGrp="1" noChangeArrowheads="1"/>
          </p:cNvSpPr>
          <p:nvPr>
            <p:ph type="title"/>
          </p:nvPr>
        </p:nvSpPr>
        <p:spPr>
          <a:xfrm>
            <a:off x="571500" y="533136"/>
            <a:ext cx="11049000" cy="1181363"/>
          </a:xfrm>
        </p:spPr>
        <p:txBody>
          <a:bodyPr>
            <a:normAutofit/>
          </a:bodyPr>
          <a:lstStyle/>
          <a:p>
            <a:r>
              <a:rPr lang="en-US" b="1" dirty="0">
                <a:solidFill>
                  <a:srgbClr val="000000"/>
                </a:solidFill>
                <a:ea typeface="+mn-ea"/>
                <a:cs typeface="+mn-cs"/>
              </a:rPr>
              <a:t>Solved with Promise</a:t>
            </a:r>
            <a:endParaRPr lang="en-US" altLang="en-US" dirty="0">
              <a:solidFill>
                <a:srgbClr val="7F7F7F"/>
              </a:solidFill>
            </a:endParaRPr>
          </a:p>
        </p:txBody>
      </p:sp>
      <p:pic>
        <p:nvPicPr>
          <p:cNvPr id="2" name="Picture 1">
            <a:extLst>
              <a:ext uri="{FF2B5EF4-FFF2-40B4-BE49-F238E27FC236}">
                <a16:creationId xmlns:a16="http://schemas.microsoft.com/office/drawing/2014/main" id="{4D1460BA-38E7-4CCB-86A3-67AAA9D9CB9D}"/>
              </a:ext>
            </a:extLst>
          </p:cNvPr>
          <p:cNvPicPr>
            <a:picLocks noChangeAspect="1"/>
          </p:cNvPicPr>
          <p:nvPr/>
        </p:nvPicPr>
        <p:blipFill>
          <a:blip r:embed="rId3"/>
          <a:stretch>
            <a:fillRect/>
          </a:stretch>
        </p:blipFill>
        <p:spPr>
          <a:xfrm>
            <a:off x="977463" y="1638078"/>
            <a:ext cx="10734590" cy="3312289"/>
          </a:xfrm>
          <a:prstGeom prst="rect">
            <a:avLst/>
          </a:prstGeom>
        </p:spPr>
      </p:pic>
    </p:spTree>
    <p:extLst>
      <p:ext uri="{BB962C8B-B14F-4D97-AF65-F5344CB8AC3E}">
        <p14:creationId xmlns:p14="http://schemas.microsoft.com/office/powerpoint/2010/main" val="1587816845"/>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sp>
        <p:nvSpPr>
          <p:cNvPr id="6" name="Rectangle 1"/>
          <p:cNvSpPr>
            <a:spLocks noGrp="1" noChangeArrowheads="1"/>
          </p:cNvSpPr>
          <p:nvPr>
            <p:ph type="title"/>
          </p:nvPr>
        </p:nvSpPr>
        <p:spPr>
          <a:xfrm>
            <a:off x="571500" y="533136"/>
            <a:ext cx="11049000" cy="1181363"/>
          </a:xfrm>
        </p:spPr>
        <p:txBody>
          <a:bodyPr>
            <a:normAutofit/>
          </a:bodyPr>
          <a:lstStyle/>
          <a:p>
            <a:r>
              <a:rPr lang="en-US" b="1" dirty="0">
                <a:solidFill>
                  <a:srgbClr val="000000"/>
                </a:solidFill>
                <a:ea typeface="+mn-ea"/>
                <a:cs typeface="+mn-cs"/>
              </a:rPr>
              <a:t>ES2015 Promise</a:t>
            </a:r>
            <a:endParaRPr lang="en-US" altLang="en-US" dirty="0">
              <a:solidFill>
                <a:srgbClr val="7F7F7F"/>
              </a:solidFill>
            </a:endParaRPr>
          </a:p>
        </p:txBody>
      </p:sp>
      <p:pic>
        <p:nvPicPr>
          <p:cNvPr id="5" name="Picture 4"/>
          <p:cNvPicPr>
            <a:picLocks noChangeAspect="1"/>
          </p:cNvPicPr>
          <p:nvPr/>
        </p:nvPicPr>
        <p:blipFill>
          <a:blip r:embed="rId3"/>
          <a:stretch>
            <a:fillRect/>
          </a:stretch>
        </p:blipFill>
        <p:spPr>
          <a:xfrm>
            <a:off x="990600" y="1281112"/>
            <a:ext cx="9944100" cy="4542915"/>
          </a:xfrm>
          <a:prstGeom prst="rect">
            <a:avLst/>
          </a:prstGeom>
        </p:spPr>
      </p:pic>
    </p:spTree>
    <p:extLst>
      <p:ext uri="{BB962C8B-B14F-4D97-AF65-F5344CB8AC3E}">
        <p14:creationId xmlns:p14="http://schemas.microsoft.com/office/powerpoint/2010/main" val="4170766096"/>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sp>
        <p:nvSpPr>
          <p:cNvPr id="6" name="Rectangle 1"/>
          <p:cNvSpPr>
            <a:spLocks noGrp="1" noChangeArrowheads="1"/>
          </p:cNvSpPr>
          <p:nvPr>
            <p:ph type="title"/>
          </p:nvPr>
        </p:nvSpPr>
        <p:spPr>
          <a:xfrm>
            <a:off x="571500" y="533136"/>
            <a:ext cx="11049000" cy="1181363"/>
          </a:xfrm>
        </p:spPr>
        <p:txBody>
          <a:bodyPr>
            <a:normAutofit/>
          </a:bodyPr>
          <a:lstStyle/>
          <a:p>
            <a:r>
              <a:rPr lang="en-US" b="1" dirty="0">
                <a:solidFill>
                  <a:srgbClr val="000000"/>
                </a:solidFill>
                <a:ea typeface="+mn-ea"/>
                <a:cs typeface="+mn-cs"/>
              </a:rPr>
              <a:t>ES2015 Promise</a:t>
            </a:r>
            <a:endParaRPr lang="en-US" altLang="en-US" dirty="0">
              <a:solidFill>
                <a:srgbClr val="7F7F7F"/>
              </a:solidFill>
            </a:endParaRPr>
          </a:p>
        </p:txBody>
      </p:sp>
      <p:pic>
        <p:nvPicPr>
          <p:cNvPr id="3" name="Picture 2"/>
          <p:cNvPicPr>
            <a:picLocks noChangeAspect="1"/>
          </p:cNvPicPr>
          <p:nvPr/>
        </p:nvPicPr>
        <p:blipFill>
          <a:blip r:embed="rId3"/>
          <a:stretch>
            <a:fillRect/>
          </a:stretch>
        </p:blipFill>
        <p:spPr>
          <a:xfrm>
            <a:off x="1628775" y="1034917"/>
            <a:ext cx="8556625" cy="5264777"/>
          </a:xfrm>
          <a:prstGeom prst="rect">
            <a:avLst/>
          </a:prstGeom>
        </p:spPr>
      </p:pic>
    </p:spTree>
    <p:extLst>
      <p:ext uri="{BB962C8B-B14F-4D97-AF65-F5344CB8AC3E}">
        <p14:creationId xmlns:p14="http://schemas.microsoft.com/office/powerpoint/2010/main" val="3856786816"/>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bwMode="auto">
          <a:xfrm>
            <a:off x="8496300" y="93663"/>
            <a:ext cx="201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44563" rtl="0" eaLnBrk="0" fontAlgn="base" hangingPunct="0">
              <a:lnSpc>
                <a:spcPct val="90000"/>
              </a:lnSpc>
              <a:spcBef>
                <a:spcPct val="40000"/>
              </a:spcBef>
              <a:spcAft>
                <a:spcPct val="0"/>
              </a:spcAft>
              <a:defRPr sz="2200" b="1">
                <a:solidFill>
                  <a:schemeClr val="bg1">
                    <a:lumMod val="50000"/>
                  </a:schemeClr>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a:lstStyle>
          <a:p>
            <a:pPr algn="r" eaLnBrk="1" hangingPunct="1"/>
            <a:r>
              <a:rPr lang="en-US" altLang="en-US" kern="0" dirty="0">
                <a:solidFill>
                  <a:schemeClr val="bg2">
                    <a:lumMod val="40000"/>
                    <a:lumOff val="60000"/>
                  </a:schemeClr>
                </a:solidFill>
              </a:rPr>
              <a:t>Core</a:t>
            </a:r>
          </a:p>
        </p:txBody>
      </p:sp>
      <p:sp>
        <p:nvSpPr>
          <p:cNvPr id="6" name="Rectangle 1"/>
          <p:cNvSpPr>
            <a:spLocks noGrp="1" noChangeArrowheads="1"/>
          </p:cNvSpPr>
          <p:nvPr>
            <p:ph type="title"/>
          </p:nvPr>
        </p:nvSpPr>
        <p:spPr>
          <a:xfrm>
            <a:off x="571500" y="533136"/>
            <a:ext cx="11049000" cy="1181363"/>
          </a:xfrm>
        </p:spPr>
        <p:txBody>
          <a:bodyPr>
            <a:normAutofit/>
          </a:bodyPr>
          <a:lstStyle/>
          <a:p>
            <a:r>
              <a:rPr lang="en-US" b="1" dirty="0">
                <a:solidFill>
                  <a:srgbClr val="000000"/>
                </a:solidFill>
                <a:ea typeface="+mn-ea"/>
                <a:cs typeface="+mn-cs"/>
              </a:rPr>
              <a:t>Service $q usage</a:t>
            </a:r>
            <a:endParaRPr lang="en-US" altLang="en-US" dirty="0">
              <a:solidFill>
                <a:srgbClr val="7F7F7F"/>
              </a:solidFill>
            </a:endParaRPr>
          </a:p>
        </p:txBody>
      </p:sp>
      <p:pic>
        <p:nvPicPr>
          <p:cNvPr id="2" name="Picture 1"/>
          <p:cNvPicPr>
            <a:picLocks noChangeAspect="1"/>
          </p:cNvPicPr>
          <p:nvPr/>
        </p:nvPicPr>
        <p:blipFill>
          <a:blip r:embed="rId3"/>
          <a:stretch>
            <a:fillRect/>
          </a:stretch>
        </p:blipFill>
        <p:spPr>
          <a:xfrm>
            <a:off x="1274762" y="1350962"/>
            <a:ext cx="8796338" cy="4738719"/>
          </a:xfrm>
          <a:prstGeom prst="rect">
            <a:avLst/>
          </a:prstGeom>
        </p:spPr>
      </p:pic>
    </p:spTree>
    <p:extLst>
      <p:ext uri="{BB962C8B-B14F-4D97-AF65-F5344CB8AC3E}">
        <p14:creationId xmlns:p14="http://schemas.microsoft.com/office/powerpoint/2010/main" val="2714017004"/>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Custom Services</a:t>
            </a:r>
          </a:p>
        </p:txBody>
      </p:sp>
      <p:pic>
        <p:nvPicPr>
          <p:cNvPr id="4" name="Content Placeholder 3"/>
          <p:cNvPicPr>
            <a:picLocks noGrp="1" noChangeAspect="1"/>
          </p:cNvPicPr>
          <p:nvPr>
            <p:ph idx="1"/>
          </p:nvPr>
        </p:nvPicPr>
        <p:blipFill>
          <a:blip r:embed="rId3"/>
          <a:stretch>
            <a:fillRect/>
          </a:stretch>
        </p:blipFill>
        <p:spPr>
          <a:xfrm>
            <a:off x="571500" y="2253303"/>
            <a:ext cx="11220269" cy="2427879"/>
          </a:xfrm>
          <a:prstGeom prst="rect">
            <a:avLst/>
          </a:prstGeom>
        </p:spPr>
      </p:pic>
    </p:spTree>
    <p:extLst>
      <p:ext uri="{BB962C8B-B14F-4D97-AF65-F5344CB8AC3E}">
        <p14:creationId xmlns:p14="http://schemas.microsoft.com/office/powerpoint/2010/main" val="37480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p:cNvPicPr>
            <a:picLocks noChangeAspect="1"/>
          </p:cNvPicPr>
          <p:nvPr/>
        </p:nvPicPr>
        <p:blipFill>
          <a:blip r:embed="rId2">
            <a:extLst>
              <a:ext uri="{28A0092B-C50C-407E-A947-70E740481C1C}">
                <a14:useLocalDpi xmlns:a14="http://schemas.microsoft.com/office/drawing/2010/main" val="0"/>
              </a:ext>
            </a:extLst>
          </a:blip>
          <a:srcRect t="8109"/>
          <a:stretch>
            <a:fillRect/>
          </a:stretch>
        </p:blipFill>
        <p:spPr bwMode="auto">
          <a:xfrm>
            <a:off x="1579563" y="1294858"/>
            <a:ext cx="9088437"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txBox="1">
            <a:spLocks noChangeArrowheads="1"/>
          </p:cNvSpPr>
          <p:nvPr/>
        </p:nvSpPr>
        <p:spPr>
          <a:xfrm>
            <a:off x="599281" y="610959"/>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Filters – Built-in Filters</a:t>
            </a:r>
            <a:endParaRPr lang="en-US" altLang="en-US" dirty="0">
              <a:solidFill>
                <a:srgbClr val="7F7F7F"/>
              </a:solidFill>
            </a:endParaRPr>
          </a:p>
        </p:txBody>
      </p:sp>
    </p:spTree>
    <p:extLst>
      <p:ext uri="{BB962C8B-B14F-4D97-AF65-F5344CB8AC3E}">
        <p14:creationId xmlns:p14="http://schemas.microsoft.com/office/powerpoint/2010/main" val="278265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5"/>
          <p:cNvSpPr>
            <a:spLocks noGrp="1" noChangeArrowheads="1"/>
          </p:cNvSpPr>
          <p:nvPr>
            <p:ph idx="1"/>
          </p:nvPr>
        </p:nvSpPr>
        <p:spPr>
          <a:xfrm>
            <a:off x="571500" y="1123817"/>
            <a:ext cx="9334500" cy="4267729"/>
          </a:xfrm>
        </p:spPr>
        <p:txBody>
          <a:bodyPr/>
          <a:lstStyle/>
          <a:p>
            <a:r>
              <a:rPr lang="en-US" altLang="en-US" dirty="0"/>
              <a:t>A filter is used to format the value of an expression for displaying to the user</a:t>
            </a:r>
          </a:p>
          <a:p>
            <a:pPr lvl="1"/>
            <a:r>
              <a:rPr lang="en-US" altLang="en-US" dirty="0"/>
              <a:t>Uppercase a value, </a:t>
            </a:r>
          </a:p>
          <a:p>
            <a:pPr lvl="1"/>
            <a:r>
              <a:rPr lang="en-US" altLang="en-US" dirty="0"/>
              <a:t>Filter search results, etc.</a:t>
            </a:r>
          </a:p>
          <a:p>
            <a:endParaRPr lang="en-US" altLang="en-US" dirty="0"/>
          </a:p>
          <a:p>
            <a:endParaRPr lang="en-US" altLang="en-US" dirty="0"/>
          </a:p>
          <a:p>
            <a:r>
              <a:rPr lang="en-US" altLang="en-US" dirty="0"/>
              <a:t>Can be used in view templates, controllers or services</a:t>
            </a:r>
          </a:p>
          <a:p>
            <a:r>
              <a:rPr lang="en-US" altLang="en-US" dirty="0"/>
              <a:t>Create a custom filter</a:t>
            </a:r>
          </a:p>
          <a:p>
            <a:endParaRPr lang="en-US" altLang="en-US" dirty="0"/>
          </a:p>
          <a:p>
            <a:endParaRPr lang="en-US" altLang="en-US" dirty="0"/>
          </a:p>
          <a:p>
            <a:endParaRPr lang="en-US" altLang="en-US" dirty="0"/>
          </a:p>
        </p:txBody>
      </p:sp>
      <p:sp>
        <p:nvSpPr>
          <p:cNvPr id="78852" name="Shape 68"/>
          <p:cNvSpPr txBox="1">
            <a:spLocks/>
          </p:cNvSpPr>
          <p:nvPr/>
        </p:nvSpPr>
        <p:spPr bwMode="auto">
          <a:xfrm>
            <a:off x="1092200" y="4868334"/>
            <a:ext cx="4953000" cy="1295400"/>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108000" rIns="28575" bIns="28575"/>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600" dirty="0" err="1">
                <a:solidFill>
                  <a:srgbClr val="FFFFFF"/>
                </a:solidFill>
                <a:latin typeface="Consolas" panose="020B0609020204030204" pitchFamily="49" charset="0"/>
                <a:cs typeface="Consolas" panose="020B0609020204030204" pitchFamily="49" charset="0"/>
                <a:sym typeface="Consolas" panose="020B0609020204030204" pitchFamily="49" charset="0"/>
              </a:rPr>
              <a:t>myApp.</a:t>
            </a:r>
            <a:r>
              <a:rPr lang="en-US" altLang="en-US" sz="1600" dirty="0" err="1">
                <a:solidFill>
                  <a:srgbClr val="98D22A"/>
                </a:solidFill>
                <a:latin typeface="Consolas" panose="020B0609020204030204" pitchFamily="49" charset="0"/>
                <a:cs typeface="Consolas" panose="020B0609020204030204" pitchFamily="49" charset="0"/>
                <a:sym typeface="Consolas" panose="020B0609020204030204" pitchFamily="49" charset="0"/>
              </a:rPr>
              <a:t>filter</a:t>
            </a:r>
            <a:r>
              <a:rPr lang="en-US" altLang="en-US" sz="1600" dirty="0">
                <a:solidFill>
                  <a:schemeClr val="bg1"/>
                </a:solidFill>
                <a:latin typeface="Consolas" panose="020B0609020204030204" pitchFamily="49" charset="0"/>
                <a:cs typeface="Consolas" panose="020B0609020204030204" pitchFamily="49" charset="0"/>
              </a:rPr>
              <a:t>(‘</a:t>
            </a:r>
            <a:r>
              <a:rPr lang="en-US" altLang="en-US" sz="1600" dirty="0" err="1">
                <a:solidFill>
                  <a:srgbClr val="F92772"/>
                </a:solidFill>
                <a:latin typeface="Consolas" panose="020B0609020204030204" pitchFamily="49" charset="0"/>
                <a:cs typeface="Consolas" panose="020B0609020204030204" pitchFamily="49" charset="0"/>
                <a:sym typeface="Consolas" panose="020B0609020204030204" pitchFamily="49" charset="0"/>
              </a:rPr>
              <a:t>upperCase</a:t>
            </a:r>
            <a:r>
              <a:rPr lang="en-US" altLang="en-US" sz="1600" dirty="0">
                <a:solidFill>
                  <a:srgbClr val="F92772"/>
                </a:solidFill>
                <a:latin typeface="Consolas" panose="020B0609020204030204" pitchFamily="49" charset="0"/>
                <a:cs typeface="Consolas" panose="020B0609020204030204" pitchFamily="49" charset="0"/>
                <a:sym typeface="Consolas" panose="020B0609020204030204" pitchFamily="49" charset="0"/>
              </a:rPr>
              <a:t>’</a:t>
            </a:r>
            <a:r>
              <a:rPr lang="en-US" altLang="en-US" sz="1600" dirty="0">
                <a:solidFill>
                  <a:schemeClr val="bg1"/>
                </a:solidFill>
                <a:latin typeface="Consolas" panose="020B0609020204030204" pitchFamily="49" charset="0"/>
                <a:cs typeface="Consolas" panose="020B0609020204030204" pitchFamily="49" charset="0"/>
              </a:rPr>
              <a:t>,</a:t>
            </a:r>
            <a:r>
              <a:rPr lang="en-US" altLang="en-US" sz="1600" dirty="0">
                <a:latin typeface="Consolas" panose="020B0609020204030204" pitchFamily="49" charset="0"/>
                <a:cs typeface="Consolas" panose="020B0609020204030204" pitchFamily="49" charset="0"/>
              </a:rPr>
              <a:t> </a:t>
            </a:r>
            <a:r>
              <a:rPr lang="en-US" altLang="en-US" sz="1600" dirty="0">
                <a:solidFill>
                  <a:srgbClr val="FFC000"/>
                </a:solidFill>
                <a:latin typeface="Consolas" panose="020B0609020204030204" pitchFamily="49" charset="0"/>
                <a:cs typeface="Consolas" panose="020B0609020204030204" pitchFamily="49" charset="0"/>
              </a:rPr>
              <a:t>function</a:t>
            </a:r>
            <a:r>
              <a:rPr lang="en-US" altLang="en-US" sz="1600" dirty="0">
                <a:solidFill>
                  <a:schemeClr val="bg1"/>
                </a:solidFill>
                <a:latin typeface="Consolas" panose="020B0609020204030204" pitchFamily="49" charset="0"/>
                <a:cs typeface="Consolas" panose="020B0609020204030204" pitchFamily="49" charset="0"/>
              </a:rPr>
              <a:t>() {</a:t>
            </a:r>
          </a:p>
          <a:p>
            <a:pPr eaLnBrk="1" hangingPunct="1">
              <a:lnSpc>
                <a:spcPct val="100000"/>
              </a:lnSpc>
              <a:spcBef>
                <a:spcPct val="0"/>
              </a:spcBef>
              <a:buClrTx/>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6AB825"/>
                </a:solidFill>
                <a:latin typeface="Consolas" panose="020B0609020204030204" pitchFamily="49" charset="0"/>
                <a:cs typeface="Consolas" panose="020B0609020204030204" pitchFamily="49" charset="0"/>
              </a:rPr>
              <a:t>return</a:t>
            </a:r>
            <a:r>
              <a:rPr lang="en-US" altLang="en-US" sz="1600" dirty="0">
                <a:solidFill>
                  <a:schemeClr val="bg1"/>
                </a:solidFill>
                <a:latin typeface="Consolas" panose="020B0609020204030204" pitchFamily="49" charset="0"/>
                <a:cs typeface="Consolas" panose="020B0609020204030204" pitchFamily="49" charset="0"/>
              </a:rPr>
              <a:t> </a:t>
            </a:r>
            <a:r>
              <a:rPr lang="vi-VN" altLang="en-US" sz="1600" dirty="0">
                <a:solidFill>
                  <a:schemeClr val="bg1"/>
                </a:solidFill>
                <a:latin typeface="Consolas" panose="020B0609020204030204" pitchFamily="49" charset="0"/>
                <a:cs typeface="Consolas" panose="020B0609020204030204" pitchFamily="49" charset="0"/>
              </a:rPr>
              <a:t> </a:t>
            </a:r>
            <a:r>
              <a:rPr lang="en-US" altLang="en-US" sz="1600" dirty="0">
                <a:solidFill>
                  <a:schemeClr val="bg1"/>
                </a:solidFill>
                <a:latin typeface="Consolas" panose="020B0609020204030204" pitchFamily="49" charset="0"/>
                <a:cs typeface="Consolas" panose="020B0609020204030204" pitchFamily="49" charset="0"/>
              </a:rPr>
              <a:t>function(text){</a:t>
            </a:r>
          </a:p>
          <a:p>
            <a:pPr eaLnBrk="1" hangingPunct="1">
              <a:lnSpc>
                <a:spcPct val="100000"/>
              </a:lnSpc>
              <a:spcBef>
                <a:spcPct val="0"/>
              </a:spcBef>
              <a:buClrTx/>
              <a:buFontTx/>
              <a:buNone/>
            </a:pPr>
            <a:r>
              <a:rPr lang="en-US" altLang="en-US" sz="1600" dirty="0">
                <a:solidFill>
                  <a:schemeClr val="bg1"/>
                </a:solidFill>
                <a:latin typeface="Consolas" panose="020B0609020204030204" pitchFamily="49" charset="0"/>
                <a:cs typeface="Consolas" panose="020B0609020204030204" pitchFamily="49" charset="0"/>
              </a:rPr>
              <a:t>	</a:t>
            </a:r>
            <a:r>
              <a:rPr lang="en-US" altLang="en-US" sz="1600" dirty="0">
                <a:solidFill>
                  <a:srgbClr val="6AB825"/>
                </a:solidFill>
                <a:latin typeface="Consolas" panose="020B0609020204030204" pitchFamily="49" charset="0"/>
                <a:cs typeface="Consolas" panose="020B0609020204030204" pitchFamily="49" charset="0"/>
              </a:rPr>
              <a:t>return</a:t>
            </a:r>
            <a:r>
              <a:rPr lang="en-US" altLang="en-US" sz="1600" dirty="0">
                <a:solidFill>
                  <a:schemeClr val="bg1"/>
                </a:solidFill>
                <a:latin typeface="Consolas" panose="020B0609020204030204" pitchFamily="49" charset="0"/>
                <a:cs typeface="Consolas" panose="020B0609020204030204" pitchFamily="49" charset="0"/>
              </a:rPr>
              <a:t> text</a:t>
            </a:r>
            <a:r>
              <a:rPr lang="vi-VN" altLang="en-US" sz="1600" dirty="0">
                <a:solidFill>
                  <a:srgbClr val="FFC000"/>
                </a:solidFill>
                <a:latin typeface="Consolas" panose="020B0609020204030204" pitchFamily="49" charset="0"/>
                <a:cs typeface="Consolas" panose="020B0609020204030204" pitchFamily="49" charset="0"/>
              </a:rPr>
              <a:t>.toUpperCase</a:t>
            </a:r>
            <a:r>
              <a:rPr lang="vi-VN" altLang="en-US" sz="1600" dirty="0">
                <a:solidFill>
                  <a:schemeClr val="bg1"/>
                </a:solidFill>
                <a:latin typeface="Consolas" panose="020B0609020204030204" pitchFamily="49" charset="0"/>
                <a:cs typeface="Consolas" panose="020B0609020204030204" pitchFamily="49" charset="0"/>
              </a:rPr>
              <a:t>();</a:t>
            </a:r>
            <a:endParaRPr lang="en-US" altLang="en-US" sz="1600" dirty="0">
              <a:solidFill>
                <a:schemeClr val="bg1"/>
              </a:solidFill>
              <a:latin typeface="Consolas" panose="020B0609020204030204" pitchFamily="49" charset="0"/>
              <a:cs typeface="Consolas" panose="020B0609020204030204" pitchFamily="49" charset="0"/>
            </a:endParaRPr>
          </a:p>
          <a:p>
            <a:pPr eaLnBrk="1" hangingPunct="1">
              <a:lnSpc>
                <a:spcPct val="100000"/>
              </a:lnSpc>
              <a:spcBef>
                <a:spcPct val="0"/>
              </a:spcBef>
              <a:buClrTx/>
              <a:buFontTx/>
              <a:buNone/>
            </a:pPr>
            <a:r>
              <a:rPr lang="en-US" altLang="en-US" sz="1600" dirty="0">
                <a:solidFill>
                  <a:schemeClr val="bg1"/>
                </a:solidFill>
                <a:latin typeface="Consolas" panose="020B0609020204030204" pitchFamily="49" charset="0"/>
                <a:cs typeface="Consolas" panose="020B0609020204030204" pitchFamily="49" charset="0"/>
              </a:rPr>
              <a:t>     }</a:t>
            </a:r>
          </a:p>
          <a:p>
            <a:pPr eaLnBrk="1" hangingPunct="1">
              <a:lnSpc>
                <a:spcPct val="100000"/>
              </a:lnSpc>
              <a:spcBef>
                <a:spcPct val="0"/>
              </a:spcBef>
              <a:buClrTx/>
              <a:buFontTx/>
              <a:buNone/>
            </a:pPr>
            <a:r>
              <a:rPr lang="en-US" altLang="en-US" sz="1600" dirty="0">
                <a:solidFill>
                  <a:schemeClr val="bg1"/>
                </a:solidFill>
                <a:latin typeface="Consolas" panose="020B0609020204030204" pitchFamily="49" charset="0"/>
                <a:cs typeface="Consolas" panose="020B0609020204030204" pitchFamily="49" charset="0"/>
              </a:rPr>
              <a:t>});</a:t>
            </a:r>
          </a:p>
          <a:p>
            <a:pPr>
              <a:lnSpc>
                <a:spcPct val="85000"/>
              </a:lnSpc>
              <a:spcBef>
                <a:spcPct val="0"/>
              </a:spcBef>
              <a:buClr>
                <a:srgbClr val="000000"/>
              </a:buClr>
              <a:buSzPct val="46000"/>
              <a:buFontTx/>
              <a:buNone/>
            </a:pPr>
            <a:endParaRPr lang="en-US" altLang="en-US" sz="1800" dirty="0">
              <a:solidFill>
                <a:srgbClr val="FFFFFF"/>
              </a:solidFill>
              <a:latin typeface="Consolas" panose="020B0609020204030204" pitchFamily="49" charset="0"/>
              <a:cs typeface="Consolas" panose="020B0609020204030204" pitchFamily="49" charset="0"/>
              <a:sym typeface="Consolas" panose="020B0609020204030204" pitchFamily="49" charset="0"/>
            </a:endParaRPr>
          </a:p>
        </p:txBody>
      </p:sp>
      <p:sp>
        <p:nvSpPr>
          <p:cNvPr id="78853" name="Shape 68"/>
          <p:cNvSpPr txBox="1">
            <a:spLocks/>
          </p:cNvSpPr>
          <p:nvPr/>
        </p:nvSpPr>
        <p:spPr bwMode="auto">
          <a:xfrm>
            <a:off x="1092200" y="2838449"/>
            <a:ext cx="3886200" cy="533400"/>
          </a:xfrm>
          <a:prstGeom prst="rect">
            <a:avLst/>
          </a:prstGeom>
          <a:solidFill>
            <a:srgbClr val="43434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108000" rIns="28575" bIns="28575"/>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600" dirty="0">
                <a:solidFill>
                  <a:srgbClr val="F8F8F2"/>
                </a:solidFill>
                <a:latin typeface="Consolas" panose="020B0609020204030204" pitchFamily="49" charset="0"/>
              </a:rPr>
              <a:t>{{</a:t>
            </a:r>
            <a:r>
              <a:rPr lang="en-US" altLang="en-US" sz="1600" dirty="0">
                <a:solidFill>
                  <a:srgbClr val="A6E22E"/>
                </a:solidFill>
                <a:latin typeface="Consolas" panose="020B0609020204030204" pitchFamily="49" charset="0"/>
              </a:rPr>
              <a:t>user</a:t>
            </a:r>
            <a:r>
              <a:rPr lang="en-US" altLang="en-US" sz="1600" dirty="0">
                <a:solidFill>
                  <a:srgbClr val="F8F8F2"/>
                </a:solidFill>
                <a:latin typeface="Consolas" panose="020B0609020204030204" pitchFamily="49" charset="0"/>
              </a:rPr>
              <a:t>.</a:t>
            </a:r>
            <a:r>
              <a:rPr lang="en-US" altLang="en-US" sz="1600" dirty="0">
                <a:solidFill>
                  <a:srgbClr val="A6E22E"/>
                </a:solidFill>
                <a:latin typeface="Consolas" panose="020B0609020204030204" pitchFamily="49" charset="0"/>
              </a:rPr>
              <a:t>name</a:t>
            </a:r>
            <a:r>
              <a:rPr lang="en-US" altLang="en-US" sz="1600" dirty="0">
                <a:solidFill>
                  <a:srgbClr val="F8F8F2"/>
                </a:solidFill>
                <a:latin typeface="Consolas" panose="020B0609020204030204" pitchFamily="49" charset="0"/>
              </a:rPr>
              <a:t> </a:t>
            </a:r>
            <a:r>
              <a:rPr lang="en-US" altLang="en-US" sz="1600" dirty="0">
                <a:solidFill>
                  <a:srgbClr val="F92672"/>
                </a:solidFill>
                <a:latin typeface="Consolas" panose="020B0609020204030204" pitchFamily="49" charset="0"/>
              </a:rPr>
              <a:t>|</a:t>
            </a:r>
            <a:r>
              <a:rPr lang="en-US" altLang="en-US" sz="1600" dirty="0">
                <a:solidFill>
                  <a:srgbClr val="F8F8F2"/>
                </a:solidFill>
                <a:latin typeface="Consolas" panose="020B0609020204030204" pitchFamily="49" charset="0"/>
              </a:rPr>
              <a:t> </a:t>
            </a:r>
            <a:r>
              <a:rPr lang="en-US" altLang="en-US" sz="1600" dirty="0" err="1">
                <a:solidFill>
                  <a:srgbClr val="A6E22E"/>
                </a:solidFill>
                <a:latin typeface="Consolas" panose="020B0609020204030204" pitchFamily="49" charset="0"/>
              </a:rPr>
              <a:t>upperCase</a:t>
            </a:r>
            <a:r>
              <a:rPr lang="en-US" altLang="en-US" sz="1600" dirty="0">
                <a:solidFill>
                  <a:srgbClr val="F8F8F2"/>
                </a:solidFill>
                <a:latin typeface="Consolas" panose="020B0609020204030204" pitchFamily="49" charset="0"/>
              </a:rPr>
              <a:t>}}</a:t>
            </a:r>
          </a:p>
        </p:txBody>
      </p:sp>
      <p:sp>
        <p:nvSpPr>
          <p:cNvPr id="7" name="Rectangle 1"/>
          <p:cNvSpPr txBox="1">
            <a:spLocks noChangeArrowheads="1"/>
          </p:cNvSpPr>
          <p:nvPr/>
        </p:nvSpPr>
        <p:spPr>
          <a:xfrm>
            <a:off x="571500" y="533135"/>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Filters – Custom Filters</a:t>
            </a:r>
            <a:endParaRPr lang="en-US" altLang="en-US" dirty="0">
              <a:solidFill>
                <a:srgbClr val="7F7F7F"/>
              </a:solidFill>
            </a:endParaRPr>
          </a:p>
        </p:txBody>
      </p:sp>
    </p:spTree>
    <p:extLst>
      <p:ext uri="{BB962C8B-B14F-4D97-AF65-F5344CB8AC3E}">
        <p14:creationId xmlns:p14="http://schemas.microsoft.com/office/powerpoint/2010/main" val="14992941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Angular</a:t>
            </a:r>
          </a:p>
        </p:txBody>
      </p:sp>
      <p:sp>
        <p:nvSpPr>
          <p:cNvPr id="3" name="Content Placeholder 2"/>
          <p:cNvSpPr>
            <a:spLocks noGrp="1"/>
          </p:cNvSpPr>
          <p:nvPr>
            <p:ph idx="1"/>
          </p:nvPr>
        </p:nvSpPr>
        <p:spPr>
          <a:xfrm>
            <a:off x="571500" y="1318715"/>
            <a:ext cx="11370291" cy="4863721"/>
          </a:xfrm>
        </p:spPr>
        <p:txBody>
          <a:bodyPr>
            <a:normAutofit/>
          </a:bodyPr>
          <a:lstStyle/>
          <a:p>
            <a:r>
              <a:rPr lang="en-US" altLang="en-US" dirty="0"/>
              <a:t>Deep Linking is a URL that allows navigate directly to a specific resource like a web page or a file.</a:t>
            </a:r>
          </a:p>
          <a:p>
            <a:pPr lvl="1"/>
            <a:r>
              <a:rPr lang="vi-VN" altLang="en-US" b="1" dirty="0">
                <a:hlinkClick r:id="rId2"/>
              </a:rPr>
              <a:t>http://example.com/path/page</a:t>
            </a:r>
            <a:endParaRPr lang="vi-VN" altLang="en-US" b="1" dirty="0"/>
          </a:p>
          <a:p>
            <a:pPr lvl="1"/>
            <a:r>
              <a:rPr lang="vi-VN" altLang="en-US" b="1" dirty="0">
                <a:hlinkClick r:id="rId3"/>
              </a:rPr>
              <a:t>http://example.com/</a:t>
            </a:r>
            <a:endParaRPr lang="en-US" altLang="en-US" dirty="0"/>
          </a:p>
          <a:p>
            <a:r>
              <a:rPr lang="en-US" altLang="en-US" dirty="0"/>
              <a:t>AJAX application </a:t>
            </a:r>
          </a:p>
          <a:p>
            <a:pPr lvl="1"/>
            <a:r>
              <a:rPr lang="en-US" altLang="en-US" dirty="0"/>
              <a:t>Contents of AJAX sites are loaded by script</a:t>
            </a:r>
          </a:p>
          <a:p>
            <a:pPr lvl="1"/>
            <a:r>
              <a:rPr lang="en-US" altLang="en-US" dirty="0"/>
              <a:t>Can’t bookmark or history browsing (back or forward)</a:t>
            </a:r>
          </a:p>
          <a:p>
            <a:r>
              <a:rPr lang="en-US" altLang="en-US" dirty="0"/>
              <a:t>Solutions: </a:t>
            </a:r>
            <a:r>
              <a:rPr lang="vi-VN" altLang="en-US" dirty="0"/>
              <a:t>use ‘#’ in the URL</a:t>
            </a:r>
            <a:endParaRPr lang="en-US" altLang="en-US" dirty="0"/>
          </a:p>
          <a:p>
            <a:pPr lvl="1"/>
            <a:r>
              <a:rPr lang="vi-VN" altLang="en-US" b="1" dirty="0">
                <a:hlinkClick r:id="rId2"/>
              </a:rPr>
              <a:t>http://www.example.com/home.html#introduction</a:t>
            </a:r>
            <a:endParaRPr lang="en-US" altLang="en-US" b="1" dirty="0">
              <a:hlinkClick r:id="rId2"/>
            </a:endParaRPr>
          </a:p>
          <a:p>
            <a:pPr lvl="1"/>
            <a:r>
              <a:rPr lang="en-US" altLang="en-US" dirty="0"/>
              <a:t>Browser would not refresh the page when the hash is changed. </a:t>
            </a:r>
          </a:p>
          <a:p>
            <a:pPr lvl="1"/>
            <a:r>
              <a:rPr lang="en-US" altLang="en-US" dirty="0"/>
              <a:t>JavaScript need to listen for the change of the hash in the navigation bar and do actions.</a:t>
            </a:r>
            <a:endParaRPr lang="en-US" dirty="0"/>
          </a:p>
        </p:txBody>
      </p:sp>
      <p:sp>
        <p:nvSpPr>
          <p:cNvPr id="4" name="Rectangle 5"/>
          <p:cNvSpPr>
            <a:spLocks noChangeArrowheads="1"/>
          </p:cNvSpPr>
          <p:nvPr/>
        </p:nvSpPr>
        <p:spPr bwMode="auto">
          <a:xfrm>
            <a:off x="5651310" y="2597269"/>
            <a:ext cx="5562600" cy="338137"/>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600">
                <a:solidFill>
                  <a:srgbClr val="F92672"/>
                </a:solidFill>
                <a:latin typeface="Consolas" panose="020B0609020204030204" pitchFamily="49" charset="0"/>
              </a:rPr>
              <a:t>&lt;a</a:t>
            </a:r>
            <a:r>
              <a:rPr lang="en-US" altLang="en-US" sz="1600">
                <a:solidFill>
                  <a:srgbClr val="F8F8F2"/>
                </a:solidFill>
                <a:latin typeface="Consolas" panose="020B0609020204030204" pitchFamily="49" charset="0"/>
              </a:rPr>
              <a:t> </a:t>
            </a:r>
            <a:r>
              <a:rPr lang="en-US" altLang="en-US" sz="1600">
                <a:solidFill>
                  <a:srgbClr val="A6E22E"/>
                </a:solidFill>
                <a:latin typeface="Consolas" panose="020B0609020204030204" pitchFamily="49" charset="0"/>
              </a:rPr>
              <a:t>href=</a:t>
            </a:r>
            <a:r>
              <a:rPr lang="en-US" altLang="en-US" sz="1600">
                <a:solidFill>
                  <a:srgbClr val="E6DB74"/>
                </a:solidFill>
                <a:latin typeface="Consolas" panose="020B0609020204030204" pitchFamily="49" charset="0"/>
              </a:rPr>
              <a:t>"#C4"</a:t>
            </a:r>
            <a:r>
              <a:rPr lang="en-US" altLang="en-US" sz="1600">
                <a:solidFill>
                  <a:srgbClr val="F92672"/>
                </a:solidFill>
                <a:latin typeface="Consolas" panose="020B0609020204030204" pitchFamily="49" charset="0"/>
              </a:rPr>
              <a:t>&gt;</a:t>
            </a:r>
            <a:r>
              <a:rPr lang="en-US" altLang="en-US" sz="1600">
                <a:solidFill>
                  <a:srgbClr val="F8F8F2"/>
                </a:solidFill>
                <a:latin typeface="Consolas" panose="020B0609020204030204" pitchFamily="49" charset="0"/>
              </a:rPr>
              <a:t>See also Chapter 4.</a:t>
            </a:r>
            <a:r>
              <a:rPr lang="en-US" altLang="en-US" sz="1600">
                <a:solidFill>
                  <a:srgbClr val="F92672"/>
                </a:solidFill>
                <a:latin typeface="Consolas" panose="020B0609020204030204" pitchFamily="49" charset="0"/>
              </a:rPr>
              <a:t>&lt;/a&gt;</a:t>
            </a:r>
            <a:endParaRPr lang="en-US" altLang="en-US" sz="1600">
              <a:solidFill>
                <a:srgbClr val="F8F8F2"/>
              </a:solidFill>
              <a:latin typeface="Consolas" panose="020B0609020204030204" pitchFamily="49" charset="0"/>
            </a:endParaRPr>
          </a:p>
        </p:txBody>
      </p:sp>
    </p:spTree>
    <p:extLst>
      <p:ext uri="{BB962C8B-B14F-4D97-AF65-F5344CB8AC3E}">
        <p14:creationId xmlns:p14="http://schemas.microsoft.com/office/powerpoint/2010/main" val="333765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Angular (cont.)</a:t>
            </a:r>
            <a:endParaRPr lang="en-US" dirty="0"/>
          </a:p>
        </p:txBody>
      </p:sp>
      <p:sp>
        <p:nvSpPr>
          <p:cNvPr id="3" name="Content Placeholder 2"/>
          <p:cNvSpPr>
            <a:spLocks noGrp="1"/>
          </p:cNvSpPr>
          <p:nvPr>
            <p:ph idx="1"/>
          </p:nvPr>
        </p:nvSpPr>
        <p:spPr>
          <a:xfrm>
            <a:off x="571500" y="1714500"/>
            <a:ext cx="11424882" cy="2106873"/>
          </a:xfrm>
        </p:spPr>
        <p:txBody>
          <a:bodyPr/>
          <a:lstStyle/>
          <a:p>
            <a:r>
              <a:rPr lang="en-US" altLang="en-US" dirty="0"/>
              <a:t>Application routes in Angular are provided by </a:t>
            </a:r>
            <a:r>
              <a:rPr lang="vi-VN" altLang="en-US" dirty="0">
                <a:hlinkClick r:id="rId2"/>
              </a:rPr>
              <a:t>$route</a:t>
            </a:r>
            <a:r>
              <a:rPr lang="vi-VN" altLang="en-US" dirty="0"/>
              <a:t> service</a:t>
            </a:r>
            <a:endParaRPr lang="en-US" altLang="en-US" dirty="0"/>
          </a:p>
          <a:p>
            <a:pPr lvl="1"/>
            <a:r>
              <a:rPr lang="en-US" altLang="en-US" dirty="0"/>
              <a:t>Wire controllers, view templates, and the current URL location in the browser </a:t>
            </a:r>
          </a:p>
          <a:p>
            <a:pPr lvl="1"/>
            <a:r>
              <a:rPr lang="vi-VN" altLang="en-US" dirty="0"/>
              <a:t>It watches $location.url() </a:t>
            </a:r>
            <a:r>
              <a:rPr lang="en-US" altLang="en-US" dirty="0"/>
              <a:t>and map the path to an existing route definition</a:t>
            </a:r>
          </a:p>
          <a:p>
            <a:pPr lvl="1"/>
            <a:r>
              <a:rPr lang="en-US" altLang="en-US" dirty="0"/>
              <a:t>Used in conjunction with the </a:t>
            </a:r>
            <a:r>
              <a:rPr lang="en-US" altLang="en-US" dirty="0" err="1">
                <a:hlinkClick r:id="rId3"/>
              </a:rPr>
              <a:t>ngView</a:t>
            </a:r>
            <a:r>
              <a:rPr lang="en-US" altLang="en-US" dirty="0"/>
              <a:t> directive</a:t>
            </a:r>
          </a:p>
          <a:p>
            <a:endParaRPr lang="en-US" dirty="0"/>
          </a:p>
        </p:txBody>
      </p:sp>
      <p:sp>
        <p:nvSpPr>
          <p:cNvPr id="4" name="Rectangle 7"/>
          <p:cNvSpPr>
            <a:spLocks noChangeArrowheads="1"/>
          </p:cNvSpPr>
          <p:nvPr/>
        </p:nvSpPr>
        <p:spPr bwMode="auto">
          <a:xfrm>
            <a:off x="1537648" y="3657600"/>
            <a:ext cx="4572000" cy="830263"/>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vi-VN" altLang="en-US" sz="1600">
                <a:solidFill>
                  <a:srgbClr val="F92672"/>
                </a:solidFill>
                <a:latin typeface="Consolas" panose="020B0609020204030204" pitchFamily="49" charset="0"/>
              </a:rPr>
              <a:t>&lt;body&gt;</a:t>
            </a:r>
            <a:endParaRPr lang="vi-VN" altLang="en-US" sz="160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600">
                <a:solidFill>
                  <a:srgbClr val="F8F8F2"/>
                </a:solidFill>
                <a:latin typeface="Consolas" panose="020B0609020204030204" pitchFamily="49" charset="0"/>
              </a:rPr>
              <a:t>  </a:t>
            </a:r>
            <a:r>
              <a:rPr lang="vi-VN" altLang="en-US" sz="1600">
                <a:solidFill>
                  <a:srgbClr val="F92672"/>
                </a:solidFill>
                <a:latin typeface="Consolas" panose="020B0609020204030204" pitchFamily="49" charset="0"/>
              </a:rPr>
              <a:t>&lt;div</a:t>
            </a:r>
            <a:r>
              <a:rPr lang="vi-VN" altLang="en-US" sz="1600">
                <a:solidFill>
                  <a:srgbClr val="F8F8F2"/>
                </a:solidFill>
                <a:latin typeface="Consolas" panose="020B0609020204030204" pitchFamily="49" charset="0"/>
              </a:rPr>
              <a:t> </a:t>
            </a:r>
            <a:r>
              <a:rPr lang="vi-VN" altLang="en-US" sz="1600">
                <a:solidFill>
                  <a:srgbClr val="A6E22E"/>
                </a:solidFill>
                <a:latin typeface="Consolas" panose="020B0609020204030204" pitchFamily="49" charset="0"/>
              </a:rPr>
              <a:t>ng-view</a:t>
            </a:r>
            <a:r>
              <a:rPr lang="vi-VN" altLang="en-US" sz="1600">
                <a:solidFill>
                  <a:srgbClr val="F92672"/>
                </a:solidFill>
                <a:latin typeface="Consolas" panose="020B0609020204030204" pitchFamily="49" charset="0"/>
              </a:rPr>
              <a:t>&gt;&lt;/div&gt;</a:t>
            </a:r>
            <a:endParaRPr lang="vi-VN" altLang="en-US" sz="160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600">
                <a:solidFill>
                  <a:srgbClr val="F92672"/>
                </a:solidFill>
                <a:latin typeface="Consolas" panose="020B0609020204030204" pitchFamily="49" charset="0"/>
              </a:rPr>
              <a:t>&lt;/body&gt;</a:t>
            </a:r>
            <a:endParaRPr lang="vi-VN" altLang="en-US" sz="1600">
              <a:solidFill>
                <a:srgbClr val="F8F8F2"/>
              </a:solidFill>
              <a:latin typeface="Consolas" panose="020B0609020204030204" pitchFamily="49" charset="0"/>
            </a:endParaRPr>
          </a:p>
        </p:txBody>
      </p:sp>
      <p:sp>
        <p:nvSpPr>
          <p:cNvPr id="5" name="Content Placeholder 2"/>
          <p:cNvSpPr txBox="1">
            <a:spLocks/>
          </p:cNvSpPr>
          <p:nvPr/>
        </p:nvSpPr>
        <p:spPr>
          <a:xfrm>
            <a:off x="571500" y="4597045"/>
            <a:ext cx="11424882" cy="2106873"/>
          </a:xfrm>
          <a:prstGeom prst="rect">
            <a:avLst/>
          </a:prstGeom>
        </p:spPr>
        <p:txBody>
          <a:bodyPr vert="horz" lIns="0" tIns="0" rIns="0" bIns="0" rtlCol="0">
            <a:normAutofit/>
          </a:bodyPr>
          <a:lstStyle>
            <a:lvl1pPr marL="285739" indent="-285739" algn="l" defTabSz="1219151" rtl="0" eaLnBrk="1" latinLnBrk="0" hangingPunct="1">
              <a:spcBef>
                <a:spcPts val="1000"/>
              </a:spcBef>
              <a:buSzPct val="100000"/>
              <a:buFont typeface="Arial" panose="020B0604020202020204" pitchFamily="34" charset="0"/>
              <a:buChar char="•"/>
              <a:defRPr sz="2400" b="0" kern="1200">
                <a:solidFill>
                  <a:schemeClr val="tx1"/>
                </a:solidFill>
                <a:latin typeface="+mn-lt"/>
                <a:ea typeface="+mn-ea"/>
                <a:cs typeface="+mn-cs"/>
              </a:defRPr>
            </a:lvl1pPr>
            <a:lvl2pPr marL="526500" indent="-235470" algn="l" defTabSz="1219151" rtl="0" eaLnBrk="1" latinLnBrk="0" hangingPunct="1">
              <a:spcBef>
                <a:spcPts val="1000"/>
              </a:spcBef>
              <a:buFont typeface="Arial" panose="020B0604020202020204" pitchFamily="34" charset="0"/>
              <a:buChar char="-"/>
              <a:defRPr sz="2000" kern="1200">
                <a:solidFill>
                  <a:schemeClr val="tx1"/>
                </a:solidFill>
                <a:latin typeface="+mn-lt"/>
                <a:ea typeface="+mn-ea"/>
                <a:cs typeface="+mn-cs"/>
              </a:defRPr>
            </a:lvl2pPr>
            <a:lvl3pPr marL="720961" indent="-194461" algn="l" defTabSz="1219151" rtl="0" eaLnBrk="1" latinLnBrk="0" hangingPunct="1">
              <a:spcBef>
                <a:spcPts val="1000"/>
              </a:spcBef>
              <a:buSzPct val="75000"/>
              <a:buFont typeface="Courier New" panose="02070309020205020404" pitchFamily="49" charset="0"/>
              <a:buChar char="o"/>
              <a:tabLst/>
              <a:defRPr sz="1600" kern="1200">
                <a:solidFill>
                  <a:schemeClr val="tx1"/>
                </a:solidFill>
                <a:latin typeface="+mn-lt"/>
                <a:ea typeface="+mn-ea"/>
                <a:cs typeface="+mn-cs"/>
              </a:defRPr>
            </a:lvl3pPr>
            <a:lvl4pPr marL="380985" indent="-190492" algn="l" defTabSz="1219151" rtl="0" eaLnBrk="1" latinLnBrk="0" hangingPunct="1">
              <a:spcBef>
                <a:spcPts val="500"/>
              </a:spcBef>
              <a:buSzPct val="75000"/>
              <a:buFont typeface="Arial" pitchFamily="34" charset="0"/>
              <a:buChar char="–"/>
              <a:tabLst/>
              <a:defRPr sz="1600"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r>
              <a:rPr lang="en-US" dirty="0"/>
              <a:t>Configure $route service</a:t>
            </a:r>
          </a:p>
          <a:p>
            <a:pPr lvl="1"/>
            <a:r>
              <a:rPr lang="en-US" dirty="0"/>
              <a:t>Via $</a:t>
            </a:r>
            <a:r>
              <a:rPr lang="en-US" dirty="0" err="1"/>
              <a:t>routeProvider</a:t>
            </a:r>
            <a:r>
              <a:rPr lang="en-US" dirty="0"/>
              <a:t> in config block of module</a:t>
            </a:r>
          </a:p>
          <a:p>
            <a:pPr lvl="1"/>
            <a:r>
              <a:rPr lang="en-US" dirty="0"/>
              <a:t>when(path, route): adds a new route definition to the $route service.</a:t>
            </a:r>
          </a:p>
          <a:p>
            <a:pPr lvl="1"/>
            <a:r>
              <a:rPr lang="en-US" dirty="0"/>
              <a:t>otherwise(</a:t>
            </a:r>
            <a:r>
              <a:rPr lang="en-US" dirty="0" err="1"/>
              <a:t>params</a:t>
            </a:r>
            <a:r>
              <a:rPr lang="en-US" dirty="0"/>
              <a:t>): sets default route definition</a:t>
            </a:r>
          </a:p>
          <a:p>
            <a:endParaRPr lang="en-US" dirty="0"/>
          </a:p>
        </p:txBody>
      </p:sp>
    </p:spTree>
    <p:extLst>
      <p:ext uri="{BB962C8B-B14F-4D97-AF65-F5344CB8AC3E}">
        <p14:creationId xmlns:p14="http://schemas.microsoft.com/office/powerpoint/2010/main" val="153463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Example</a:t>
            </a:r>
          </a:p>
        </p:txBody>
      </p:sp>
      <p:sp>
        <p:nvSpPr>
          <p:cNvPr id="4" name="Rectangle 5"/>
          <p:cNvSpPr>
            <a:spLocks noGrp="1" noChangeArrowheads="1"/>
          </p:cNvSpPr>
          <p:nvPr>
            <p:ph idx="1"/>
          </p:nvPr>
        </p:nvSpPr>
        <p:spPr bwMode="auto">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vi-VN" altLang="en-US" sz="1600" dirty="0">
                <a:solidFill>
                  <a:srgbClr val="A6E22E"/>
                </a:solidFill>
                <a:latin typeface="Consolas" panose="020B0609020204030204" pitchFamily="49" charset="0"/>
              </a:rPr>
              <a:t>phonecatApp</a:t>
            </a:r>
            <a:r>
              <a:rPr lang="vi-VN" altLang="en-US" sz="1600" dirty="0">
                <a:solidFill>
                  <a:srgbClr val="F8F8F2"/>
                </a:solidFill>
                <a:latin typeface="Consolas" panose="020B0609020204030204" pitchFamily="49" charset="0"/>
              </a:rPr>
              <a:t>.</a:t>
            </a:r>
            <a:r>
              <a:rPr lang="vi-VN" altLang="en-US" sz="1600" dirty="0">
                <a:solidFill>
                  <a:srgbClr val="A6E22E"/>
                </a:solidFill>
                <a:latin typeface="Consolas" panose="020B0609020204030204" pitchFamily="49" charset="0"/>
              </a:rPr>
              <a:t>config</a:t>
            </a:r>
            <a:r>
              <a:rPr lang="vi-VN" altLang="en-US" sz="1600" dirty="0">
                <a:solidFill>
                  <a:srgbClr val="F8F8F2"/>
                </a:solidFill>
                <a:latin typeface="Consolas" panose="020B0609020204030204" pitchFamily="49" charset="0"/>
              </a:rPr>
              <a:t>([</a:t>
            </a:r>
            <a:r>
              <a:rPr lang="vi-VN" altLang="en-US" sz="1600" dirty="0">
                <a:solidFill>
                  <a:srgbClr val="E6DB74"/>
                </a:solidFill>
                <a:latin typeface="Consolas" panose="020B0609020204030204" pitchFamily="49" charset="0"/>
              </a:rPr>
              <a:t>'$routeProvider'</a:t>
            </a:r>
            <a:r>
              <a:rPr lang="vi-VN"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66D9EF"/>
                </a:solidFill>
                <a:latin typeface="Consolas" panose="020B0609020204030204" pitchFamily="49" charset="0"/>
              </a:rPr>
              <a:t>function</a:t>
            </a:r>
            <a:r>
              <a:rPr lang="vi-VN" altLang="en-US" sz="1600" dirty="0">
                <a:solidFill>
                  <a:srgbClr val="F8F8F2"/>
                </a:solidFill>
                <a:latin typeface="Consolas" panose="020B0609020204030204" pitchFamily="49" charset="0"/>
              </a:rPr>
              <a:t>(</a:t>
            </a:r>
            <a:r>
              <a:rPr lang="vi-VN" altLang="en-US" sz="1600" dirty="0">
                <a:solidFill>
                  <a:srgbClr val="A6E22E"/>
                </a:solidFill>
                <a:latin typeface="Consolas" panose="020B0609020204030204" pitchFamily="49" charset="0"/>
              </a:rPr>
              <a:t>$routeProvider</a:t>
            </a:r>
            <a:r>
              <a:rPr lang="vi-VN" altLang="en-US" sz="1600" dirty="0">
                <a:solidFill>
                  <a:srgbClr val="F8F8F2"/>
                </a:solidFill>
                <a:latin typeface="Consolas" panose="020B0609020204030204" pitchFamily="49" charset="0"/>
              </a:rPr>
              <a:t>) {</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$routeProvider</a:t>
            </a:r>
            <a:r>
              <a:rPr lang="vi-VN"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when</a:t>
            </a:r>
            <a:r>
              <a:rPr lang="vi-VN" altLang="en-US" sz="1600" dirty="0">
                <a:solidFill>
                  <a:srgbClr val="F8F8F2"/>
                </a:solidFill>
                <a:latin typeface="Consolas" panose="020B0609020204030204" pitchFamily="49" charset="0"/>
              </a:rPr>
              <a:t>(</a:t>
            </a:r>
            <a:r>
              <a:rPr lang="vi-VN" altLang="en-US" sz="1600" dirty="0">
                <a:solidFill>
                  <a:srgbClr val="E6DB74"/>
                </a:solidFill>
                <a:latin typeface="Consolas" panose="020B0609020204030204" pitchFamily="49" charset="0"/>
              </a:rPr>
              <a:t>'/phones'</a:t>
            </a:r>
            <a:r>
              <a:rPr lang="vi-VN" altLang="en-US" sz="1600" dirty="0">
                <a:solidFill>
                  <a:srgbClr val="F8F8F2"/>
                </a:solidFill>
                <a:latin typeface="Consolas" panose="020B0609020204030204" pitchFamily="49" charset="0"/>
              </a:rPr>
              <a:t>, {</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templateUrl</a:t>
            </a:r>
            <a:r>
              <a:rPr lang="vi-VN" altLang="en-US" sz="1600" dirty="0">
                <a:solidFill>
                  <a:srgbClr val="F92672"/>
                </a:solidFill>
                <a:latin typeface="Consolas" panose="020B0609020204030204" pitchFamily="49" charset="0"/>
              </a:rPr>
              <a:t>:</a:t>
            </a:r>
            <a:r>
              <a:rPr lang="vi-VN" altLang="en-US" sz="1600" dirty="0">
                <a:solidFill>
                  <a:srgbClr val="F8F8F2"/>
                </a:solidFill>
                <a:latin typeface="Consolas" panose="020B0609020204030204" pitchFamily="49" charset="0"/>
              </a:rPr>
              <a:t> </a:t>
            </a:r>
            <a:r>
              <a:rPr lang="vi-VN" altLang="en-US" sz="1600" dirty="0">
                <a:solidFill>
                  <a:srgbClr val="E6DB74"/>
                </a:solidFill>
                <a:latin typeface="Consolas" panose="020B0609020204030204" pitchFamily="49" charset="0"/>
              </a:rPr>
              <a:t>'partials/phone-list.html'</a:t>
            </a:r>
            <a:r>
              <a:rPr lang="vi-VN"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controller</a:t>
            </a:r>
            <a:r>
              <a:rPr lang="vi-VN" altLang="en-US" sz="1600" dirty="0">
                <a:solidFill>
                  <a:srgbClr val="F92672"/>
                </a:solidFill>
                <a:latin typeface="Consolas" panose="020B0609020204030204" pitchFamily="49" charset="0"/>
              </a:rPr>
              <a:t>:</a:t>
            </a:r>
            <a:r>
              <a:rPr lang="vi-VN" altLang="en-US" sz="1600" dirty="0">
                <a:solidFill>
                  <a:srgbClr val="F8F8F2"/>
                </a:solidFill>
                <a:latin typeface="Consolas" panose="020B0609020204030204" pitchFamily="49" charset="0"/>
              </a:rPr>
              <a:t> </a:t>
            </a:r>
            <a:r>
              <a:rPr lang="vi-VN" altLang="en-US" sz="1600" dirty="0">
                <a:solidFill>
                  <a:srgbClr val="E6DB74"/>
                </a:solidFill>
                <a:latin typeface="Consolas" panose="020B0609020204030204" pitchFamily="49" charset="0"/>
              </a:rPr>
              <a:t>'PhoneListCtrl'</a:t>
            </a:r>
            <a:endParaRPr lang="vi-VN" altLang="en-US" sz="16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when</a:t>
            </a:r>
            <a:r>
              <a:rPr lang="vi-VN" altLang="en-US" sz="1600" dirty="0">
                <a:solidFill>
                  <a:srgbClr val="F8F8F2"/>
                </a:solidFill>
                <a:latin typeface="Consolas" panose="020B0609020204030204" pitchFamily="49" charset="0"/>
              </a:rPr>
              <a:t>(</a:t>
            </a:r>
            <a:r>
              <a:rPr lang="vi-VN" altLang="en-US" sz="1600" dirty="0">
                <a:solidFill>
                  <a:srgbClr val="E6DB74"/>
                </a:solidFill>
                <a:latin typeface="Consolas" panose="020B0609020204030204" pitchFamily="49" charset="0"/>
              </a:rPr>
              <a:t>'/phones/:phoneId'</a:t>
            </a:r>
            <a:r>
              <a:rPr lang="vi-VN" altLang="en-US" sz="1600" dirty="0">
                <a:solidFill>
                  <a:srgbClr val="F8F8F2"/>
                </a:solidFill>
                <a:latin typeface="Consolas" panose="020B0609020204030204" pitchFamily="49" charset="0"/>
              </a:rPr>
              <a:t>, {</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templateUrl</a:t>
            </a:r>
            <a:r>
              <a:rPr lang="vi-VN" altLang="en-US" sz="1600" dirty="0">
                <a:solidFill>
                  <a:srgbClr val="F92672"/>
                </a:solidFill>
                <a:latin typeface="Consolas" panose="020B0609020204030204" pitchFamily="49" charset="0"/>
              </a:rPr>
              <a:t>:</a:t>
            </a:r>
            <a:r>
              <a:rPr lang="vi-VN" altLang="en-US" sz="1600" dirty="0">
                <a:solidFill>
                  <a:srgbClr val="F8F8F2"/>
                </a:solidFill>
                <a:latin typeface="Consolas" panose="020B0609020204030204" pitchFamily="49" charset="0"/>
              </a:rPr>
              <a:t> </a:t>
            </a:r>
            <a:r>
              <a:rPr lang="vi-VN" altLang="en-US" sz="1600" dirty="0">
                <a:solidFill>
                  <a:srgbClr val="E6DB74"/>
                </a:solidFill>
                <a:latin typeface="Consolas" panose="020B0609020204030204" pitchFamily="49" charset="0"/>
              </a:rPr>
              <a:t>'partials/phone-detail.html'</a:t>
            </a:r>
            <a:r>
              <a:rPr lang="vi-VN"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controller</a:t>
            </a:r>
            <a:r>
              <a:rPr lang="vi-VN" altLang="en-US" sz="1600" dirty="0">
                <a:solidFill>
                  <a:srgbClr val="F92672"/>
                </a:solidFill>
                <a:latin typeface="Consolas" panose="020B0609020204030204" pitchFamily="49" charset="0"/>
              </a:rPr>
              <a:t>:</a:t>
            </a:r>
            <a:r>
              <a:rPr lang="vi-VN" altLang="en-US" sz="1600" dirty="0">
                <a:solidFill>
                  <a:srgbClr val="F8F8F2"/>
                </a:solidFill>
                <a:latin typeface="Consolas" panose="020B0609020204030204" pitchFamily="49" charset="0"/>
              </a:rPr>
              <a:t> </a:t>
            </a:r>
            <a:r>
              <a:rPr lang="vi-VN" altLang="en-US" sz="1600" dirty="0">
                <a:solidFill>
                  <a:srgbClr val="E6DB74"/>
                </a:solidFill>
                <a:latin typeface="Consolas" panose="020B0609020204030204" pitchFamily="49" charset="0"/>
              </a:rPr>
              <a:t>'PhoneDetailCtrl'</a:t>
            </a:r>
            <a:endParaRPr lang="vi-VN" altLang="en-US" sz="16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otherwise</a:t>
            </a:r>
            <a:r>
              <a:rPr lang="vi-VN"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r>
              <a:rPr lang="vi-VN" altLang="en-US" sz="1600" dirty="0">
                <a:solidFill>
                  <a:srgbClr val="A6E22E"/>
                </a:solidFill>
                <a:latin typeface="Consolas" panose="020B0609020204030204" pitchFamily="49" charset="0"/>
              </a:rPr>
              <a:t>redirectTo</a:t>
            </a:r>
            <a:r>
              <a:rPr lang="vi-VN" altLang="en-US" sz="1600" dirty="0">
                <a:solidFill>
                  <a:srgbClr val="F92672"/>
                </a:solidFill>
                <a:latin typeface="Consolas" panose="020B0609020204030204" pitchFamily="49" charset="0"/>
              </a:rPr>
              <a:t>:</a:t>
            </a:r>
            <a:r>
              <a:rPr lang="vi-VN" altLang="en-US" sz="1600" dirty="0">
                <a:solidFill>
                  <a:srgbClr val="F8F8F2"/>
                </a:solidFill>
                <a:latin typeface="Consolas" panose="020B0609020204030204" pitchFamily="49" charset="0"/>
              </a:rPr>
              <a:t> </a:t>
            </a:r>
            <a:r>
              <a:rPr lang="vi-VN" altLang="en-US" sz="1600" dirty="0">
                <a:solidFill>
                  <a:srgbClr val="E6DB74"/>
                </a:solidFill>
                <a:latin typeface="Consolas" panose="020B0609020204030204" pitchFamily="49" charset="0"/>
              </a:rPr>
              <a:t>'/phones'</a:t>
            </a:r>
            <a:endParaRPr lang="vi-VN" altLang="en-US" sz="1600" dirty="0">
              <a:solidFill>
                <a:srgbClr val="F8F8F2"/>
              </a:solidFill>
              <a:latin typeface="Consolas" panose="020B0609020204030204" pitchFamily="49" charset="0"/>
            </a:endParaRP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p>
          <a:p>
            <a:pPr eaLnBrk="1" hangingPunct="1">
              <a:lnSpc>
                <a:spcPct val="100000"/>
              </a:lnSpc>
              <a:spcBef>
                <a:spcPct val="0"/>
              </a:spcBef>
              <a:buClrTx/>
              <a:buFontTx/>
              <a:buNone/>
            </a:pPr>
            <a:r>
              <a:rPr lang="vi-VN" altLang="en-US" sz="1600" dirty="0">
                <a:solidFill>
                  <a:srgbClr val="F8F8F2"/>
                </a:solidFill>
                <a:latin typeface="Consolas" panose="020B0609020204030204" pitchFamily="49" charset="0"/>
              </a:rPr>
              <a:t>  }]);</a:t>
            </a:r>
          </a:p>
        </p:txBody>
      </p:sp>
    </p:spTree>
    <p:extLst>
      <p:ext uri="{BB962C8B-B14F-4D97-AF65-F5344CB8AC3E}">
        <p14:creationId xmlns:p14="http://schemas.microsoft.com/office/powerpoint/2010/main" val="280412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normAutofit/>
          </a:bodyPr>
          <a:lstStyle/>
          <a:p>
            <a:pPr>
              <a:defRPr/>
            </a:pPr>
            <a:r>
              <a:rPr lang="en-US" b="1" dirty="0">
                <a:solidFill>
                  <a:srgbClr val="000000"/>
                </a:solidFill>
              </a:rPr>
              <a:t>Set Up Environment</a:t>
            </a:r>
            <a:endParaRPr lang="en-US" sz="4000" dirty="0">
              <a:solidFill>
                <a:srgbClr val="7F7F7F"/>
              </a:solidFill>
            </a:endParaRPr>
          </a:p>
        </p:txBody>
      </p:sp>
      <p:pic>
        <p:nvPicPr>
          <p:cNvPr id="4" name="Picture 3"/>
          <p:cNvPicPr>
            <a:picLocks noChangeAspect="1"/>
          </p:cNvPicPr>
          <p:nvPr/>
        </p:nvPicPr>
        <p:blipFill>
          <a:blip r:embed="rId3"/>
          <a:stretch>
            <a:fillRect/>
          </a:stretch>
        </p:blipFill>
        <p:spPr>
          <a:xfrm>
            <a:off x="8474676" y="1986339"/>
            <a:ext cx="2928551" cy="2928551"/>
          </a:xfrm>
          <a:prstGeom prst="rect">
            <a:avLst/>
          </a:prstGeom>
        </p:spPr>
      </p:pic>
      <p:pic>
        <p:nvPicPr>
          <p:cNvPr id="6" name="Picture 5"/>
          <p:cNvPicPr>
            <a:picLocks noChangeAspect="1"/>
          </p:cNvPicPr>
          <p:nvPr/>
        </p:nvPicPr>
        <p:blipFill>
          <a:blip r:embed="rId4"/>
          <a:stretch>
            <a:fillRect/>
          </a:stretch>
        </p:blipFill>
        <p:spPr>
          <a:xfrm>
            <a:off x="4262346" y="2174009"/>
            <a:ext cx="3731542" cy="2664554"/>
          </a:xfrm>
          <a:prstGeom prst="rect">
            <a:avLst/>
          </a:prstGeom>
        </p:spPr>
      </p:pic>
      <p:pic>
        <p:nvPicPr>
          <p:cNvPr id="8" name="Picture 7"/>
          <p:cNvPicPr>
            <a:picLocks noChangeAspect="1"/>
          </p:cNvPicPr>
          <p:nvPr/>
        </p:nvPicPr>
        <p:blipFill>
          <a:blip r:embed="rId5"/>
          <a:stretch>
            <a:fillRect/>
          </a:stretch>
        </p:blipFill>
        <p:spPr>
          <a:xfrm>
            <a:off x="811894" y="1986339"/>
            <a:ext cx="3210058" cy="3210058"/>
          </a:xfrm>
          <a:prstGeom prst="rect">
            <a:avLst/>
          </a:prstGeom>
        </p:spPr>
      </p:pic>
      <p:sp>
        <p:nvSpPr>
          <p:cNvPr id="7" name="TextBox 6">
            <a:extLst>
              <a:ext uri="{FF2B5EF4-FFF2-40B4-BE49-F238E27FC236}">
                <a16:creationId xmlns:a16="http://schemas.microsoft.com/office/drawing/2014/main" id="{B8F5B992-ABDD-4BCD-83BF-FDAA38985E7D}"/>
              </a:ext>
            </a:extLst>
          </p:cNvPr>
          <p:cNvSpPr txBox="1"/>
          <p:nvPr/>
        </p:nvSpPr>
        <p:spPr>
          <a:xfrm>
            <a:off x="9144004" y="4849553"/>
            <a:ext cx="1781504" cy="535531"/>
          </a:xfrm>
          <a:prstGeom prst="rect">
            <a:avLst/>
          </a:prstGeom>
          <a:noFill/>
        </p:spPr>
        <p:txBody>
          <a:bodyPr wrap="square" rtlCol="0">
            <a:spAutoFit/>
          </a:bodyPr>
          <a:lstStyle/>
          <a:p>
            <a:r>
              <a:rPr lang="en-US" dirty="0"/>
              <a:t>Brackets</a:t>
            </a:r>
          </a:p>
        </p:txBody>
      </p:sp>
    </p:spTree>
    <p:extLst>
      <p:ext uri="{BB962C8B-B14F-4D97-AF65-F5344CB8AC3E}">
        <p14:creationId xmlns:p14="http://schemas.microsoft.com/office/powerpoint/2010/main" val="2288570622"/>
      </p:ext>
    </p:extLst>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API Functions</a:t>
            </a:r>
          </a:p>
        </p:txBody>
      </p:sp>
      <p:sp>
        <p:nvSpPr>
          <p:cNvPr id="3" name="Content Placeholder 2"/>
          <p:cNvSpPr>
            <a:spLocks noGrp="1"/>
          </p:cNvSpPr>
          <p:nvPr>
            <p:ph idx="1"/>
          </p:nvPr>
        </p:nvSpPr>
        <p:spPr/>
        <p:txBody>
          <a:bodyPr/>
          <a:lstStyle/>
          <a:p>
            <a:r>
              <a:rPr lang="en-US" dirty="0">
                <a:hlinkClick r:id="rId3"/>
              </a:rPr>
              <a:t>https://docs.angularjs.org/api/ng/function/angular.isFunction</a:t>
            </a:r>
            <a:endParaRPr lang="en-US" dirty="0"/>
          </a:p>
          <a:p>
            <a:r>
              <a:rPr lang="en-US" dirty="0"/>
              <a:t>………</a:t>
            </a:r>
          </a:p>
        </p:txBody>
      </p:sp>
    </p:spTree>
    <p:extLst>
      <p:ext uri="{BB962C8B-B14F-4D97-AF65-F5344CB8AC3E}">
        <p14:creationId xmlns:p14="http://schemas.microsoft.com/office/powerpoint/2010/main" val="21149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Ways for injecting dependencies</a:t>
            </a:r>
          </a:p>
        </p:txBody>
      </p:sp>
      <p:sp>
        <p:nvSpPr>
          <p:cNvPr id="3" name="Content Placeholder 2"/>
          <p:cNvSpPr>
            <a:spLocks noGrp="1"/>
          </p:cNvSpPr>
          <p:nvPr>
            <p:ph idx="1"/>
          </p:nvPr>
        </p:nvSpPr>
        <p:spPr>
          <a:xfrm>
            <a:off x="363084" y="1714499"/>
            <a:ext cx="11465825" cy="4345106"/>
          </a:xfrm>
        </p:spPr>
        <p:txBody>
          <a:bodyPr>
            <a:normAutofit/>
          </a:bodyPr>
          <a:lstStyle/>
          <a:p>
            <a:pPr marL="748230" lvl="1" indent="-457200" fontAlgn="ctr">
              <a:buFont typeface="+mj-lt"/>
              <a:buAutoNum type="arabicPeriod"/>
            </a:pPr>
            <a:r>
              <a:rPr lang="en-US" sz="2400" dirty="0"/>
              <a:t>Using inline array annotation - the </a:t>
            </a:r>
            <a:r>
              <a:rPr lang="en-US" sz="2400" b="1" dirty="0"/>
              <a:t>recommended</a:t>
            </a:r>
            <a:r>
              <a:rPr lang="en-US" sz="2400" dirty="0"/>
              <a:t> </a:t>
            </a:r>
          </a:p>
          <a:p>
            <a:pPr marL="748230" lvl="1" indent="-457200" fontAlgn="ctr">
              <a:buFont typeface="+mj-lt"/>
              <a:buAutoNum type="arabicPeriod"/>
            </a:pPr>
            <a:endParaRPr lang="en-US" sz="2400" dirty="0"/>
          </a:p>
          <a:p>
            <a:pPr marL="748230" lvl="1" indent="-457200" fontAlgn="ctr">
              <a:buFont typeface="+mj-lt"/>
              <a:buAutoNum type="arabicPeriod"/>
            </a:pPr>
            <a:endParaRPr lang="en-US" sz="2400" dirty="0"/>
          </a:p>
          <a:p>
            <a:pPr marL="748230" lvl="1" indent="-457200" fontAlgn="ctr">
              <a:buFont typeface="+mj-lt"/>
              <a:buAutoNum type="arabicPeriod"/>
            </a:pPr>
            <a:endParaRPr lang="en-US" sz="2400" dirty="0"/>
          </a:p>
          <a:p>
            <a:pPr marL="748230" lvl="1" indent="-457200" fontAlgn="ctr">
              <a:buFont typeface="+mj-lt"/>
              <a:buAutoNum type="arabicPeriod"/>
            </a:pPr>
            <a:r>
              <a:rPr lang="en-US" sz="2400" dirty="0"/>
              <a:t>Using the $inject property annotation</a:t>
            </a:r>
          </a:p>
          <a:p>
            <a:pPr marL="748230" lvl="1" indent="-457200" fontAlgn="ctr">
              <a:buFont typeface="+mj-lt"/>
              <a:buAutoNum type="arabicPeriod"/>
            </a:pPr>
            <a:endParaRPr lang="en-US" sz="2400" dirty="0"/>
          </a:p>
          <a:p>
            <a:pPr marL="748230" lvl="1" indent="-457200" fontAlgn="ctr">
              <a:buFont typeface="+mj-lt"/>
              <a:buAutoNum type="arabicPeriod"/>
            </a:pPr>
            <a:endParaRPr lang="en-US" sz="2400" dirty="0"/>
          </a:p>
          <a:p>
            <a:pPr marL="291030" lvl="1" indent="0" fontAlgn="ctr">
              <a:buNone/>
            </a:pPr>
            <a:endParaRPr lang="en-US" sz="2400" dirty="0"/>
          </a:p>
          <a:p>
            <a:pPr marL="291030" lvl="1" indent="0" fontAlgn="ctr">
              <a:buNone/>
            </a:pPr>
            <a:endParaRPr lang="en-US" sz="2400" dirty="0"/>
          </a:p>
        </p:txBody>
      </p:sp>
      <p:pic>
        <p:nvPicPr>
          <p:cNvPr id="5" name="Picture 4"/>
          <p:cNvPicPr>
            <a:picLocks noChangeAspect="1"/>
          </p:cNvPicPr>
          <p:nvPr/>
        </p:nvPicPr>
        <p:blipFill>
          <a:blip r:embed="rId2"/>
          <a:stretch>
            <a:fillRect/>
          </a:stretch>
        </p:blipFill>
        <p:spPr>
          <a:xfrm>
            <a:off x="571500" y="2191723"/>
            <a:ext cx="10415389" cy="1408278"/>
          </a:xfrm>
          <a:prstGeom prst="rect">
            <a:avLst/>
          </a:prstGeom>
        </p:spPr>
      </p:pic>
      <p:pic>
        <p:nvPicPr>
          <p:cNvPr id="10" name="Picture 9"/>
          <p:cNvPicPr>
            <a:picLocks noChangeAspect="1"/>
          </p:cNvPicPr>
          <p:nvPr/>
        </p:nvPicPr>
        <p:blipFill>
          <a:blip r:embed="rId3"/>
          <a:stretch>
            <a:fillRect/>
          </a:stretch>
        </p:blipFill>
        <p:spPr>
          <a:xfrm>
            <a:off x="1108028" y="4077225"/>
            <a:ext cx="8267984" cy="2116604"/>
          </a:xfrm>
          <a:prstGeom prst="rect">
            <a:avLst/>
          </a:prstGeom>
        </p:spPr>
      </p:pic>
    </p:spTree>
    <p:extLst>
      <p:ext uri="{BB962C8B-B14F-4D97-AF65-F5344CB8AC3E}">
        <p14:creationId xmlns:p14="http://schemas.microsoft.com/office/powerpoint/2010/main" val="243088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Ways for injecting dependencies</a:t>
            </a:r>
          </a:p>
        </p:txBody>
      </p:sp>
      <p:sp>
        <p:nvSpPr>
          <p:cNvPr id="3" name="Content Placeholder 2"/>
          <p:cNvSpPr>
            <a:spLocks noGrp="1"/>
          </p:cNvSpPr>
          <p:nvPr>
            <p:ph idx="1"/>
          </p:nvPr>
        </p:nvSpPr>
        <p:spPr>
          <a:xfrm>
            <a:off x="522608" y="2114985"/>
            <a:ext cx="11465825" cy="4345106"/>
          </a:xfrm>
        </p:spPr>
        <p:txBody>
          <a:bodyPr>
            <a:normAutofit/>
          </a:bodyPr>
          <a:lstStyle/>
          <a:p>
            <a:pPr marL="291030" lvl="1" indent="0" fontAlgn="ctr">
              <a:buNone/>
            </a:pPr>
            <a:r>
              <a:rPr lang="en-US" sz="2400" dirty="0"/>
              <a:t>3. Implicitly from the function parameter names (has caveats)</a:t>
            </a:r>
          </a:p>
          <a:p>
            <a:pPr marL="291030" lvl="1" indent="0" fontAlgn="ctr">
              <a:buNone/>
            </a:pPr>
            <a:endParaRPr lang="en-US" sz="2400" dirty="0"/>
          </a:p>
          <a:p>
            <a:pPr marL="291030" lvl="1" indent="0" fontAlgn="ctr">
              <a:buNone/>
            </a:pPr>
            <a:endParaRPr lang="en-US" sz="2400" dirty="0"/>
          </a:p>
        </p:txBody>
      </p:sp>
      <p:pic>
        <p:nvPicPr>
          <p:cNvPr id="4" name="Picture 3"/>
          <p:cNvPicPr>
            <a:picLocks noChangeAspect="1"/>
          </p:cNvPicPr>
          <p:nvPr/>
        </p:nvPicPr>
        <p:blipFill>
          <a:blip r:embed="rId2"/>
          <a:stretch>
            <a:fillRect/>
          </a:stretch>
        </p:blipFill>
        <p:spPr>
          <a:xfrm>
            <a:off x="363086" y="3066702"/>
            <a:ext cx="11625347" cy="1969321"/>
          </a:xfrm>
          <a:prstGeom prst="rect">
            <a:avLst/>
          </a:prstGeom>
        </p:spPr>
      </p:pic>
      <p:sp>
        <p:nvSpPr>
          <p:cNvPr id="6" name="Rectangle 5"/>
          <p:cNvSpPr/>
          <p:nvPr/>
        </p:nvSpPr>
        <p:spPr>
          <a:xfrm>
            <a:off x="440999" y="5009011"/>
            <a:ext cx="11310001" cy="978729"/>
          </a:xfrm>
          <a:prstGeom prst="rect">
            <a:avLst/>
          </a:prstGeom>
        </p:spPr>
        <p:txBody>
          <a:bodyPr wrap="square">
            <a:spAutoFit/>
          </a:bodyPr>
          <a:lstStyle/>
          <a:p>
            <a:r>
              <a:rPr lang="en-US" b="1" dirty="0">
                <a:solidFill>
                  <a:srgbClr val="A94442"/>
                </a:solidFill>
                <a:latin typeface="Helvetica Neue"/>
              </a:rPr>
              <a:t>Careful:</a:t>
            </a:r>
            <a:r>
              <a:rPr lang="en-US" dirty="0">
                <a:solidFill>
                  <a:srgbClr val="A94442"/>
                </a:solidFill>
                <a:latin typeface="Helvetica Neue"/>
              </a:rPr>
              <a:t> If you plan to </a:t>
            </a:r>
            <a:r>
              <a:rPr lang="en-US" dirty="0">
                <a:solidFill>
                  <a:srgbClr val="428BCA"/>
                </a:solidFill>
                <a:latin typeface="Helvetica Neue"/>
                <a:hlinkClick r:id="rId3"/>
              </a:rPr>
              <a:t>minify</a:t>
            </a:r>
            <a:r>
              <a:rPr lang="en-US" dirty="0">
                <a:solidFill>
                  <a:srgbClr val="A94442"/>
                </a:solidFill>
                <a:latin typeface="Helvetica Neue"/>
              </a:rPr>
              <a:t> your code, your service names will get renamed and break your app.</a:t>
            </a:r>
            <a:endParaRPr lang="en-US" dirty="0"/>
          </a:p>
        </p:txBody>
      </p:sp>
    </p:spTree>
    <p:extLst>
      <p:ext uri="{BB962C8B-B14F-4D97-AF65-F5344CB8AC3E}">
        <p14:creationId xmlns:p14="http://schemas.microsoft.com/office/powerpoint/2010/main" val="343016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ctrTitle"/>
          </p:nvPr>
        </p:nvSpPr>
        <p:spPr/>
        <p:txBody>
          <a:bodyPr>
            <a:normAutofit/>
          </a:bodyPr>
          <a:lstStyle/>
          <a:p>
            <a:pPr eaLnBrk="1" hangingPunct="1"/>
            <a:r>
              <a:rPr lang="en-US" altLang="en-US" b="1" dirty="0"/>
              <a:t>Section 2: Q&amp;A</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3986223"/>
      </p:ext>
    </p:extLst>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99" y="1714499"/>
            <a:ext cx="8844349" cy="2511511"/>
          </a:xfrm>
        </p:spPr>
        <p:txBody>
          <a:bodyPr/>
          <a:lstStyle/>
          <a:p>
            <a:br>
              <a:rPr lang="en-US" dirty="0"/>
            </a:br>
            <a:r>
              <a:rPr lang="en-US" b="1" dirty="0"/>
              <a:t>5.</a:t>
            </a:r>
            <a:r>
              <a:rPr lang="en-US" dirty="0"/>
              <a:t> </a:t>
            </a:r>
            <a:r>
              <a:rPr lang="en-US" b="1" dirty="0"/>
              <a:t>Exercises &amp; Homework</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5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normAutofit/>
          </a:bodyPr>
          <a:lstStyle/>
          <a:p>
            <a:r>
              <a:rPr lang="en-US" dirty="0"/>
              <a:t>Follow the “Class 3 Exercises.docx”</a:t>
            </a:r>
          </a:p>
        </p:txBody>
      </p:sp>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Exercise 1, 2 and 3</a:t>
            </a:r>
          </a:p>
          <a:p>
            <a:endParaRPr lang="en-US" b="1" dirty="0">
              <a:solidFill>
                <a:srgbClr val="000000"/>
              </a:solidFill>
              <a:ea typeface="+mn-ea"/>
              <a:cs typeface="+mn-cs"/>
            </a:endParaRPr>
          </a:p>
        </p:txBody>
      </p:sp>
    </p:spTree>
    <p:extLst>
      <p:ext uri="{BB962C8B-B14F-4D97-AF65-F5344CB8AC3E}">
        <p14:creationId xmlns:p14="http://schemas.microsoft.com/office/powerpoint/2010/main" val="389052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Exercise 4 watch and apply</a:t>
            </a:r>
          </a:p>
          <a:p>
            <a:endParaRPr lang="en-US" b="1" dirty="0">
              <a:solidFill>
                <a:srgbClr val="000000"/>
              </a:solidFill>
              <a:ea typeface="+mn-ea"/>
              <a:cs typeface="+mn-cs"/>
            </a:endParaRPr>
          </a:p>
        </p:txBody>
      </p:sp>
      <p:sp>
        <p:nvSpPr>
          <p:cNvPr id="10" name="Content Placeholder 9"/>
          <p:cNvSpPr>
            <a:spLocks noGrp="1"/>
          </p:cNvSpPr>
          <p:nvPr>
            <p:ph idx="1"/>
          </p:nvPr>
        </p:nvSpPr>
        <p:spPr/>
        <p:txBody>
          <a:bodyPr/>
          <a:lstStyle/>
          <a:p>
            <a:r>
              <a:rPr lang="en-US" dirty="0"/>
              <a:t>Expression are registered with a watcher that is put in watch list</a:t>
            </a:r>
          </a:p>
          <a:p>
            <a:r>
              <a:rPr lang="en-US" dirty="0"/>
              <a:t>$</a:t>
            </a:r>
            <a:r>
              <a:rPr lang="en-US" dirty="0" err="1"/>
              <a:t>scope.$watch</a:t>
            </a:r>
            <a:r>
              <a:rPr lang="en-US" dirty="0"/>
              <a:t>: to put expression into watch list</a:t>
            </a:r>
          </a:p>
          <a:p>
            <a:r>
              <a:rPr lang="en-US" dirty="0"/>
              <a:t>$</a:t>
            </a:r>
            <a:r>
              <a:rPr lang="en-US" dirty="0" err="1"/>
              <a:t>scope.$apply</a:t>
            </a:r>
            <a:r>
              <a:rPr lang="en-US" dirty="0"/>
              <a:t>: to trigger $digest cycle</a:t>
            </a:r>
          </a:p>
          <a:p>
            <a:endParaRPr lang="en-US" dirty="0"/>
          </a:p>
        </p:txBody>
      </p:sp>
      <p:sp>
        <p:nvSpPr>
          <p:cNvPr id="11" name="Hình Chữ nhật 10"/>
          <p:cNvSpPr>
            <a:spLocks noChangeArrowheads="1"/>
          </p:cNvSpPr>
          <p:nvPr/>
        </p:nvSpPr>
        <p:spPr bwMode="auto">
          <a:xfrm>
            <a:off x="2985330" y="3181879"/>
            <a:ext cx="5638800" cy="2800350"/>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lr>
                <a:schemeClr val="tx2"/>
              </a:buClr>
              <a:buChar char="•"/>
              <a:defRPr sz="2000">
                <a:solidFill>
                  <a:schemeClr val="tx1"/>
                </a:solidFill>
                <a:latin typeface="Arial" panose="020B0604020202020204" pitchFamily="34" charset="0"/>
              </a:defRPr>
            </a:lvl1pPr>
            <a:lvl2pPr marL="742950" indent="-285750">
              <a:lnSpc>
                <a:spcPct val="90000"/>
              </a:lnSpc>
              <a:spcBef>
                <a:spcPct val="40000"/>
              </a:spcBef>
              <a:buClr>
                <a:schemeClr val="tx2"/>
              </a:buClr>
              <a:buFont typeface="Arial" panose="020B0604020202020204" pitchFamily="34" charset="0"/>
              <a:buChar char="–"/>
              <a:defRPr>
                <a:solidFill>
                  <a:schemeClr val="tx1"/>
                </a:solidFill>
                <a:latin typeface="Arial" panose="020B0604020202020204" pitchFamily="34" charset="0"/>
              </a:defRPr>
            </a:lvl2pPr>
            <a:lvl3pPr marL="1143000" indent="-228600">
              <a:lnSpc>
                <a:spcPct val="90000"/>
              </a:lnSpc>
              <a:spcBef>
                <a:spcPct val="40000"/>
              </a:spcBef>
              <a:buClr>
                <a:schemeClr val="tx2"/>
              </a:buClr>
              <a:buChar char="•"/>
              <a:defRPr sz="1600">
                <a:solidFill>
                  <a:schemeClr val="tx1"/>
                </a:solidFill>
                <a:latin typeface="Arial" panose="020B0604020202020204" pitchFamily="34" charset="0"/>
              </a:defRPr>
            </a:lvl3pPr>
            <a:lvl4pPr marL="16002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228600">
              <a:lnSpc>
                <a:spcPct val="90000"/>
              </a:lnSpc>
              <a:spcBef>
                <a:spcPct val="40000"/>
              </a:spcBef>
              <a:buClr>
                <a:schemeClr val="tx2"/>
              </a:buClr>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600" dirty="0">
                <a:solidFill>
                  <a:srgbClr val="A6E22E"/>
                </a:solidFill>
                <a:latin typeface="Consolas" panose="020B0609020204030204" pitchFamily="49" charset="0"/>
              </a:rPr>
              <a:t>$</a:t>
            </a:r>
            <a:r>
              <a:rPr lang="en-US" altLang="en-US" sz="1600" dirty="0" err="1">
                <a:solidFill>
                  <a:srgbClr val="A6E22E"/>
                </a:solidFill>
                <a:latin typeface="Consolas" panose="020B0609020204030204" pitchFamily="49" charset="0"/>
              </a:rPr>
              <a:t>scope</a:t>
            </a:r>
            <a:r>
              <a:rPr lang="en-US" altLang="en-US" sz="1600" dirty="0" err="1">
                <a:solidFill>
                  <a:srgbClr val="F8F8F2"/>
                </a:solidFill>
                <a:latin typeface="Consolas" panose="020B0609020204030204" pitchFamily="49" charset="0"/>
              </a:rPr>
              <a:t>.</a:t>
            </a:r>
            <a:r>
              <a:rPr lang="en-US" altLang="en-US" sz="1600" dirty="0" err="1">
                <a:solidFill>
                  <a:srgbClr val="A6E22E"/>
                </a:solidFill>
                <a:latin typeface="Consolas" panose="020B0609020204030204" pitchFamily="49" charset="0"/>
              </a:rPr>
              <a:t>$watch</a:t>
            </a:r>
            <a:r>
              <a:rPr lang="en-US" altLang="en-US" sz="1600" dirty="0">
                <a:solidFill>
                  <a:srgbClr val="F8F8F2"/>
                </a:solidFill>
                <a:latin typeface="Consolas" panose="020B0609020204030204" pitchFamily="49" charset="0"/>
              </a:rPr>
              <a:t>(</a:t>
            </a:r>
            <a:r>
              <a:rPr lang="en-US" altLang="en-US" sz="1600" dirty="0">
                <a:solidFill>
                  <a:srgbClr val="E6DB74"/>
                </a:solidFill>
                <a:latin typeface="Consolas" panose="020B0609020204030204" pitchFamily="49" charset="0"/>
              </a:rPr>
              <a:t>'elapsed'</a:t>
            </a:r>
            <a:r>
              <a:rPr lang="en-US" altLang="en-US" sz="1600" dirty="0">
                <a:solidFill>
                  <a:srgbClr val="F8F8F2"/>
                </a:solidFill>
                <a:latin typeface="Consolas" panose="020B0609020204030204" pitchFamily="49" charset="0"/>
              </a:rPr>
              <a:t>, </a:t>
            </a:r>
            <a:r>
              <a:rPr lang="en-US" altLang="en-US" sz="1600" dirty="0">
                <a:solidFill>
                  <a:srgbClr val="66D9EF"/>
                </a:solidFill>
                <a:latin typeface="Consolas" panose="020B0609020204030204" pitchFamily="49" charset="0"/>
              </a:rPr>
              <a:t>function</a:t>
            </a:r>
            <a:r>
              <a:rPr lang="en-US"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en-US" altLang="en-US" sz="1600" dirty="0">
                <a:solidFill>
                  <a:srgbClr val="F8F8F2"/>
                </a:solidFill>
                <a:latin typeface="Consolas" panose="020B0609020204030204" pitchFamily="49" charset="0"/>
              </a:rPr>
              <a:t>  </a:t>
            </a:r>
            <a:r>
              <a:rPr lang="en-US" altLang="en-US" sz="1600" dirty="0">
                <a:solidFill>
                  <a:srgbClr val="66D9EF"/>
                </a:solidFill>
                <a:latin typeface="Consolas" panose="020B0609020204030204" pitchFamily="49" charset="0"/>
              </a:rPr>
              <a:t>if</a:t>
            </a:r>
            <a:r>
              <a:rPr lang="en-US" altLang="en-US" sz="1600" dirty="0">
                <a:solidFill>
                  <a:srgbClr val="F8F8F2"/>
                </a:solidFill>
                <a:latin typeface="Consolas" panose="020B0609020204030204" pitchFamily="49" charset="0"/>
              </a:rPr>
              <a:t> (</a:t>
            </a:r>
            <a:r>
              <a:rPr lang="en-US" altLang="en-US" sz="1600" dirty="0">
                <a:solidFill>
                  <a:srgbClr val="A6E22E"/>
                </a:solidFill>
                <a:latin typeface="Consolas" panose="020B0609020204030204" pitchFamily="49" charset="0"/>
              </a:rPr>
              <a:t>$</a:t>
            </a:r>
            <a:r>
              <a:rPr lang="en-US" altLang="en-US" sz="1600" dirty="0" err="1">
                <a:solidFill>
                  <a:srgbClr val="A6E22E"/>
                </a:solidFill>
                <a:latin typeface="Consolas" panose="020B0609020204030204" pitchFamily="49" charset="0"/>
              </a:rPr>
              <a:t>scope</a:t>
            </a:r>
            <a:r>
              <a:rPr lang="en-US" altLang="en-US" sz="1600" dirty="0" err="1">
                <a:solidFill>
                  <a:srgbClr val="F8F8F2"/>
                </a:solidFill>
                <a:latin typeface="Consolas" panose="020B0609020204030204" pitchFamily="49" charset="0"/>
              </a:rPr>
              <a:t>.</a:t>
            </a:r>
            <a:r>
              <a:rPr lang="en-US" altLang="en-US" sz="1600" dirty="0" err="1">
                <a:solidFill>
                  <a:srgbClr val="A6E22E"/>
                </a:solidFill>
                <a:latin typeface="Consolas" panose="020B0609020204030204" pitchFamily="49" charset="0"/>
              </a:rPr>
              <a:t>elapsed</a:t>
            </a:r>
            <a:r>
              <a:rPr lang="en-US" altLang="en-US" sz="1600" dirty="0">
                <a:solidFill>
                  <a:srgbClr val="F8F8F2"/>
                </a:solidFill>
                <a:latin typeface="Consolas" panose="020B0609020204030204" pitchFamily="49" charset="0"/>
              </a:rPr>
              <a:t> </a:t>
            </a:r>
            <a:r>
              <a:rPr lang="en-US" altLang="en-US" sz="1600" dirty="0">
                <a:solidFill>
                  <a:srgbClr val="F92672"/>
                </a:solidFill>
                <a:latin typeface="Consolas" panose="020B0609020204030204" pitchFamily="49" charset="0"/>
              </a:rPr>
              <a:t>&gt;</a:t>
            </a:r>
            <a:r>
              <a:rPr lang="en-US" altLang="en-US" sz="1600" dirty="0">
                <a:solidFill>
                  <a:srgbClr val="F8F8F2"/>
                </a:solidFill>
                <a:latin typeface="Consolas" panose="020B0609020204030204" pitchFamily="49" charset="0"/>
              </a:rPr>
              <a:t> </a:t>
            </a:r>
            <a:r>
              <a:rPr lang="en-US" altLang="en-US" sz="1600" dirty="0">
                <a:solidFill>
                  <a:srgbClr val="AE81FF"/>
                </a:solidFill>
                <a:latin typeface="Consolas" panose="020B0609020204030204" pitchFamily="49" charset="0"/>
              </a:rPr>
              <a:t>0</a:t>
            </a:r>
            <a:r>
              <a:rPr lang="en-US"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en-US" altLang="en-US" sz="1600" dirty="0">
                <a:solidFill>
                  <a:srgbClr val="F8F8F2"/>
                </a:solidFill>
                <a:latin typeface="Consolas" panose="020B0609020204030204" pitchFamily="49" charset="0"/>
              </a:rPr>
              <a:t>    </a:t>
            </a:r>
            <a:r>
              <a:rPr lang="en-US" altLang="en-US" sz="1600" dirty="0">
                <a:solidFill>
                  <a:srgbClr val="A6E22E"/>
                </a:solidFill>
                <a:latin typeface="Consolas" panose="020B0609020204030204" pitchFamily="49" charset="0"/>
              </a:rPr>
              <a:t>$</a:t>
            </a:r>
            <a:r>
              <a:rPr lang="en-US" altLang="en-US" sz="1600" dirty="0" err="1">
                <a:solidFill>
                  <a:srgbClr val="A6E22E"/>
                </a:solidFill>
                <a:latin typeface="Consolas" panose="020B0609020204030204" pitchFamily="49" charset="0"/>
              </a:rPr>
              <a:t>scope</a:t>
            </a:r>
            <a:r>
              <a:rPr lang="en-US" altLang="en-US" sz="1600" dirty="0" err="1">
                <a:solidFill>
                  <a:srgbClr val="F8F8F2"/>
                </a:solidFill>
                <a:latin typeface="Consolas" panose="020B0609020204030204" pitchFamily="49" charset="0"/>
              </a:rPr>
              <a:t>.</a:t>
            </a:r>
            <a:r>
              <a:rPr lang="en-US" altLang="en-US" sz="1600" dirty="0" err="1">
                <a:solidFill>
                  <a:srgbClr val="A6E22E"/>
                </a:solidFill>
                <a:latin typeface="Consolas" panose="020B0609020204030204" pitchFamily="49" charset="0"/>
              </a:rPr>
              <a:t>text</a:t>
            </a:r>
            <a:r>
              <a:rPr lang="en-US" altLang="en-US" sz="1600" dirty="0">
                <a:solidFill>
                  <a:srgbClr val="F8F8F2"/>
                </a:solidFill>
                <a:latin typeface="Consolas" panose="020B0609020204030204" pitchFamily="49" charset="0"/>
              </a:rPr>
              <a:t> </a:t>
            </a:r>
            <a:r>
              <a:rPr lang="en-US" altLang="en-US" sz="1600" dirty="0">
                <a:solidFill>
                  <a:srgbClr val="F92672"/>
                </a:solidFill>
                <a:latin typeface="Consolas" panose="020B0609020204030204" pitchFamily="49" charset="0"/>
              </a:rPr>
              <a:t>=</a:t>
            </a:r>
            <a:r>
              <a:rPr lang="en-US" altLang="en-US" sz="1600" dirty="0">
                <a:solidFill>
                  <a:srgbClr val="F8F8F2"/>
                </a:solidFill>
                <a:latin typeface="Consolas" panose="020B0609020204030204" pitchFamily="49" charset="0"/>
              </a:rPr>
              <a:t> </a:t>
            </a:r>
            <a:r>
              <a:rPr lang="en-US" altLang="en-US" sz="1600" dirty="0">
                <a:solidFill>
                  <a:srgbClr val="A6E22E"/>
                </a:solidFill>
                <a:latin typeface="Consolas" panose="020B0609020204030204" pitchFamily="49" charset="0"/>
              </a:rPr>
              <a:t>$</a:t>
            </a:r>
            <a:r>
              <a:rPr lang="en-US" altLang="en-US" sz="1600" dirty="0" err="1">
                <a:solidFill>
                  <a:srgbClr val="A6E22E"/>
                </a:solidFill>
                <a:latin typeface="Consolas" panose="020B0609020204030204" pitchFamily="49" charset="0"/>
              </a:rPr>
              <a:t>scope</a:t>
            </a:r>
            <a:r>
              <a:rPr lang="en-US" altLang="en-US" sz="1600" dirty="0" err="1">
                <a:solidFill>
                  <a:srgbClr val="F8F8F2"/>
                </a:solidFill>
                <a:latin typeface="Consolas" panose="020B0609020204030204" pitchFamily="49" charset="0"/>
              </a:rPr>
              <a:t>.</a:t>
            </a:r>
            <a:r>
              <a:rPr lang="en-US" altLang="en-US" sz="1600" dirty="0" err="1">
                <a:solidFill>
                  <a:srgbClr val="A6E22E"/>
                </a:solidFill>
                <a:latin typeface="Consolas" panose="020B0609020204030204" pitchFamily="49" charset="0"/>
              </a:rPr>
              <a:t>text</a:t>
            </a:r>
            <a:r>
              <a:rPr lang="en-US" altLang="en-US" sz="1600" dirty="0">
                <a:solidFill>
                  <a:srgbClr val="F8F8F2"/>
                </a:solidFill>
                <a:latin typeface="Consolas" panose="020B0609020204030204" pitchFamily="49" charset="0"/>
              </a:rPr>
              <a:t> </a:t>
            </a:r>
            <a:r>
              <a:rPr lang="en-US" altLang="en-US" sz="1600" dirty="0">
                <a:solidFill>
                  <a:srgbClr val="F92672"/>
                </a:solidFill>
                <a:latin typeface="Consolas" panose="020B0609020204030204" pitchFamily="49" charset="0"/>
              </a:rPr>
              <a:t>+</a:t>
            </a:r>
            <a:r>
              <a:rPr lang="en-US" altLang="en-US" sz="1600" dirty="0">
                <a:solidFill>
                  <a:srgbClr val="F8F8F2"/>
                </a:solidFill>
                <a:latin typeface="Consolas" panose="020B0609020204030204" pitchFamily="49" charset="0"/>
              </a:rPr>
              <a:t> </a:t>
            </a:r>
            <a:r>
              <a:rPr lang="en-US" altLang="en-US" sz="1600" dirty="0">
                <a:solidFill>
                  <a:srgbClr val="E6DB74"/>
                </a:solidFill>
                <a:latin typeface="Consolas" panose="020B0609020204030204" pitchFamily="49" charset="0"/>
              </a:rPr>
              <a:t>" World"</a:t>
            </a:r>
            <a:r>
              <a:rPr lang="en-US"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en-US"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endParaRPr lang="en-US" altLang="en-US" sz="1600" dirty="0">
              <a:solidFill>
                <a:srgbClr val="F8F8F2"/>
              </a:solidFill>
              <a:latin typeface="Consolas" panose="020B0609020204030204" pitchFamily="49" charset="0"/>
            </a:endParaRPr>
          </a:p>
          <a:p>
            <a:pPr eaLnBrk="1" hangingPunct="1">
              <a:lnSpc>
                <a:spcPct val="100000"/>
              </a:lnSpc>
              <a:spcBef>
                <a:spcPct val="0"/>
              </a:spcBef>
              <a:buClrTx/>
              <a:buFontTx/>
              <a:buNone/>
            </a:pPr>
            <a:r>
              <a:rPr lang="en-US" altLang="en-US" sz="1600" dirty="0" err="1">
                <a:solidFill>
                  <a:srgbClr val="A6E22E"/>
                </a:solidFill>
                <a:latin typeface="Consolas" panose="020B0609020204030204" pitchFamily="49" charset="0"/>
              </a:rPr>
              <a:t>setTimeout</a:t>
            </a:r>
            <a:r>
              <a:rPr lang="en-US" altLang="en-US" sz="1600" dirty="0">
                <a:solidFill>
                  <a:srgbClr val="F8F8F2"/>
                </a:solidFill>
                <a:latin typeface="Consolas" panose="020B0609020204030204" pitchFamily="49" charset="0"/>
              </a:rPr>
              <a:t>(</a:t>
            </a:r>
            <a:r>
              <a:rPr lang="en-US" altLang="en-US" sz="1600" dirty="0">
                <a:solidFill>
                  <a:srgbClr val="66D9EF"/>
                </a:solidFill>
                <a:latin typeface="Consolas" panose="020B0609020204030204" pitchFamily="49" charset="0"/>
              </a:rPr>
              <a:t>function</a:t>
            </a:r>
            <a:r>
              <a:rPr lang="en-US"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en-US" altLang="en-US" sz="1600" dirty="0">
                <a:solidFill>
                  <a:srgbClr val="F8F8F2"/>
                </a:solidFill>
                <a:latin typeface="Consolas" panose="020B0609020204030204" pitchFamily="49" charset="0"/>
              </a:rPr>
              <a:t>  </a:t>
            </a:r>
            <a:r>
              <a:rPr lang="en-US" altLang="en-US" sz="1600" dirty="0" err="1">
                <a:solidFill>
                  <a:srgbClr val="66D9EF"/>
                </a:solidFill>
                <a:latin typeface="Consolas" panose="020B0609020204030204" pitchFamily="49" charset="0"/>
              </a:rPr>
              <a:t>var</a:t>
            </a:r>
            <a:r>
              <a:rPr lang="en-US" altLang="en-US" sz="1600" dirty="0">
                <a:solidFill>
                  <a:srgbClr val="F8F8F2"/>
                </a:solidFill>
                <a:latin typeface="Consolas" panose="020B0609020204030204" pitchFamily="49" charset="0"/>
              </a:rPr>
              <a:t> </a:t>
            </a:r>
            <a:r>
              <a:rPr lang="en-US" altLang="en-US" sz="1600" dirty="0">
                <a:solidFill>
                  <a:srgbClr val="A6E22E"/>
                </a:solidFill>
                <a:latin typeface="Consolas" panose="020B0609020204030204" pitchFamily="49" charset="0"/>
              </a:rPr>
              <a:t>delta </a:t>
            </a:r>
            <a:r>
              <a:rPr lang="en-US" altLang="en-US" sz="1600" dirty="0">
                <a:solidFill>
                  <a:srgbClr val="F92672"/>
                </a:solidFill>
                <a:latin typeface="Consolas" panose="020B0609020204030204" pitchFamily="49" charset="0"/>
              </a:rPr>
              <a:t>=</a:t>
            </a:r>
            <a:r>
              <a:rPr lang="en-US" altLang="en-US" sz="1600" dirty="0">
                <a:solidFill>
                  <a:srgbClr val="F8F8F2"/>
                </a:solidFill>
                <a:latin typeface="Consolas" panose="020B0609020204030204" pitchFamily="49" charset="0"/>
              </a:rPr>
              <a:t> (</a:t>
            </a:r>
            <a:r>
              <a:rPr lang="en-US" altLang="en-US" sz="1600" dirty="0">
                <a:solidFill>
                  <a:srgbClr val="66D9EF"/>
                </a:solidFill>
                <a:latin typeface="Consolas" panose="020B0609020204030204" pitchFamily="49" charset="0"/>
              </a:rPr>
              <a:t>new</a:t>
            </a:r>
            <a:r>
              <a:rPr lang="en-US" altLang="en-US" sz="1600" dirty="0">
                <a:solidFill>
                  <a:srgbClr val="F8F8F2"/>
                </a:solidFill>
                <a:latin typeface="Consolas" panose="020B0609020204030204" pitchFamily="49" charset="0"/>
              </a:rPr>
              <a:t> Date().</a:t>
            </a:r>
            <a:r>
              <a:rPr lang="en-US" altLang="en-US" sz="1600" dirty="0" err="1">
                <a:solidFill>
                  <a:srgbClr val="A6E22E"/>
                </a:solidFill>
                <a:latin typeface="Consolas" panose="020B0609020204030204" pitchFamily="49" charset="0"/>
              </a:rPr>
              <a:t>getTime</a:t>
            </a:r>
            <a:r>
              <a:rPr lang="en-US" altLang="en-US" sz="1600" dirty="0">
                <a:solidFill>
                  <a:srgbClr val="F8F8F2"/>
                </a:solidFill>
                <a:latin typeface="Consolas" panose="020B0609020204030204" pitchFamily="49" charset="0"/>
              </a:rPr>
              <a:t>() </a:t>
            </a:r>
            <a:r>
              <a:rPr lang="en-US" altLang="en-US" sz="1600" dirty="0">
                <a:solidFill>
                  <a:srgbClr val="F92672"/>
                </a:solidFill>
                <a:latin typeface="Consolas" panose="020B0609020204030204" pitchFamily="49" charset="0"/>
              </a:rPr>
              <a:t>-</a:t>
            </a:r>
            <a:r>
              <a:rPr lang="en-US" altLang="en-US" sz="1600" dirty="0">
                <a:solidFill>
                  <a:srgbClr val="F8F8F2"/>
                </a:solidFill>
                <a:latin typeface="Consolas" panose="020B0609020204030204" pitchFamily="49" charset="0"/>
              </a:rPr>
              <a:t> </a:t>
            </a:r>
            <a:r>
              <a:rPr lang="en-US" altLang="en-US" sz="1600" dirty="0">
                <a:solidFill>
                  <a:srgbClr val="A6E22E"/>
                </a:solidFill>
                <a:latin typeface="Consolas" panose="020B0609020204030204" pitchFamily="49" charset="0"/>
              </a:rPr>
              <a:t>$</a:t>
            </a:r>
            <a:r>
              <a:rPr lang="en-US" altLang="en-US" sz="1600" dirty="0" err="1">
                <a:solidFill>
                  <a:srgbClr val="A6E22E"/>
                </a:solidFill>
                <a:latin typeface="Consolas" panose="020B0609020204030204" pitchFamily="49" charset="0"/>
              </a:rPr>
              <a:t>scope</a:t>
            </a:r>
            <a:r>
              <a:rPr lang="en-US" altLang="en-US" sz="1600" dirty="0" err="1">
                <a:solidFill>
                  <a:srgbClr val="F8F8F2"/>
                </a:solidFill>
                <a:latin typeface="Consolas" panose="020B0609020204030204" pitchFamily="49" charset="0"/>
              </a:rPr>
              <a:t>.</a:t>
            </a:r>
            <a:r>
              <a:rPr lang="en-US" altLang="en-US" sz="1600" dirty="0" err="1">
                <a:solidFill>
                  <a:srgbClr val="A6E22E"/>
                </a:solidFill>
                <a:latin typeface="Consolas" panose="020B0609020204030204" pitchFamily="49" charset="0"/>
              </a:rPr>
              <a:t>startedTime</a:t>
            </a:r>
            <a:r>
              <a:rPr lang="en-US" altLang="en-US" sz="1600" dirty="0" err="1">
                <a:solidFill>
                  <a:srgbClr val="F8F8F2"/>
                </a:solidFill>
                <a:latin typeface="Consolas" panose="020B0609020204030204" pitchFamily="49" charset="0"/>
              </a:rPr>
              <a:t>.</a:t>
            </a:r>
            <a:r>
              <a:rPr lang="en-US" altLang="en-US" sz="1600" dirty="0" err="1">
                <a:solidFill>
                  <a:srgbClr val="A6E22E"/>
                </a:solidFill>
                <a:latin typeface="Consolas" panose="020B0609020204030204" pitchFamily="49" charset="0"/>
              </a:rPr>
              <a:t>getTime</a:t>
            </a:r>
            <a:r>
              <a:rPr lang="en-US"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en-US" altLang="en-US" sz="1600" dirty="0">
                <a:solidFill>
                  <a:srgbClr val="F8F8F2"/>
                </a:solidFill>
                <a:latin typeface="Consolas" panose="020B0609020204030204" pitchFamily="49" charset="0"/>
              </a:rPr>
              <a:t>  </a:t>
            </a:r>
            <a:r>
              <a:rPr lang="en-US" altLang="en-US" sz="1600" dirty="0">
                <a:solidFill>
                  <a:srgbClr val="A6E22E"/>
                </a:solidFill>
                <a:latin typeface="Consolas" panose="020B0609020204030204" pitchFamily="49" charset="0"/>
              </a:rPr>
              <a:t>$</a:t>
            </a:r>
            <a:r>
              <a:rPr lang="en-US" altLang="en-US" sz="1600" dirty="0" err="1">
                <a:solidFill>
                  <a:srgbClr val="A6E22E"/>
                </a:solidFill>
                <a:latin typeface="Consolas" panose="020B0609020204030204" pitchFamily="49" charset="0"/>
              </a:rPr>
              <a:t>scope</a:t>
            </a:r>
            <a:r>
              <a:rPr lang="en-US" altLang="en-US" sz="1600" dirty="0" err="1">
                <a:solidFill>
                  <a:srgbClr val="F8F8F2"/>
                </a:solidFill>
                <a:latin typeface="Consolas" panose="020B0609020204030204" pitchFamily="49" charset="0"/>
              </a:rPr>
              <a:t>.</a:t>
            </a:r>
            <a:r>
              <a:rPr lang="en-US" altLang="en-US" sz="1600" dirty="0" err="1">
                <a:solidFill>
                  <a:srgbClr val="A6E22E"/>
                </a:solidFill>
                <a:latin typeface="Consolas" panose="020B0609020204030204" pitchFamily="49" charset="0"/>
              </a:rPr>
              <a:t>elapsed</a:t>
            </a:r>
            <a:r>
              <a:rPr lang="en-US" altLang="en-US" sz="1600" dirty="0">
                <a:solidFill>
                  <a:srgbClr val="F8F8F2"/>
                </a:solidFill>
                <a:latin typeface="Consolas" panose="020B0609020204030204" pitchFamily="49" charset="0"/>
              </a:rPr>
              <a:t> </a:t>
            </a:r>
            <a:r>
              <a:rPr lang="en-US" altLang="en-US" sz="1600" dirty="0">
                <a:solidFill>
                  <a:srgbClr val="F92672"/>
                </a:solidFill>
                <a:latin typeface="Consolas" panose="020B0609020204030204" pitchFamily="49" charset="0"/>
              </a:rPr>
              <a:t>=</a:t>
            </a:r>
            <a:r>
              <a:rPr lang="en-US" altLang="en-US" sz="1600" dirty="0">
                <a:solidFill>
                  <a:srgbClr val="F8F8F2"/>
                </a:solidFill>
                <a:latin typeface="Consolas" panose="020B0609020204030204" pitchFamily="49" charset="0"/>
              </a:rPr>
              <a:t> </a:t>
            </a:r>
            <a:r>
              <a:rPr lang="en-US" altLang="en-US" sz="1600" dirty="0" err="1">
                <a:solidFill>
                  <a:srgbClr val="F8F8F2"/>
                </a:solidFill>
                <a:latin typeface="Consolas" panose="020B0609020204030204" pitchFamily="49" charset="0"/>
              </a:rPr>
              <a:t>Math.</a:t>
            </a:r>
            <a:r>
              <a:rPr lang="en-US" altLang="en-US" sz="1600" dirty="0" err="1">
                <a:solidFill>
                  <a:srgbClr val="A6E22E"/>
                </a:solidFill>
                <a:latin typeface="Consolas" panose="020B0609020204030204" pitchFamily="49" charset="0"/>
              </a:rPr>
              <a:t>round</a:t>
            </a:r>
            <a:r>
              <a:rPr lang="en-US" altLang="en-US" sz="1600" dirty="0">
                <a:solidFill>
                  <a:srgbClr val="F8F8F2"/>
                </a:solidFill>
                <a:latin typeface="Consolas" panose="020B0609020204030204" pitchFamily="49" charset="0"/>
              </a:rPr>
              <a:t>(</a:t>
            </a:r>
            <a:r>
              <a:rPr lang="en-US" altLang="en-US" sz="1600" dirty="0">
                <a:solidFill>
                  <a:srgbClr val="A6E22E"/>
                </a:solidFill>
                <a:latin typeface="Consolas" panose="020B0609020204030204" pitchFamily="49" charset="0"/>
              </a:rPr>
              <a:t>delta</a:t>
            </a:r>
            <a:r>
              <a:rPr lang="en-US" altLang="en-US" sz="1600" dirty="0">
                <a:solidFill>
                  <a:srgbClr val="F8F8F2"/>
                </a:solidFill>
                <a:latin typeface="Consolas" panose="020B0609020204030204" pitchFamily="49" charset="0"/>
              </a:rPr>
              <a:t> </a:t>
            </a:r>
            <a:r>
              <a:rPr lang="en-US" altLang="en-US" sz="1600" dirty="0">
                <a:solidFill>
                  <a:srgbClr val="F92672"/>
                </a:solidFill>
                <a:latin typeface="Consolas" panose="020B0609020204030204" pitchFamily="49" charset="0"/>
              </a:rPr>
              <a:t>/</a:t>
            </a:r>
            <a:r>
              <a:rPr lang="en-US" altLang="en-US" sz="1600" dirty="0">
                <a:solidFill>
                  <a:srgbClr val="F8F8F2"/>
                </a:solidFill>
                <a:latin typeface="Consolas" panose="020B0609020204030204" pitchFamily="49" charset="0"/>
              </a:rPr>
              <a:t> </a:t>
            </a:r>
            <a:r>
              <a:rPr lang="en-US" altLang="en-US" sz="1600" dirty="0">
                <a:solidFill>
                  <a:srgbClr val="AE81FF"/>
                </a:solidFill>
                <a:latin typeface="Consolas" panose="020B0609020204030204" pitchFamily="49" charset="0"/>
              </a:rPr>
              <a:t>1000</a:t>
            </a:r>
            <a:r>
              <a:rPr lang="en-US"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en-US" altLang="en-US" sz="1600" dirty="0">
                <a:solidFill>
                  <a:srgbClr val="F8F8F2"/>
                </a:solidFill>
                <a:latin typeface="Consolas" panose="020B0609020204030204" pitchFamily="49" charset="0"/>
              </a:rPr>
              <a:t>  </a:t>
            </a:r>
            <a:r>
              <a:rPr lang="en-US" altLang="en-US" sz="1600" dirty="0">
                <a:solidFill>
                  <a:srgbClr val="A6E22E"/>
                </a:solidFill>
                <a:latin typeface="Consolas" panose="020B0609020204030204" pitchFamily="49" charset="0"/>
              </a:rPr>
              <a:t>$</a:t>
            </a:r>
            <a:r>
              <a:rPr lang="en-US" altLang="en-US" sz="1600" dirty="0" err="1">
                <a:solidFill>
                  <a:srgbClr val="A6E22E"/>
                </a:solidFill>
                <a:latin typeface="Consolas" panose="020B0609020204030204" pitchFamily="49" charset="0"/>
              </a:rPr>
              <a:t>scope</a:t>
            </a:r>
            <a:r>
              <a:rPr lang="en-US" altLang="en-US" sz="1600" dirty="0" err="1">
                <a:solidFill>
                  <a:srgbClr val="F8F8F2"/>
                </a:solidFill>
                <a:latin typeface="Consolas" panose="020B0609020204030204" pitchFamily="49" charset="0"/>
              </a:rPr>
              <a:t>.</a:t>
            </a:r>
            <a:r>
              <a:rPr lang="en-US" altLang="en-US" sz="1600" dirty="0" err="1">
                <a:solidFill>
                  <a:srgbClr val="A6E22E"/>
                </a:solidFill>
                <a:latin typeface="Consolas" panose="020B0609020204030204" pitchFamily="49" charset="0"/>
              </a:rPr>
              <a:t>$apply</a:t>
            </a:r>
            <a:r>
              <a:rPr lang="en-US" altLang="en-US" sz="1600" dirty="0">
                <a:solidFill>
                  <a:srgbClr val="F8F8F2"/>
                </a:solidFill>
                <a:latin typeface="Consolas" panose="020B0609020204030204" pitchFamily="49" charset="0"/>
              </a:rPr>
              <a:t>();</a:t>
            </a:r>
          </a:p>
          <a:p>
            <a:pPr eaLnBrk="1" hangingPunct="1">
              <a:lnSpc>
                <a:spcPct val="100000"/>
              </a:lnSpc>
              <a:spcBef>
                <a:spcPct val="0"/>
              </a:spcBef>
              <a:buClrTx/>
              <a:buFontTx/>
              <a:buNone/>
            </a:pPr>
            <a:r>
              <a:rPr lang="en-US" altLang="en-US" sz="1600" dirty="0">
                <a:solidFill>
                  <a:srgbClr val="F8F8F2"/>
                </a:solidFill>
                <a:latin typeface="Consolas" panose="020B0609020204030204" pitchFamily="49" charset="0"/>
              </a:rPr>
              <a:t>}, </a:t>
            </a:r>
            <a:r>
              <a:rPr lang="en-US" altLang="en-US" sz="1600" dirty="0">
                <a:solidFill>
                  <a:srgbClr val="AE81FF"/>
                </a:solidFill>
                <a:latin typeface="Consolas" panose="020B0609020204030204" pitchFamily="49" charset="0"/>
              </a:rPr>
              <a:t>3000</a:t>
            </a:r>
            <a:r>
              <a:rPr lang="en-US" altLang="en-US" sz="16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230178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Browser Event Loop and Angular Digest Cycle</a:t>
            </a:r>
          </a:p>
        </p:txBody>
      </p:sp>
      <p:pic>
        <p:nvPicPr>
          <p:cNvPr id="6" name="Picture 2" descr="D:\Documents\CSC\Images\O1iS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70115" y="1702549"/>
            <a:ext cx="5182315" cy="397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20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normAutofit/>
          </a:bodyPr>
          <a:lstStyle/>
          <a:p>
            <a:r>
              <a:rPr lang="en-US" dirty="0"/>
              <a:t>Object mutation is outside of angular context such as </a:t>
            </a:r>
            <a:r>
              <a:rPr lang="en-US" dirty="0" err="1"/>
              <a:t>onClick</a:t>
            </a:r>
            <a:r>
              <a:rPr lang="en-US" dirty="0"/>
              <a:t> event, </a:t>
            </a:r>
            <a:r>
              <a:rPr lang="en-US" dirty="0" err="1"/>
              <a:t>setTimeout</a:t>
            </a:r>
            <a:r>
              <a:rPr lang="en-US" dirty="0"/>
              <a:t> event</a:t>
            </a:r>
          </a:p>
          <a:p>
            <a:r>
              <a:rPr lang="en-US" dirty="0"/>
              <a:t>Instead of those native function, use ng-click and $timeout service from Angular then apply is called by angular itself</a:t>
            </a:r>
          </a:p>
        </p:txBody>
      </p:sp>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Apply is needed when</a:t>
            </a:r>
          </a:p>
        </p:txBody>
      </p:sp>
    </p:spTree>
    <p:extLst>
      <p:ext uri="{BB962C8B-B14F-4D97-AF65-F5344CB8AC3E}">
        <p14:creationId xmlns:p14="http://schemas.microsoft.com/office/powerpoint/2010/main" val="13047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normAutofit/>
          </a:bodyPr>
          <a:lstStyle/>
          <a:p>
            <a:r>
              <a:rPr lang="en-US" dirty="0"/>
              <a:t>Scopes can propagate events with other scope by using </a:t>
            </a:r>
          </a:p>
          <a:p>
            <a:pPr lvl="1"/>
            <a:r>
              <a:rPr lang="en-US" dirty="0"/>
              <a:t>$broadcast: sends an event downwards from parent to child controllers</a:t>
            </a:r>
          </a:p>
          <a:p>
            <a:pPr lvl="1"/>
            <a:r>
              <a:rPr lang="en-US" dirty="0"/>
              <a:t>$emit: sends an event upwards from the current controller to all of its parent controllers</a:t>
            </a:r>
          </a:p>
          <a:p>
            <a:pPr marL="291030" lvl="1" indent="0">
              <a:buNone/>
            </a:pPr>
            <a:r>
              <a:rPr lang="en-US" dirty="0"/>
              <a:t>An event raised by $broadcast() and $emit() can be handled by wiring an event handler using $on() method</a:t>
            </a:r>
          </a:p>
        </p:txBody>
      </p:sp>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Exercise 5 scope event</a:t>
            </a:r>
          </a:p>
        </p:txBody>
      </p:sp>
    </p:spTree>
    <p:extLst>
      <p:ext uri="{BB962C8B-B14F-4D97-AF65-F5344CB8AC3E}">
        <p14:creationId xmlns:p14="http://schemas.microsoft.com/office/powerpoint/2010/main" val="396231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 name="Title 13"/>
          <p:cNvSpPr>
            <a:spLocks noGrp="1"/>
          </p:cNvSpPr>
          <p:nvPr>
            <p:ph type="title"/>
          </p:nvPr>
        </p:nvSpPr>
        <p:spPr/>
        <p:txBody>
          <a:bodyPr>
            <a:normAutofit/>
          </a:bodyPr>
          <a:lstStyle/>
          <a:p>
            <a:r>
              <a:rPr lang="en-US" b="1" dirty="0"/>
              <a:t>Agenda</a:t>
            </a:r>
            <a:endParaRPr lang="en-US" altLang="en-US" b="1" dirty="0">
              <a:solidFill>
                <a:srgbClr val="939598"/>
              </a:solidFill>
            </a:endParaRPr>
          </a:p>
        </p:txBody>
      </p:sp>
      <p:sp>
        <p:nvSpPr>
          <p:cNvPr id="2" name="Content Placeholder 1"/>
          <p:cNvSpPr>
            <a:spLocks noGrp="1"/>
          </p:cNvSpPr>
          <p:nvPr>
            <p:ph idx="1"/>
          </p:nvPr>
        </p:nvSpPr>
        <p:spPr/>
        <p:txBody>
          <a:bodyPr/>
          <a:lstStyle/>
          <a:p>
            <a:pPr marL="457200" indent="-457200">
              <a:buFont typeface="+mj-lt"/>
              <a:buAutoNum type="arabicPeriod"/>
            </a:pPr>
            <a:r>
              <a:rPr lang="en-US" kern="0" dirty="0">
                <a:cs typeface="Arial Bold" pitchFamily="34" charset="0"/>
              </a:rPr>
              <a:t>Introduction</a:t>
            </a:r>
          </a:p>
          <a:p>
            <a:pPr marL="457200" indent="-457200">
              <a:buFont typeface="+mj-lt"/>
              <a:buAutoNum type="arabicPeriod"/>
            </a:pPr>
            <a:r>
              <a:rPr lang="en-US" kern="0" dirty="0">
                <a:cs typeface="Arial Bold" pitchFamily="34" charset="0"/>
              </a:rPr>
              <a:t>Model-View-Controller &amp; Data binding</a:t>
            </a:r>
          </a:p>
          <a:p>
            <a:pPr marL="457200" indent="-457200">
              <a:buFont typeface="+mj-lt"/>
              <a:buAutoNum type="arabicPeriod"/>
            </a:pPr>
            <a:r>
              <a:rPr lang="en-US" kern="0" dirty="0">
                <a:cs typeface="Arial Bold" pitchFamily="34" charset="0"/>
              </a:rPr>
              <a:t>Bootstrap Angular</a:t>
            </a:r>
            <a:endParaRPr lang="en-US" dirty="0"/>
          </a:p>
          <a:p>
            <a:pPr marL="457200" indent="-457200">
              <a:buFont typeface="+mj-lt"/>
              <a:buAutoNum type="arabicPeriod"/>
            </a:pPr>
            <a:r>
              <a:rPr lang="en-US" kern="0" dirty="0">
                <a:cs typeface="Arial Bold" pitchFamily="34" charset="0"/>
              </a:rPr>
              <a:t>Core modules </a:t>
            </a:r>
          </a:p>
          <a:p>
            <a:pPr marL="457200" indent="-457200">
              <a:buFont typeface="+mj-lt"/>
              <a:buAutoNum type="arabicPeriod"/>
            </a:pPr>
            <a:r>
              <a:rPr lang="en-US" altLang="en-US" kern="0" dirty="0">
                <a:cs typeface="Arial Bold" pitchFamily="34" charset="0"/>
              </a:rPr>
              <a:t>Exercise &amp; Homework</a:t>
            </a:r>
            <a:endParaRPr lang="en-US" dirty="0"/>
          </a:p>
        </p:txBody>
      </p:sp>
    </p:spTree>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1387538" y="0"/>
            <a:ext cx="8569262" cy="6335171"/>
          </a:xfrm>
          <a:prstGeom prst="rect">
            <a:avLst/>
          </a:prstGeom>
        </p:spPr>
      </p:pic>
    </p:spTree>
    <p:extLst>
      <p:ext uri="{BB962C8B-B14F-4D97-AF65-F5344CB8AC3E}">
        <p14:creationId xmlns:p14="http://schemas.microsoft.com/office/powerpoint/2010/main" val="21095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normAutofit/>
          </a:bodyPr>
          <a:lstStyle/>
          <a:p>
            <a:r>
              <a:rPr lang="en-US" dirty="0"/>
              <a:t>formName.</a:t>
            </a:r>
            <a:r>
              <a:rPr lang="en-US" dirty="0" err="1"/>
              <a:t>inputName</a:t>
            </a:r>
            <a:r>
              <a:rPr lang="en-US" dirty="0"/>
              <a:t>.$error</a:t>
            </a:r>
          </a:p>
          <a:p>
            <a:pPr lvl="1"/>
            <a:r>
              <a:rPr lang="en-US" dirty="0"/>
              <a:t>.required</a:t>
            </a:r>
          </a:p>
          <a:p>
            <a:pPr lvl="1"/>
            <a:r>
              <a:rPr lang="en-US" dirty="0"/>
              <a:t>.email  -- to check empty</a:t>
            </a:r>
          </a:p>
          <a:p>
            <a:r>
              <a:rPr lang="en-US" dirty="0"/>
              <a:t>formName.</a:t>
            </a:r>
            <a:r>
              <a:rPr lang="en-US" dirty="0" err="1"/>
              <a:t>inputName</a:t>
            </a:r>
            <a:r>
              <a:rPr lang="en-US" dirty="0"/>
              <a:t>.$dirty</a:t>
            </a:r>
          </a:p>
          <a:p>
            <a:r>
              <a:rPr lang="en-US" dirty="0" err="1"/>
              <a:t>formName</a:t>
            </a:r>
            <a:r>
              <a:rPr lang="en-US" dirty="0"/>
              <a:t>.$invalid</a:t>
            </a:r>
          </a:p>
        </p:txBody>
      </p:sp>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Exercise 6 form validation</a:t>
            </a:r>
          </a:p>
        </p:txBody>
      </p:sp>
    </p:spTree>
    <p:extLst>
      <p:ext uri="{BB962C8B-B14F-4D97-AF65-F5344CB8AC3E}">
        <p14:creationId xmlns:p14="http://schemas.microsoft.com/office/powerpoint/2010/main" val="193850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Directive</a:t>
            </a:r>
          </a:p>
        </p:txBody>
      </p:sp>
      <p:sp>
        <p:nvSpPr>
          <p:cNvPr id="3" name="Content Placeholder 2"/>
          <p:cNvSpPr>
            <a:spLocks noGrp="1"/>
          </p:cNvSpPr>
          <p:nvPr>
            <p:ph idx="1"/>
          </p:nvPr>
        </p:nvSpPr>
        <p:spPr>
          <a:xfrm>
            <a:off x="571500" y="1318715"/>
            <a:ext cx="11370291" cy="4863721"/>
          </a:xfrm>
        </p:spPr>
        <p:txBody>
          <a:bodyPr>
            <a:normAutofit/>
          </a:bodyPr>
          <a:lstStyle/>
          <a:p>
            <a:r>
              <a:rPr lang="en-US" dirty="0"/>
              <a:t>camelCase in name</a:t>
            </a:r>
          </a:p>
          <a:p>
            <a:r>
              <a:rPr lang="en-US" dirty="0"/>
              <a:t>Separated with – when invoking</a:t>
            </a:r>
          </a:p>
          <a:p>
            <a:r>
              <a:rPr lang="en-US" dirty="0"/>
              <a:t>Restrict can be </a:t>
            </a:r>
          </a:p>
          <a:p>
            <a:pPr lvl="1"/>
            <a:r>
              <a:rPr lang="en-US" dirty="0"/>
              <a:t>Element E</a:t>
            </a:r>
          </a:p>
          <a:p>
            <a:pPr marL="291030" lvl="1" indent="0">
              <a:buNone/>
            </a:pPr>
            <a:r>
              <a:rPr lang="en-US" dirty="0"/>
              <a:t>&lt;w3-test-directive&gt;&lt;/w3-test-directive&gt;</a:t>
            </a:r>
          </a:p>
          <a:p>
            <a:pPr lvl="1"/>
            <a:r>
              <a:rPr lang="en-US" dirty="0"/>
              <a:t>Comment M</a:t>
            </a:r>
          </a:p>
          <a:p>
            <a:pPr marL="291030" lvl="1" indent="0">
              <a:buNone/>
            </a:pPr>
            <a:r>
              <a:rPr lang="en-US" dirty="0">
                <a:solidFill>
                  <a:schemeClr val="accent4"/>
                </a:solidFill>
              </a:rPr>
              <a:t>&lt;!-- directive: w3-test-directive --&gt;</a:t>
            </a:r>
          </a:p>
          <a:p>
            <a:pPr lvl="1"/>
            <a:r>
              <a:rPr lang="en-US" dirty="0"/>
              <a:t>Attribute A</a:t>
            </a:r>
          </a:p>
          <a:p>
            <a:pPr marL="291030" lvl="1" indent="0">
              <a:buNone/>
            </a:pPr>
            <a:r>
              <a:rPr lang="en-US" dirty="0"/>
              <a:t>&lt;div </a:t>
            </a:r>
            <a:r>
              <a:rPr lang="en-US" dirty="0">
                <a:solidFill>
                  <a:srgbClr val="FFC000"/>
                </a:solidFill>
              </a:rPr>
              <a:t>w3-test-directive</a:t>
            </a:r>
            <a:r>
              <a:rPr lang="en-US" dirty="0"/>
              <a:t>&gt;&lt;/div&gt;</a:t>
            </a:r>
          </a:p>
          <a:p>
            <a:pPr lvl="1"/>
            <a:r>
              <a:rPr lang="en-US" dirty="0"/>
              <a:t>Class C</a:t>
            </a:r>
          </a:p>
          <a:p>
            <a:pPr marL="291030" lvl="1" indent="0">
              <a:buNone/>
            </a:pPr>
            <a:r>
              <a:rPr lang="en-US" dirty="0"/>
              <a:t>&lt;div </a:t>
            </a:r>
            <a:r>
              <a:rPr lang="en-US" dirty="0">
                <a:solidFill>
                  <a:srgbClr val="FF0000"/>
                </a:solidFill>
              </a:rPr>
              <a:t>class="w3-test-directive"</a:t>
            </a:r>
            <a:r>
              <a:rPr lang="en-US" dirty="0"/>
              <a:t>&gt;&lt;/div&gt;			</a:t>
            </a:r>
            <a:r>
              <a:rPr lang="en-US" b="1" dirty="0"/>
              <a:t>Default restrict is EA</a:t>
            </a:r>
          </a:p>
          <a:p>
            <a:pPr marL="291030" lvl="1" indent="0">
              <a:buNone/>
            </a:pPr>
            <a:endParaRPr lang="en-US" dirty="0"/>
          </a:p>
        </p:txBody>
      </p:sp>
      <p:pic>
        <p:nvPicPr>
          <p:cNvPr id="6" name="Picture 5"/>
          <p:cNvPicPr>
            <a:picLocks noChangeAspect="1"/>
          </p:cNvPicPr>
          <p:nvPr/>
        </p:nvPicPr>
        <p:blipFill>
          <a:blip r:embed="rId2"/>
          <a:stretch>
            <a:fillRect/>
          </a:stretch>
        </p:blipFill>
        <p:spPr>
          <a:xfrm>
            <a:off x="5536997" y="1318715"/>
            <a:ext cx="6083503" cy="3758253"/>
          </a:xfrm>
          <a:prstGeom prst="rect">
            <a:avLst/>
          </a:prstGeom>
        </p:spPr>
      </p:pic>
    </p:spTree>
    <p:extLst>
      <p:ext uri="{BB962C8B-B14F-4D97-AF65-F5344CB8AC3E}">
        <p14:creationId xmlns:p14="http://schemas.microsoft.com/office/powerpoint/2010/main" val="309335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Directive Isolated Scope Problem</a:t>
            </a:r>
          </a:p>
        </p:txBody>
      </p:sp>
      <p:pic>
        <p:nvPicPr>
          <p:cNvPr id="7" name="Content Placeholder 6"/>
          <p:cNvPicPr>
            <a:picLocks noGrp="1" noChangeAspect="1"/>
          </p:cNvPicPr>
          <p:nvPr>
            <p:ph idx="1"/>
          </p:nvPr>
        </p:nvPicPr>
        <p:blipFill>
          <a:blip r:embed="rId3"/>
          <a:stretch>
            <a:fillRect/>
          </a:stretch>
        </p:blipFill>
        <p:spPr>
          <a:xfrm>
            <a:off x="695325" y="1267003"/>
            <a:ext cx="10925175" cy="4857750"/>
          </a:xfrm>
          <a:prstGeom prst="rect">
            <a:avLst/>
          </a:prstGeom>
        </p:spPr>
      </p:pic>
    </p:spTree>
    <p:extLst>
      <p:ext uri="{BB962C8B-B14F-4D97-AF65-F5344CB8AC3E}">
        <p14:creationId xmlns:p14="http://schemas.microsoft.com/office/powerpoint/2010/main" val="219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Directive Isolated Scope not-quite Solution</a:t>
            </a:r>
          </a:p>
        </p:txBody>
      </p:sp>
      <p:sp>
        <p:nvSpPr>
          <p:cNvPr id="3" name="Content Placeholder 2"/>
          <p:cNvSpPr>
            <a:spLocks noGrp="1"/>
          </p:cNvSpPr>
          <p:nvPr>
            <p:ph idx="1"/>
          </p:nvPr>
        </p:nvSpPr>
        <p:spPr/>
        <p:txBody>
          <a:bodyPr/>
          <a:lstStyle/>
          <a:p>
            <a:r>
              <a:rPr lang="en-US" dirty="0"/>
              <a:t>Add “scope : {}” option to have isolated scope</a:t>
            </a:r>
          </a:p>
          <a:p>
            <a:r>
              <a:rPr lang="en-US" dirty="0"/>
              <a:t>The scope option is an object that contains a property for each isolate scope binding.</a:t>
            </a:r>
          </a:p>
        </p:txBody>
      </p:sp>
      <p:pic>
        <p:nvPicPr>
          <p:cNvPr id="4" name="Picture 3"/>
          <p:cNvPicPr>
            <a:picLocks noChangeAspect="1"/>
          </p:cNvPicPr>
          <p:nvPr/>
        </p:nvPicPr>
        <p:blipFill>
          <a:blip r:embed="rId3"/>
          <a:stretch>
            <a:fillRect/>
          </a:stretch>
        </p:blipFill>
        <p:spPr>
          <a:xfrm>
            <a:off x="899047" y="2975599"/>
            <a:ext cx="9991867" cy="3255012"/>
          </a:xfrm>
          <a:prstGeom prst="rect">
            <a:avLst/>
          </a:prstGeom>
        </p:spPr>
      </p:pic>
    </p:spTree>
    <p:extLst>
      <p:ext uri="{BB962C8B-B14F-4D97-AF65-F5344CB8AC3E}">
        <p14:creationId xmlns:p14="http://schemas.microsoft.com/office/powerpoint/2010/main" val="294835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Directive Isolated Scope Final Solution</a:t>
            </a:r>
          </a:p>
        </p:txBody>
      </p:sp>
      <p:pic>
        <p:nvPicPr>
          <p:cNvPr id="4" name="Content Placeholder 3"/>
          <p:cNvPicPr>
            <a:picLocks noGrp="1" noChangeAspect="1"/>
          </p:cNvPicPr>
          <p:nvPr>
            <p:ph idx="1"/>
          </p:nvPr>
        </p:nvPicPr>
        <p:blipFill>
          <a:blip r:embed="rId3"/>
          <a:stretch>
            <a:fillRect/>
          </a:stretch>
        </p:blipFill>
        <p:spPr>
          <a:xfrm>
            <a:off x="1574325" y="1123817"/>
            <a:ext cx="8120191" cy="5413461"/>
          </a:xfrm>
          <a:prstGeom prst="rect">
            <a:avLst/>
          </a:prstGeom>
        </p:spPr>
      </p:pic>
    </p:spTree>
    <p:extLst>
      <p:ext uri="{BB962C8B-B14F-4D97-AF65-F5344CB8AC3E}">
        <p14:creationId xmlns:p14="http://schemas.microsoft.com/office/powerpoint/2010/main" val="386874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stretch>
            <a:fillRect/>
          </a:stretch>
        </p:blipFill>
        <p:spPr>
          <a:xfrm>
            <a:off x="1627299" y="1275641"/>
            <a:ext cx="8499340" cy="5177841"/>
          </a:xfrm>
          <a:prstGeom prst="rect">
            <a:avLst/>
          </a:prstGeom>
        </p:spPr>
      </p:pic>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Exercise 7 Isolated scope</a:t>
            </a:r>
          </a:p>
        </p:txBody>
      </p:sp>
    </p:spTree>
    <p:extLst>
      <p:ext uri="{BB962C8B-B14F-4D97-AF65-F5344CB8AC3E}">
        <p14:creationId xmlns:p14="http://schemas.microsoft.com/office/powerpoint/2010/main" val="238868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normAutofit/>
          </a:bodyPr>
          <a:lstStyle/>
          <a:p>
            <a:r>
              <a:rPr lang="en-US" dirty="0"/>
              <a:t>Follow the guideline “AJS_Final_Sample_Guideline.docx”</a:t>
            </a:r>
          </a:p>
        </p:txBody>
      </p:sp>
      <p:sp>
        <p:nvSpPr>
          <p:cNvPr id="4" name="Rectangle 1"/>
          <p:cNvSpPr txBox="1">
            <a:spLocks noChangeArrowheads="1"/>
          </p:cNvSpPr>
          <p:nvPr/>
        </p:nvSpPr>
        <p:spPr>
          <a:xfrm>
            <a:off x="756851" y="684960"/>
            <a:ext cx="11049000" cy="1181363"/>
          </a:xfrm>
          <a:prstGeom prst="rect">
            <a:avLst/>
          </a:prstGeom>
        </p:spPr>
        <p:txBody>
          <a:bodyPr vert="horz" lIns="0" tIns="0" rIns="0" bIns="0" rtlCol="0" anchor="t" anchorCtr="0">
            <a:normAutofit/>
          </a:bodyPr>
          <a:lstStyle>
            <a:lvl1pPr algn="l" defTabSz="1219151"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a:solidFill>
                  <a:srgbClr val="000000"/>
                </a:solidFill>
                <a:ea typeface="+mn-ea"/>
                <a:cs typeface="+mn-cs"/>
              </a:rPr>
              <a:t>Final Homework</a:t>
            </a:r>
          </a:p>
          <a:p>
            <a:endParaRPr lang="en-US" b="1" dirty="0">
              <a:solidFill>
                <a:srgbClr val="000000"/>
              </a:solidFill>
              <a:ea typeface="+mn-ea"/>
              <a:cs typeface="+mn-cs"/>
            </a:endParaRPr>
          </a:p>
        </p:txBody>
      </p:sp>
    </p:spTree>
    <p:extLst>
      <p:ext uri="{BB962C8B-B14F-4D97-AF65-F5344CB8AC3E}">
        <p14:creationId xmlns:p14="http://schemas.microsoft.com/office/powerpoint/2010/main" val="380303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ctrTitle"/>
          </p:nvPr>
        </p:nvSpPr>
        <p:spPr/>
        <p:txBody>
          <a:bodyPr>
            <a:normAutofit/>
          </a:bodyPr>
          <a:lstStyle/>
          <a:p>
            <a:pPr eaLnBrk="1" hangingPunct="1"/>
            <a:r>
              <a:rPr lang="en-US" altLang="en-US" b="1" dirty="0"/>
              <a:t>Section 3: Q&amp;A</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5749880"/>
      </p:ext>
    </p:extLst>
  </p:cSld>
  <p:clrMapOvr>
    <a:masterClrMapping/>
  </p:clrMapOvr>
  <p:transition spd="med">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ctrTitle"/>
          </p:nvPr>
        </p:nvSpPr>
        <p:spPr/>
        <p:txBody>
          <a:bodyPr>
            <a:normAutofit/>
          </a:bodyPr>
          <a:lstStyle/>
          <a:p>
            <a:pPr eaLnBrk="1" hangingPunct="1"/>
            <a:br>
              <a:rPr lang="en-US" altLang="en-US" sz="2800" dirty="0"/>
            </a:br>
            <a:r>
              <a:rPr lang="en-US" altLang="en-US" b="1" dirty="0"/>
              <a:t>Thank You!</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5324615"/>
      </p:ext>
    </p:extLst>
  </p:cSld>
  <p:clrMapOvr>
    <a:masterClrMapping/>
  </p:clrMapOvr>
  <p:transition spd="med">
    <p:fade/>
  </p:transition>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1_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Course Design Template.potx" id="{271D8EB4-AA52-44FF-89AD-70BAF54D548A}" vid="{D0DD722F-522C-41AF-9733-7C34D09768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Version_x0020_Number xmlns="34d5d833-8621-4338-ba40-4b59c98f9fb8">1.1</Version_x0020_Number>
    <Label xmlns="34d5d833-8621-4338-ba40-4b59c98f9fb8" xsi:nil="true"/>
    <Issue_x0020_Date xmlns="34d5d833-8621-4338-ba40-4b59c98f9fb8">28 June 2012</Issue_x0020_Date>
    <Document_x0020_Code xmlns="34d5d833-8621-4338-ba40-4b59c98f9fb8">PG-IN-CO-49</Document_x0020_Code>
  </documentManagement>
</p:properties>
</file>

<file path=customXml/item4.xml><?xml version="1.0" encoding="utf-8"?>
<ct:contentTypeSchema xmlns:ct="http://schemas.microsoft.com/office/2006/metadata/contentType" xmlns:ma="http://schemas.microsoft.com/office/2006/metadata/properties/metaAttributes" ct:_="" ma:_="" ma:contentTypeName="iQMS" ma:contentTypeID="0x010100A31FA0CB0E4CBE459B38259D35882BB600FFB568017D1470408E1C90BFEFAEF7F2" ma:contentTypeVersion="1" ma:contentTypeDescription="" ma:contentTypeScope="" ma:versionID="39de79ded574be79a5dd587dcff1b1c1">
  <xsd:schema xmlns:xsd="http://www.w3.org/2001/XMLSchema" xmlns:xs="http://www.w3.org/2001/XMLSchema" xmlns:p="http://schemas.microsoft.com/office/2006/metadata/properties" xmlns:ns2="34d5d833-8621-4338-ba40-4b59c98f9fb8" targetNamespace="http://schemas.microsoft.com/office/2006/metadata/properties" ma:root="true" ma:fieldsID="fd69486dc6b04fe2bab4b3ca4a21c5bb" ns2:_="">
    <xsd:import namespace="34d5d833-8621-4338-ba40-4b59c98f9fb8"/>
    <xsd:element name="properties">
      <xsd:complexType>
        <xsd:sequence>
          <xsd:element name="documentManagement">
            <xsd:complexType>
              <xsd:all>
                <xsd:element ref="ns2:Document_x0020_Code" minOccurs="0"/>
                <xsd:element ref="ns2:Issue_x0020_Date" minOccurs="0"/>
                <xsd:element ref="ns2:Label" minOccurs="0"/>
                <xsd:element ref="ns2:Version_x0020_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5d833-8621-4338-ba40-4b59c98f9fb8" elementFormDefault="qualified">
    <xsd:import namespace="http://schemas.microsoft.com/office/2006/documentManagement/types"/>
    <xsd:import namespace="http://schemas.microsoft.com/office/infopath/2007/PartnerControls"/>
    <xsd:element name="Document_x0020_Code" ma:index="8" nillable="true" ma:displayName="Document Code" ma:internalName="Document_x0020_Code">
      <xsd:simpleType>
        <xsd:restriction base="dms:Text">
          <xsd:maxLength value="255"/>
        </xsd:restriction>
      </xsd:simpleType>
    </xsd:element>
    <xsd:element name="Issue_x0020_Date" ma:index="9" nillable="true" ma:displayName="Issue Date" ma:internalName="Issue_x0020_Date">
      <xsd:simpleType>
        <xsd:restriction base="dms:Text">
          <xsd:maxLength value="255"/>
        </xsd:restriction>
      </xsd:simpleType>
    </xsd:element>
    <xsd:element name="Label" ma:index="10" nillable="true" ma:displayName="Label" ma:internalName="Label">
      <xsd:simpleType>
        <xsd:restriction base="dms:Text">
          <xsd:maxLength value="255"/>
        </xsd:restriction>
      </xsd:simpleType>
    </xsd:element>
    <xsd:element name="Version_x0020_Number" ma:index="11" nillable="true" ma:displayName="Version Number" ma:internalName="Version_x0020_Numb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523429-CDEF-4937-85B7-7E98108112E0}">
  <ds:schemaRefs>
    <ds:schemaRef ds:uri="http://schemas.microsoft.com/sharepoint/v3/contenttype/forms"/>
  </ds:schemaRefs>
</ds:datastoreItem>
</file>

<file path=customXml/itemProps2.xml><?xml version="1.0" encoding="utf-8"?>
<ds:datastoreItem xmlns:ds="http://schemas.openxmlformats.org/officeDocument/2006/customXml" ds:itemID="{0E31E3CB-5AD3-41CE-9A25-F756A2ACF1D3}">
  <ds:schemaRefs>
    <ds:schemaRef ds:uri="http://schemas.microsoft.com/office/2006/metadata/longProperties"/>
  </ds:schemaRefs>
</ds:datastoreItem>
</file>

<file path=customXml/itemProps3.xml><?xml version="1.0" encoding="utf-8"?>
<ds:datastoreItem xmlns:ds="http://schemas.openxmlformats.org/officeDocument/2006/customXml" ds:itemID="{A90FFDCD-456D-45F8-9EDA-8A4BCA8E232B}">
  <ds:schemaRefs>
    <ds:schemaRef ds:uri="http://purl.org/dc/elements/1.1/"/>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34d5d833-8621-4338-ba40-4b59c98f9fb8"/>
    <ds:schemaRef ds:uri="http://purl.org/dc/dcmitype/"/>
  </ds:schemaRefs>
</ds:datastoreItem>
</file>

<file path=customXml/itemProps4.xml><?xml version="1.0" encoding="utf-8"?>
<ds:datastoreItem xmlns:ds="http://schemas.openxmlformats.org/officeDocument/2006/customXml" ds:itemID="{348D9A96-CF84-4886-8987-79787CF030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5d833-8621-4338-ba40-4b59c98f9f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53541</TotalTime>
  <Words>3731</Words>
  <Application>Microsoft Office PowerPoint</Application>
  <PresentationFormat>Widescreen</PresentationFormat>
  <Paragraphs>717</Paragraphs>
  <Slides>100</Slides>
  <Notes>87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100</vt:i4>
      </vt:variant>
    </vt:vector>
  </HeadingPairs>
  <TitlesOfParts>
    <vt:vector size="110" baseType="lpstr">
      <vt:lpstr>MS PGothic</vt:lpstr>
      <vt:lpstr>Arial</vt:lpstr>
      <vt:lpstr>Arial Bold</vt:lpstr>
      <vt:lpstr>Calibri</vt:lpstr>
      <vt:lpstr>Consolas</vt:lpstr>
      <vt:lpstr>Courier New</vt:lpstr>
      <vt:lpstr>Helvetica Neue</vt:lpstr>
      <vt:lpstr>Wingdings</vt:lpstr>
      <vt:lpstr>DXC</vt:lpstr>
      <vt:lpstr>1_DXC</vt:lpstr>
      <vt:lpstr>AngularJS</vt:lpstr>
      <vt:lpstr>Warm up – Break the ice</vt:lpstr>
      <vt:lpstr>Course Objectives</vt:lpstr>
      <vt:lpstr>Course Audience and Prerequisite</vt:lpstr>
      <vt:lpstr>Assessment Disciplines</vt:lpstr>
      <vt:lpstr>Duration and Course Timetable</vt:lpstr>
      <vt:lpstr>Further Reference</vt:lpstr>
      <vt:lpstr>Set Up Environment</vt:lpstr>
      <vt:lpstr>Agenda</vt:lpstr>
      <vt:lpstr>Course Administration </vt:lpstr>
      <vt:lpstr>1. Introduction</vt:lpstr>
      <vt:lpstr>Server Rendering Concept</vt:lpstr>
      <vt:lpstr>Limitations</vt:lpstr>
      <vt:lpstr>Client Rendering Concept</vt:lpstr>
      <vt:lpstr>PowerPoint Presentation</vt:lpstr>
      <vt:lpstr>What is Angular? </vt:lpstr>
      <vt:lpstr>Set up AngularJS</vt:lpstr>
      <vt:lpstr>Example 1: Hello world</vt:lpstr>
      <vt:lpstr>Example 1 equivalent</vt:lpstr>
      <vt:lpstr>Angular Expression vs. JavaScript Expression</vt:lpstr>
      <vt:lpstr>AngularJS Modules</vt:lpstr>
      <vt:lpstr>Demo</vt:lpstr>
      <vt:lpstr>2. MVC and Data binding</vt:lpstr>
      <vt:lpstr>PowerPoint Presentation</vt:lpstr>
      <vt:lpstr>PowerPoint Presentation</vt:lpstr>
      <vt:lpstr>Controllers</vt:lpstr>
      <vt:lpstr>Scopes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3. Bootstrap Angular</vt:lpstr>
      <vt:lpstr>PowerPoint Presentation</vt:lpstr>
      <vt:lpstr>Bootstrap automatically</vt:lpstr>
      <vt:lpstr>Example 4 Bootstrap manually</vt:lpstr>
      <vt:lpstr>PowerPoint Presentation</vt:lpstr>
      <vt:lpstr>PowerPoint Presentation</vt:lpstr>
      <vt:lpstr>PowerPoint Presentation</vt:lpstr>
      <vt:lpstr>PowerPoint Presentation</vt:lpstr>
      <vt:lpstr>JavaScript Prototypal Scope Inheritance</vt:lpstr>
      <vt:lpstr>JavaScript Prototypal Scope Inheritance</vt:lpstr>
      <vt:lpstr>JavaScript Prototypal Scope Inheritance</vt:lpstr>
      <vt:lpstr>JavaScript Prototypal Scope Inheritance</vt:lpstr>
      <vt:lpstr>JavaScript Prototypal Scope Inheritance</vt:lpstr>
      <vt:lpstr>Angular Scope Inheritance</vt:lpstr>
      <vt:lpstr>PowerPoint Presentation</vt:lpstr>
      <vt:lpstr>Section 1: Q&amp;A</vt:lpstr>
      <vt:lpstr> 4. Core modules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$http usage</vt:lpstr>
      <vt:lpstr>Service $location usage</vt:lpstr>
      <vt:lpstr>Problem with Callback</vt:lpstr>
      <vt:lpstr>Solved with Promise</vt:lpstr>
      <vt:lpstr>ES2015 Promise</vt:lpstr>
      <vt:lpstr>ES2015 Promise</vt:lpstr>
      <vt:lpstr>Service $q usage</vt:lpstr>
      <vt:lpstr>Types of Custom Services</vt:lpstr>
      <vt:lpstr>PowerPoint Presentation</vt:lpstr>
      <vt:lpstr>PowerPoint Presentation</vt:lpstr>
      <vt:lpstr>Routing in Angular</vt:lpstr>
      <vt:lpstr>Routing in Angular (cont.)</vt:lpstr>
      <vt:lpstr>Routing Example</vt:lpstr>
      <vt:lpstr>Global API Functions</vt:lpstr>
      <vt:lpstr>3 Ways for injecting dependencies</vt:lpstr>
      <vt:lpstr>3 Ways for injecting dependencies</vt:lpstr>
      <vt:lpstr>Section 2: Q&amp;A</vt:lpstr>
      <vt:lpstr> 5. Exercises &amp; Homework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Directive</vt:lpstr>
      <vt:lpstr>Custom Directive Isolated Scope Problem</vt:lpstr>
      <vt:lpstr>Custom Directive Isolated Scope not-quite Solution</vt:lpstr>
      <vt:lpstr>Custom Directive Isolated Scope Final Solution</vt:lpstr>
      <vt:lpstr>PowerPoint Presentation</vt:lpstr>
      <vt:lpstr>PowerPoint Presentation</vt:lpstr>
      <vt:lpstr>Section 3: Q&amp;A</vt:lpstr>
      <vt:lpstr> Thank You!</vt:lpstr>
      <vt:lpstr>PowerPoint Presentation</vt:lpstr>
    </vt:vector>
  </TitlesOfParts>
  <Company>CSC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TM-Presentation Template-Format 3</dc:title>
  <dc:subject>TEMP-VNCO032</dc:subject>
  <dc:creator>CSCV SEPG</dc:creator>
  <dc:description>Version 1.1: Change Code / name to new format</dc:description>
  <cp:lastModifiedBy>Vu, Hoang Le</cp:lastModifiedBy>
  <cp:revision>1348</cp:revision>
  <dcterms:created xsi:type="dcterms:W3CDTF">2012-06-28T07:48:55Z</dcterms:created>
  <dcterms:modified xsi:type="dcterms:W3CDTF">2018-10-17T08:33:44Z</dcterms:modified>
</cp:coreProperties>
</file>