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CAE8-DF00-658C-72BB-8FB182D0B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9C158-6483-8D87-C50D-A0C7F6B06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A8C15-8694-D52F-5185-1A7122B2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9290-9F84-49CA-B1B3-893ADF391FF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C810D-ECFB-BA45-EA6F-7032CC01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CFCF8-4CB9-3EEC-A3DA-72107680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823-92F7-42F8-9CB7-A741133A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EC30-300F-E587-77E8-EFAF37FD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4372E-7713-C17B-C3EE-27ED377D0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CCDBC-E7A9-F90D-8159-FB238B0C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9290-9F84-49CA-B1B3-893ADF391FF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75670-2B51-5F69-F7A5-08D45818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B3E59-F341-B166-E697-15AEE4C3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823-92F7-42F8-9CB7-A741133A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3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3A259-73EA-3F1C-24E3-A9FCF669B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E3F9A-34AF-C659-7DA5-6A47FA2F0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30E8E-A8E0-56CA-B8ED-CF12E711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9290-9F84-49CA-B1B3-893ADF391FF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E8AF1-13C9-B649-EBDD-FF339E52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C59AC-BC60-56CA-37A6-D84E1AE8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823-92F7-42F8-9CB7-A741133A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5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8F81-5BB8-4DF0-9783-EAAAF705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D6FE-E808-25DF-E438-E285D34D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6FE29-266B-B6B5-9F30-788BFE79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9290-9F84-49CA-B1B3-893ADF391FF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5355E-0E4D-F68D-7696-ED641A15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0A0ED-D1A8-C4E8-7753-830EAB35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823-92F7-42F8-9CB7-A741133A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2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4044-234C-4282-2F63-D57EB0EA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5056B-DB6A-C2BA-1686-03D40E793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7B1B1-EFB4-8B8E-D075-7EC28486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9290-9F84-49CA-B1B3-893ADF391FF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1A4DD-103D-4549-4E25-08E1EBF4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BD5AE-521D-51FA-D14A-40C82948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823-92F7-42F8-9CB7-A741133A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7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4B53-6CDD-E88C-E1C1-B241E90E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5823-F943-0CD1-F153-E5634124C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26DB6-3330-4660-AA0B-E73097F55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37B0D-D3D2-50DA-72AD-D15A2201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9290-9F84-49CA-B1B3-893ADF391FF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B97BF-1DC2-95F6-AAB6-B0D519E7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07548-B219-2D47-F33A-3C8CB3A7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823-92F7-42F8-9CB7-A741133A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9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C8E4-AF31-276E-5FB7-91CBD4AA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74120-7A14-2760-E21A-EC71EED23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F30D6-1E23-3BFA-CD58-4FA22E720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081FF-D525-7C0D-4D5B-E3224FD79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65C46-82A4-32E4-C5D4-2CD35F18C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A73D8-ACB3-4FDB-E4A6-415F2A00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9290-9F84-49CA-B1B3-893ADF391FF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4704D-B276-42F0-FEC5-FBAE5A44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0FDB0-C922-A48C-23A7-346D0FEC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823-92F7-42F8-9CB7-A741133A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4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CB8C-C7DE-2321-F56A-E916608B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BC356-8B37-90B7-8A10-B23499BE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9290-9F84-49CA-B1B3-893ADF391FF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D91F7-E7B8-621F-77DE-B6B2F63C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82386-EC41-21A6-B16C-58ABC69D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823-92F7-42F8-9CB7-A741133A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5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45B1F-D5EA-CDE8-8544-CC50021E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9290-9F84-49CA-B1B3-893ADF391FF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19C2D-D885-F691-79C7-E2662032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CF010-6DBB-482E-0C03-423784C2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823-92F7-42F8-9CB7-A741133A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0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1206-969D-BEEC-9A6D-ADF509DF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7796F-CB4D-19F4-6C96-2BBB227E3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938A-46C2-016A-88B0-1EF9C5F99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219CF-5759-AD4D-452A-9ED5B006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9290-9F84-49CA-B1B3-893ADF391FF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5BC65-E4E2-745A-C968-0BC33D85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B7C9B-A3CF-3FE5-6BEA-3B7E1A88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823-92F7-42F8-9CB7-A741133A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0E49-F991-1600-8AEB-5EDF290F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56DFD-F448-C193-F6EB-7F9EA72B4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43155-5956-CAC8-FA28-9452333F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155D0-5AEA-C2F3-5980-A0E8A1B8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9290-9F84-49CA-B1B3-893ADF391FF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4DE75-569F-897F-B670-179A1ECD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A47CA-6245-194D-7E27-423FF4B7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823-92F7-42F8-9CB7-A741133A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B3949-BACB-B059-95B5-1C8A8DE6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E79ED-846F-A0AD-D4D2-555397862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2721-00CA-9F47-DEC3-8E8D00CB4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89290-9F84-49CA-B1B3-893ADF391FF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A5A9-43D5-19A3-B8E4-8D741EA12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28BD8-B8FC-32AD-7D0C-B3F556EDD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D823-92F7-42F8-9CB7-A741133AB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6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CFA698-1C30-6713-22F8-4B908B730B3C}"/>
              </a:ext>
            </a:extLst>
          </p:cNvPr>
          <p:cNvSpPr txBox="1"/>
          <p:nvPr/>
        </p:nvSpPr>
        <p:spPr>
          <a:xfrm>
            <a:off x="324196" y="399996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Python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2267A-94D8-D2D5-1580-1E54AEF26119}"/>
              </a:ext>
            </a:extLst>
          </p:cNvPr>
          <p:cNvSpPr txBox="1"/>
          <p:nvPr/>
        </p:nvSpPr>
        <p:spPr>
          <a:xfrm>
            <a:off x="2629592" y="5231477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Eventhub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EDA04-E23A-710F-025E-96F04085969B}"/>
              </a:ext>
            </a:extLst>
          </p:cNvPr>
          <p:cNvSpPr txBox="1"/>
          <p:nvPr/>
        </p:nvSpPr>
        <p:spPr>
          <a:xfrm>
            <a:off x="3593475" y="316575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Blob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DEE07D-6473-D32C-BA13-68AE955900BE}"/>
              </a:ext>
            </a:extLst>
          </p:cNvPr>
          <p:cNvSpPr/>
          <p:nvPr/>
        </p:nvSpPr>
        <p:spPr>
          <a:xfrm>
            <a:off x="202286" y="243840"/>
            <a:ext cx="1163782" cy="6816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7A07B9-4F4A-DB3C-C504-8884858DD92D}"/>
              </a:ext>
            </a:extLst>
          </p:cNvPr>
          <p:cNvSpPr/>
          <p:nvPr/>
        </p:nvSpPr>
        <p:spPr>
          <a:xfrm>
            <a:off x="2583200" y="5075321"/>
            <a:ext cx="1163782" cy="6816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A786F6-BD2B-3EFB-B9B5-B9E527AF9CF8}"/>
              </a:ext>
            </a:extLst>
          </p:cNvPr>
          <p:cNvSpPr/>
          <p:nvPr/>
        </p:nvSpPr>
        <p:spPr>
          <a:xfrm>
            <a:off x="3510611" y="3137076"/>
            <a:ext cx="1448024" cy="9071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7038-9462-B4EA-C5E1-8FCC8D788C1C}"/>
              </a:ext>
            </a:extLst>
          </p:cNvPr>
          <p:cNvSpPr txBox="1"/>
          <p:nvPr/>
        </p:nvSpPr>
        <p:spPr>
          <a:xfrm>
            <a:off x="830453" y="983627"/>
            <a:ext cx="23597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/>
              <a:t>Data : </a:t>
            </a:r>
          </a:p>
          <a:p>
            <a:pPr marL="285750" indent="-285750">
              <a:buFontTx/>
              <a:buChar char="-"/>
            </a:pPr>
            <a:r>
              <a:rPr lang="nb-NO" sz="1100" dirty="0" err="1"/>
              <a:t>Raman</a:t>
            </a:r>
            <a:endParaRPr lang="nb-NO" sz="1100" dirty="0"/>
          </a:p>
          <a:p>
            <a:pPr marL="285750" indent="-285750">
              <a:buFontTx/>
              <a:buChar char="-"/>
            </a:pPr>
            <a:r>
              <a:rPr lang="nb-NO" sz="1100" dirty="0" err="1"/>
              <a:t>Operation</a:t>
            </a:r>
            <a:endParaRPr lang="nb-NO" sz="1100" dirty="0"/>
          </a:p>
          <a:p>
            <a:pPr marL="285750" indent="-285750">
              <a:buFontTx/>
              <a:buChar char="-"/>
            </a:pPr>
            <a:r>
              <a:rPr lang="nb-NO" sz="1100" dirty="0"/>
              <a:t>Read </a:t>
            </a:r>
            <a:r>
              <a:rPr lang="nb-NO" sz="1100" dirty="0" err="1"/>
              <a:t>every</a:t>
            </a:r>
            <a:r>
              <a:rPr lang="nb-NO" sz="1100" dirty="0"/>
              <a:t> 1 or …5s for </a:t>
            </a:r>
            <a:r>
              <a:rPr lang="nb-NO" sz="1100" dirty="0" err="1"/>
              <a:t>one</a:t>
            </a:r>
            <a:r>
              <a:rPr lang="nb-NO" sz="1100" dirty="0"/>
              <a:t> line </a:t>
            </a:r>
            <a:r>
              <a:rPr lang="nb-NO" sz="1100" dirty="0" err="1"/>
              <a:t>of</a:t>
            </a:r>
            <a:r>
              <a:rPr lang="nb-NO" sz="1100" dirty="0"/>
              <a:t> </a:t>
            </a:r>
            <a:r>
              <a:rPr lang="nb-NO" sz="1100" dirty="0" err="1"/>
              <a:t>Phama</a:t>
            </a:r>
            <a:r>
              <a:rPr lang="nb-NO" sz="1100" dirty="0"/>
              <a:t> </a:t>
            </a:r>
            <a:r>
              <a:rPr lang="nb-NO" sz="1100" dirty="0" err="1"/>
              <a:t>dataset</a:t>
            </a:r>
            <a:endParaRPr lang="nb-NO" sz="1100" dirty="0"/>
          </a:p>
          <a:p>
            <a:pPr marL="285750" indent="-285750">
              <a:buFontTx/>
              <a:buChar char="-"/>
            </a:pPr>
            <a:r>
              <a:rPr lang="nb-NO" sz="1100" dirty="0"/>
              <a:t>For </a:t>
            </a:r>
            <a:r>
              <a:rPr lang="nb-NO" sz="1100" dirty="0" err="1"/>
              <a:t>train</a:t>
            </a:r>
            <a:r>
              <a:rPr lang="nb-NO" sz="1100" dirty="0"/>
              <a:t> </a:t>
            </a:r>
            <a:r>
              <a:rPr lang="nb-NO" sz="1100" dirty="0" err="1"/>
              <a:t>model</a:t>
            </a:r>
            <a:r>
              <a:rPr lang="nb-NO" sz="1100" dirty="0"/>
              <a:t> part, data </a:t>
            </a:r>
            <a:r>
              <a:rPr lang="nb-NO" sz="1100" dirty="0" err="1"/>
              <a:t>includes</a:t>
            </a:r>
            <a:r>
              <a:rPr lang="nb-NO" sz="1100" dirty="0"/>
              <a:t> targets/ for </a:t>
            </a:r>
            <a:r>
              <a:rPr lang="nb-NO" sz="1100" dirty="0" err="1"/>
              <a:t>predict</a:t>
            </a:r>
            <a:r>
              <a:rPr lang="nb-NO" sz="1100" dirty="0"/>
              <a:t>, </a:t>
            </a:r>
            <a:r>
              <a:rPr lang="nb-NO" sz="1100" dirty="0" err="1"/>
              <a:t>don’t</a:t>
            </a:r>
            <a:r>
              <a:rPr lang="nb-NO" sz="1100" dirty="0"/>
              <a:t> have targets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9F8236E-E348-9494-24BA-A49F0961CDDE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-561642" y="2271301"/>
            <a:ext cx="4490660" cy="1799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2EF5066-D4D1-D1FC-21AC-7C6104D62A89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 flipV="1">
            <a:off x="3746982" y="5279338"/>
            <a:ext cx="2071609" cy="1368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69022D-2C6B-6CF3-C735-EE33C5DEC512}"/>
              </a:ext>
            </a:extLst>
          </p:cNvPr>
          <p:cNvSpPr txBox="1"/>
          <p:nvPr/>
        </p:nvSpPr>
        <p:spPr>
          <a:xfrm>
            <a:off x="2899126" y="2807341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Silve</a:t>
            </a:r>
            <a:r>
              <a:rPr lang="nb-NO" dirty="0"/>
              <a:t> database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04CD33E-D9D0-2F1E-06FF-D254BEED40E0}"/>
              </a:ext>
            </a:extLst>
          </p:cNvPr>
          <p:cNvCxnSpPr>
            <a:cxnSpLocks/>
            <a:stCxn id="47" idx="0"/>
            <a:endCxn id="154" idx="2"/>
          </p:cNvCxnSpPr>
          <p:nvPr/>
        </p:nvCxnSpPr>
        <p:spPr>
          <a:xfrm rot="16200000" flipV="1">
            <a:off x="4572654" y="3851786"/>
            <a:ext cx="1275933" cy="1400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440F38-B907-EEFA-3B84-9BBC294B6914}"/>
              </a:ext>
            </a:extLst>
          </p:cNvPr>
          <p:cNvSpPr txBox="1"/>
          <p:nvPr/>
        </p:nvSpPr>
        <p:spPr>
          <a:xfrm>
            <a:off x="4969277" y="5361574"/>
            <a:ext cx="17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Stream</a:t>
            </a:r>
            <a:r>
              <a:rPr lang="nb-NO" dirty="0"/>
              <a:t> Analytics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F8EA41-82FD-FB6C-0616-D297D340A74D}"/>
              </a:ext>
            </a:extLst>
          </p:cNvPr>
          <p:cNvSpPr/>
          <p:nvPr/>
        </p:nvSpPr>
        <p:spPr>
          <a:xfrm>
            <a:off x="4864371" y="4773989"/>
            <a:ext cx="2093381" cy="9829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871ADA-C03A-6051-0D11-3A80C3B40BDB}"/>
              </a:ext>
            </a:extLst>
          </p:cNvPr>
          <p:cNvSpPr txBox="1"/>
          <p:nvPr/>
        </p:nvSpPr>
        <p:spPr>
          <a:xfrm>
            <a:off x="5159996" y="1597574"/>
            <a:ext cx="107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Databrick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E08F20-F218-FA56-2F15-4AB03787140B}"/>
              </a:ext>
            </a:extLst>
          </p:cNvPr>
          <p:cNvSpPr/>
          <p:nvPr/>
        </p:nvSpPr>
        <p:spPr>
          <a:xfrm>
            <a:off x="5191924" y="1441857"/>
            <a:ext cx="1213493" cy="6816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81A8BB-48C1-1512-D5E8-CB1B3404EF7E}"/>
              </a:ext>
            </a:extLst>
          </p:cNvPr>
          <p:cNvSpPr txBox="1"/>
          <p:nvPr/>
        </p:nvSpPr>
        <p:spPr>
          <a:xfrm>
            <a:off x="10036512" y="-15492"/>
            <a:ext cx="13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Web </a:t>
            </a:r>
            <a:r>
              <a:rPr lang="nb-NO" dirty="0" err="1"/>
              <a:t>Browse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4A08F05-46F3-4BA2-C4E1-24731EC8BAAC}"/>
              </a:ext>
            </a:extLst>
          </p:cNvPr>
          <p:cNvSpPr/>
          <p:nvPr/>
        </p:nvSpPr>
        <p:spPr>
          <a:xfrm>
            <a:off x="9542062" y="313860"/>
            <a:ext cx="2649938" cy="11279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E4D591-055D-C755-5307-6D553365C8D6}"/>
              </a:ext>
            </a:extLst>
          </p:cNvPr>
          <p:cNvSpPr txBox="1"/>
          <p:nvPr/>
        </p:nvSpPr>
        <p:spPr>
          <a:xfrm>
            <a:off x="830453" y="3604753"/>
            <a:ext cx="1281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dirty="0" err="1"/>
              <a:t>Streaming</a:t>
            </a:r>
            <a:r>
              <a:rPr lang="nb-NO" sz="1800" dirty="0"/>
              <a:t> 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762E97-8E95-0545-BA06-23CA162610E0}"/>
              </a:ext>
            </a:extLst>
          </p:cNvPr>
          <p:cNvSpPr txBox="1"/>
          <p:nvPr/>
        </p:nvSpPr>
        <p:spPr>
          <a:xfrm>
            <a:off x="7346263" y="352873"/>
            <a:ext cx="1281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dirty="0"/>
              <a:t>Batch  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9DBA4C9-0869-AC05-9698-FBB51321992D}"/>
              </a:ext>
            </a:extLst>
          </p:cNvPr>
          <p:cNvCxnSpPr>
            <a:cxnSpLocks/>
            <a:endCxn id="153" idx="0"/>
          </p:cNvCxnSpPr>
          <p:nvPr/>
        </p:nvCxnSpPr>
        <p:spPr>
          <a:xfrm rot="10800000" flipV="1">
            <a:off x="4490677" y="673344"/>
            <a:ext cx="6398071" cy="2492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31F58BA-B54B-E365-ED65-15D164F4A23E}"/>
              </a:ext>
            </a:extLst>
          </p:cNvPr>
          <p:cNvSpPr txBox="1"/>
          <p:nvPr/>
        </p:nvSpPr>
        <p:spPr>
          <a:xfrm>
            <a:off x="8219345" y="5128936"/>
            <a:ext cx="84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Azure</a:t>
            </a:r>
            <a:r>
              <a:rPr lang="nb-NO" dirty="0"/>
              <a:t> ML</a:t>
            </a:r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E2F721A-4E38-AFD5-4B13-4DBF671197B7}"/>
              </a:ext>
            </a:extLst>
          </p:cNvPr>
          <p:cNvSpPr/>
          <p:nvPr/>
        </p:nvSpPr>
        <p:spPr>
          <a:xfrm>
            <a:off x="7882000" y="5088021"/>
            <a:ext cx="1070165" cy="7177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D649478-BDF7-16F3-22D1-97DF63F00860}"/>
              </a:ext>
            </a:extLst>
          </p:cNvPr>
          <p:cNvCxnSpPr>
            <a:cxnSpLocks/>
            <a:stCxn id="47" idx="3"/>
            <a:endCxn id="122" idx="1"/>
          </p:cNvCxnSpPr>
          <p:nvPr/>
        </p:nvCxnSpPr>
        <p:spPr>
          <a:xfrm>
            <a:off x="6003530" y="5279338"/>
            <a:ext cx="2000085" cy="38848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59EC7C7-BFBE-7162-7B0D-D6C2359C7729}"/>
              </a:ext>
            </a:extLst>
          </p:cNvPr>
          <p:cNvSpPr/>
          <p:nvPr/>
        </p:nvSpPr>
        <p:spPr>
          <a:xfrm>
            <a:off x="5818591" y="5190194"/>
            <a:ext cx="184939" cy="1782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FC816FC-3200-CCE8-2103-129216B1BB5E}"/>
              </a:ext>
            </a:extLst>
          </p:cNvPr>
          <p:cNvSpPr/>
          <p:nvPr/>
        </p:nvSpPr>
        <p:spPr>
          <a:xfrm>
            <a:off x="6850294" y="4788114"/>
            <a:ext cx="184939" cy="1782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DACCCA3-2840-C4B1-F62F-5FA1F0125F9B}"/>
              </a:ext>
            </a:extLst>
          </p:cNvPr>
          <p:cNvCxnSpPr>
            <a:cxnSpLocks/>
            <a:stCxn id="121" idx="0"/>
            <a:endCxn id="52" idx="3"/>
          </p:cNvCxnSpPr>
          <p:nvPr/>
        </p:nvCxnSpPr>
        <p:spPr>
          <a:xfrm rot="16200000" flipV="1">
            <a:off x="7418402" y="4494089"/>
            <a:ext cx="277910" cy="1044248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B30D08F-3CF9-F510-95E4-E4B1026F232B}"/>
              </a:ext>
            </a:extLst>
          </p:cNvPr>
          <p:cNvSpPr txBox="1"/>
          <p:nvPr/>
        </p:nvSpPr>
        <p:spPr>
          <a:xfrm>
            <a:off x="10042732" y="3875043"/>
            <a:ext cx="13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Dashboard 1</a:t>
            </a:r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B26707C-E7E9-FF02-4A34-069ABF7D4909}"/>
              </a:ext>
            </a:extLst>
          </p:cNvPr>
          <p:cNvSpPr/>
          <p:nvPr/>
        </p:nvSpPr>
        <p:spPr>
          <a:xfrm>
            <a:off x="9831296" y="3703395"/>
            <a:ext cx="1772601" cy="6816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506DF2A-9CCC-FB54-5CB6-04D732C1A9A6}"/>
              </a:ext>
            </a:extLst>
          </p:cNvPr>
          <p:cNvCxnSpPr>
            <a:cxnSpLocks/>
            <a:stCxn id="52" idx="0"/>
            <a:endCxn id="57" idx="2"/>
          </p:cNvCxnSpPr>
          <p:nvPr/>
        </p:nvCxnSpPr>
        <p:spPr>
          <a:xfrm rot="5400000" flipH="1" flipV="1">
            <a:off x="8628642" y="2699160"/>
            <a:ext cx="403076" cy="377483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A673A23-16BB-915B-7A7B-E4A7A778EA5D}"/>
              </a:ext>
            </a:extLst>
          </p:cNvPr>
          <p:cNvSpPr txBox="1"/>
          <p:nvPr/>
        </p:nvSpPr>
        <p:spPr>
          <a:xfrm>
            <a:off x="8322211" y="4026182"/>
            <a:ext cx="1281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dirty="0" err="1"/>
              <a:t>Streaming</a:t>
            </a:r>
            <a:r>
              <a:rPr lang="nb-NO" sz="1800" dirty="0"/>
              <a:t> 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4328FD-3DF5-2CB3-73D4-232B1BEE0394}"/>
              </a:ext>
            </a:extLst>
          </p:cNvPr>
          <p:cNvSpPr txBox="1"/>
          <p:nvPr/>
        </p:nvSpPr>
        <p:spPr>
          <a:xfrm>
            <a:off x="10824284" y="377477"/>
            <a:ext cx="13206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nb-NO" sz="1200" dirty="0"/>
              <a:t>Lo gin</a:t>
            </a:r>
          </a:p>
          <a:p>
            <a:pPr marL="342900" indent="-342900">
              <a:buAutoNum type="arabicPeriod"/>
            </a:pPr>
            <a:r>
              <a:rPr lang="nb-NO" sz="1200" dirty="0"/>
              <a:t>Input</a:t>
            </a:r>
          </a:p>
          <a:p>
            <a:pPr marL="342900" indent="-342900">
              <a:buAutoNum type="arabicPeriod"/>
            </a:pPr>
            <a:r>
              <a:rPr lang="nb-NO" sz="1200" dirty="0"/>
              <a:t>Dashboard 1</a:t>
            </a:r>
          </a:p>
          <a:p>
            <a:pPr marL="342900" indent="-342900">
              <a:buFontTx/>
              <a:buAutoNum type="arabicPeriod"/>
            </a:pPr>
            <a:r>
              <a:rPr lang="nb-NO" sz="1200" dirty="0"/>
              <a:t>Dashboard 2</a:t>
            </a:r>
          </a:p>
          <a:p>
            <a:pPr marL="342900" indent="-342900">
              <a:buAutoNum type="arabicPeriod"/>
            </a:pPr>
            <a:r>
              <a:rPr lang="en-US" sz="1200" dirty="0"/>
              <a:t>….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C8E20D-3A89-5C0D-061F-1182EF61951F}"/>
              </a:ext>
            </a:extLst>
          </p:cNvPr>
          <p:cNvSpPr txBox="1"/>
          <p:nvPr/>
        </p:nvSpPr>
        <p:spPr>
          <a:xfrm>
            <a:off x="7706848" y="330024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SQL DB</a:t>
            </a:r>
            <a:endParaRPr 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924B8A8-A3AF-E774-6012-67211199ED2F}"/>
              </a:ext>
            </a:extLst>
          </p:cNvPr>
          <p:cNvSpPr/>
          <p:nvPr/>
        </p:nvSpPr>
        <p:spPr>
          <a:xfrm>
            <a:off x="7552111" y="3207356"/>
            <a:ext cx="1163782" cy="5352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E9EC2ED3-D0A3-F057-91AB-B1227F47F1D0}"/>
              </a:ext>
            </a:extLst>
          </p:cNvPr>
          <p:cNvCxnSpPr>
            <a:cxnSpLocks/>
            <a:stCxn id="52" idx="0"/>
            <a:endCxn id="67" idx="2"/>
          </p:cNvCxnSpPr>
          <p:nvPr/>
        </p:nvCxnSpPr>
        <p:spPr>
          <a:xfrm rot="5400000" flipH="1" flipV="1">
            <a:off x="7015623" y="3669735"/>
            <a:ext cx="1045521" cy="1191238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>
                <a:lumMod val="75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B80B414E-51D8-D5AF-209E-52218432F099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8715893" y="1052186"/>
            <a:ext cx="2428648" cy="24227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3834AD58-737E-199E-06CB-DF93973A539B}"/>
              </a:ext>
            </a:extLst>
          </p:cNvPr>
          <p:cNvCxnSpPr>
            <a:cxnSpLocks/>
            <a:stCxn id="57" idx="0"/>
            <a:endCxn id="63" idx="1"/>
          </p:cNvCxnSpPr>
          <p:nvPr/>
        </p:nvCxnSpPr>
        <p:spPr>
          <a:xfrm rot="5400000" flipH="1" flipV="1">
            <a:off x="9361897" y="2241009"/>
            <a:ext cx="2818086" cy="106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6979761-A6A5-3C57-A8EA-841746247857}"/>
              </a:ext>
            </a:extLst>
          </p:cNvPr>
          <p:cNvSpPr txBox="1"/>
          <p:nvPr/>
        </p:nvSpPr>
        <p:spPr>
          <a:xfrm>
            <a:off x="7329754" y="2823192"/>
            <a:ext cx="15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Gold database</a:t>
            </a:r>
            <a:endParaRPr lang="en-US" dirty="0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DF3265B-805D-9F5D-F942-A73BE6A89B70}"/>
              </a:ext>
            </a:extLst>
          </p:cNvPr>
          <p:cNvCxnSpPr>
            <a:cxnSpLocks/>
            <a:stCxn id="153" idx="3"/>
            <a:endCxn id="22" idx="1"/>
          </p:cNvCxnSpPr>
          <p:nvPr/>
        </p:nvCxnSpPr>
        <p:spPr>
          <a:xfrm flipV="1">
            <a:off x="4781621" y="1782679"/>
            <a:ext cx="410303" cy="1559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B768A764-B1ED-EB3B-65C3-6A5A1AD17E55}"/>
              </a:ext>
            </a:extLst>
          </p:cNvPr>
          <p:cNvCxnSpPr>
            <a:cxnSpLocks/>
            <a:stCxn id="22" idx="2"/>
            <a:endCxn id="67" idx="1"/>
          </p:cNvCxnSpPr>
          <p:nvPr/>
        </p:nvCxnSpPr>
        <p:spPr>
          <a:xfrm rot="16200000" flipH="1">
            <a:off x="5999654" y="1922517"/>
            <a:ext cx="1351475" cy="1753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92DD7229-4F67-0227-5C9F-2EEF0D338D86}"/>
              </a:ext>
            </a:extLst>
          </p:cNvPr>
          <p:cNvSpPr/>
          <p:nvPr/>
        </p:nvSpPr>
        <p:spPr>
          <a:xfrm>
            <a:off x="6268404" y="4684845"/>
            <a:ext cx="184939" cy="178287"/>
          </a:xfrm>
          <a:prstGeom prst="round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819894E-D9C9-8E2C-E163-0B30D79A8221}"/>
              </a:ext>
            </a:extLst>
          </p:cNvPr>
          <p:cNvCxnSpPr>
            <a:cxnSpLocks/>
            <a:stCxn id="122" idx="0"/>
            <a:endCxn id="105" idx="2"/>
          </p:cNvCxnSpPr>
          <p:nvPr/>
        </p:nvCxnSpPr>
        <p:spPr>
          <a:xfrm rot="16200000" flipV="1">
            <a:off x="6870708" y="4353299"/>
            <a:ext cx="715545" cy="1735211"/>
          </a:xfrm>
          <a:prstGeom prst="bentConnector3">
            <a:avLst>
              <a:gd name="adj1" fmla="val 2328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C7D3A5CB-C896-A0BA-86B3-6D94AF74E6BF}"/>
              </a:ext>
            </a:extLst>
          </p:cNvPr>
          <p:cNvCxnSpPr>
            <a:cxnSpLocks/>
            <a:stCxn id="105" idx="0"/>
            <a:endCxn id="57" idx="1"/>
          </p:cNvCxnSpPr>
          <p:nvPr/>
        </p:nvCxnSpPr>
        <p:spPr>
          <a:xfrm rot="5400000" flipH="1" flipV="1">
            <a:off x="7775771" y="2629320"/>
            <a:ext cx="640628" cy="347042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187D07C5-A95A-B9D3-1FB2-30DE4ABD755B}"/>
              </a:ext>
            </a:extLst>
          </p:cNvPr>
          <p:cNvCxnSpPr>
            <a:cxnSpLocks/>
            <a:stCxn id="105" idx="0"/>
          </p:cNvCxnSpPr>
          <p:nvPr/>
        </p:nvCxnSpPr>
        <p:spPr>
          <a:xfrm rot="5400000" flipH="1" flipV="1">
            <a:off x="6445565" y="3561664"/>
            <a:ext cx="1038490" cy="1207872"/>
          </a:xfrm>
          <a:prstGeom prst="bentConnector2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12583F9-F817-0CC8-4BB7-5A7AAA4FABCA}"/>
              </a:ext>
            </a:extLst>
          </p:cNvPr>
          <p:cNvSpPr txBox="1"/>
          <p:nvPr/>
        </p:nvSpPr>
        <p:spPr>
          <a:xfrm>
            <a:off x="6361842" y="447126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50" b="1" dirty="0"/>
              <a:t>EP1</a:t>
            </a:r>
            <a:endParaRPr lang="en-US" sz="105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44B2F0C-F60D-0087-57F0-BBB44EB0E26B}"/>
              </a:ext>
            </a:extLst>
          </p:cNvPr>
          <p:cNvSpPr txBox="1"/>
          <p:nvPr/>
        </p:nvSpPr>
        <p:spPr>
          <a:xfrm>
            <a:off x="6994710" y="4624417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50" b="1" dirty="0"/>
              <a:t>EP2</a:t>
            </a:r>
            <a:endParaRPr lang="en-US" sz="105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E83DD8E-A391-8EDA-8C07-990E24C789BB}"/>
              </a:ext>
            </a:extLst>
          </p:cNvPr>
          <p:cNvSpPr txBox="1"/>
          <p:nvPr/>
        </p:nvSpPr>
        <p:spPr>
          <a:xfrm>
            <a:off x="6987976" y="4974093"/>
            <a:ext cx="7537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50" b="1" dirty="0" err="1"/>
              <a:t>Operation</a:t>
            </a:r>
            <a:endParaRPr lang="en-US" sz="105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C74967-B80F-3EA4-C3A0-387ECB6D4469}"/>
              </a:ext>
            </a:extLst>
          </p:cNvPr>
          <p:cNvSpPr txBox="1"/>
          <p:nvPr/>
        </p:nvSpPr>
        <p:spPr>
          <a:xfrm>
            <a:off x="7488400" y="4702194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50" b="1" dirty="0" err="1"/>
              <a:t>Ramman</a:t>
            </a:r>
            <a:endParaRPr lang="en-US" sz="105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1358CA2-72C6-3A12-FAA6-C06A7A6EF255}"/>
              </a:ext>
            </a:extLst>
          </p:cNvPr>
          <p:cNvSpPr txBox="1"/>
          <p:nvPr/>
        </p:nvSpPr>
        <p:spPr>
          <a:xfrm>
            <a:off x="6915454" y="5739630"/>
            <a:ext cx="32842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 err="1"/>
              <a:t>Function</a:t>
            </a:r>
            <a:r>
              <a:rPr lang="nb-NO" sz="1100" dirty="0"/>
              <a:t>  EP1: </a:t>
            </a:r>
          </a:p>
          <a:p>
            <a:pPr marL="285750" indent="-285750">
              <a:buFontTx/>
              <a:buChar char="-"/>
            </a:pPr>
            <a:r>
              <a:rPr lang="nb-NO" sz="1100" dirty="0"/>
              <a:t>Separate data to </a:t>
            </a:r>
            <a:r>
              <a:rPr lang="nb-NO" sz="1100" dirty="0" err="1"/>
              <a:t>raman</a:t>
            </a:r>
            <a:r>
              <a:rPr lang="nb-NO" sz="1100" dirty="0"/>
              <a:t> and </a:t>
            </a:r>
            <a:r>
              <a:rPr lang="nb-NO" sz="1100" dirty="0" err="1"/>
              <a:t>operation</a:t>
            </a:r>
            <a:r>
              <a:rPr lang="nb-NO" sz="1100" dirty="0"/>
              <a:t> (</a:t>
            </a:r>
            <a:r>
              <a:rPr lang="nb-NO" sz="1100" dirty="0" err="1"/>
              <a:t>check</a:t>
            </a:r>
            <a:r>
              <a:rPr lang="nb-NO" sz="1100" dirty="0"/>
              <a:t> SA </a:t>
            </a:r>
            <a:r>
              <a:rPr lang="nb-NO" sz="1100" dirty="0" err="1"/>
              <a:t>if</a:t>
            </a:r>
            <a:r>
              <a:rPr lang="nb-NO" sz="1100" dirty="0"/>
              <a:t> SA </a:t>
            </a:r>
            <a:r>
              <a:rPr lang="nb-NO" sz="1100" dirty="0" err="1"/>
              <a:t>can</a:t>
            </a:r>
            <a:r>
              <a:rPr lang="nb-NO" sz="1100" dirty="0"/>
              <a:t> do…</a:t>
            </a:r>
            <a:r>
              <a:rPr lang="nb-NO" sz="1100" dirty="0" err="1"/>
              <a:t>ignor</a:t>
            </a:r>
            <a:r>
              <a:rPr lang="nb-NO" sz="1100" dirty="0"/>
              <a:t> </a:t>
            </a:r>
            <a:r>
              <a:rPr lang="nb-NO" sz="1100" dirty="0" err="1"/>
              <a:t>this</a:t>
            </a:r>
            <a:r>
              <a:rPr lang="nb-NO" sz="1100" dirty="0"/>
              <a:t> </a:t>
            </a:r>
            <a:r>
              <a:rPr lang="nb-NO" sz="1100" dirty="0" err="1"/>
              <a:t>step</a:t>
            </a:r>
            <a:r>
              <a:rPr lang="nb-NO" sz="1100" dirty="0"/>
              <a:t>)</a:t>
            </a:r>
          </a:p>
          <a:p>
            <a:pPr marL="285750" indent="-285750">
              <a:buFontTx/>
              <a:buChar char="-"/>
            </a:pPr>
            <a:r>
              <a:rPr lang="nb-NO" sz="1100" dirty="0" err="1"/>
              <a:t>Clean</a:t>
            </a:r>
            <a:r>
              <a:rPr lang="nb-NO" sz="1100" dirty="0"/>
              <a:t> </a:t>
            </a:r>
            <a:r>
              <a:rPr lang="nb-NO" sz="1100" dirty="0" err="1"/>
              <a:t>raman</a:t>
            </a:r>
            <a:r>
              <a:rPr lang="nb-NO" sz="1100" dirty="0"/>
              <a:t> (</a:t>
            </a:r>
            <a:r>
              <a:rPr lang="nb-NO" sz="1100" dirty="0" err="1"/>
              <a:t>remove</a:t>
            </a:r>
            <a:r>
              <a:rPr lang="nb-NO" sz="1100" dirty="0"/>
              <a:t> </a:t>
            </a:r>
            <a:r>
              <a:rPr lang="nb-NO" sz="1100" dirty="0" err="1"/>
              <a:t>columns</a:t>
            </a:r>
            <a:r>
              <a:rPr lang="nb-NO" sz="1100" dirty="0"/>
              <a:t>), </a:t>
            </a:r>
            <a:r>
              <a:rPr lang="nb-NO" sz="1100" dirty="0" err="1"/>
              <a:t>remove</a:t>
            </a:r>
            <a:r>
              <a:rPr lang="nb-NO" sz="1100" dirty="0"/>
              <a:t> </a:t>
            </a:r>
            <a:r>
              <a:rPr lang="nb-NO" sz="1100" dirty="0" err="1"/>
              <a:t>noise</a:t>
            </a:r>
            <a:r>
              <a:rPr lang="nb-NO" sz="1100" dirty="0"/>
              <a:t> </a:t>
            </a:r>
            <a:r>
              <a:rPr lang="nb-NO" sz="1100" dirty="0" err="1"/>
              <a:t>with</a:t>
            </a:r>
            <a:r>
              <a:rPr lang="nb-NO" sz="1100" dirty="0"/>
              <a:t> </a:t>
            </a:r>
            <a:r>
              <a:rPr lang="en-US" sz="1100" dirty="0" err="1"/>
              <a:t>savgol_filter</a:t>
            </a:r>
            <a:r>
              <a:rPr lang="en-US" sz="1100" dirty="0"/>
              <a:t>. </a:t>
            </a:r>
          </a:p>
          <a:p>
            <a:pPr marL="285750" indent="-285750">
              <a:buFontTx/>
              <a:buChar char="-"/>
            </a:pPr>
            <a:r>
              <a:rPr lang="nb-NO" sz="1100" dirty="0"/>
              <a:t>Model </a:t>
            </a:r>
            <a:r>
              <a:rPr lang="en-US" sz="1100" dirty="0"/>
              <a:t>_</a:t>
            </a:r>
            <a:r>
              <a:rPr lang="en-US" sz="1100" dirty="0" err="1"/>
              <a:t>pls_cv</a:t>
            </a:r>
            <a:r>
              <a:rPr lang="en-US" sz="1100" dirty="0"/>
              <a:t> for </a:t>
            </a:r>
            <a:r>
              <a:rPr lang="en-US" sz="1100" dirty="0" err="1"/>
              <a:t>raman</a:t>
            </a:r>
            <a:r>
              <a:rPr lang="en-US" sz="1100" dirty="0"/>
              <a:t> (don’t need CV) 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9133A9FD-4240-9301-9A87-19A423CE422B}"/>
              </a:ext>
            </a:extLst>
          </p:cNvPr>
          <p:cNvSpPr/>
          <p:nvPr/>
        </p:nvSpPr>
        <p:spPr>
          <a:xfrm>
            <a:off x="7987011" y="5155168"/>
            <a:ext cx="184939" cy="1782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1B9EA0B-651A-FE98-EC19-ABEC0DB8E1E8}"/>
              </a:ext>
            </a:extLst>
          </p:cNvPr>
          <p:cNvSpPr/>
          <p:nvPr/>
        </p:nvSpPr>
        <p:spPr>
          <a:xfrm>
            <a:off x="8003615" y="5578677"/>
            <a:ext cx="184939" cy="178287"/>
          </a:xfrm>
          <a:prstGeom prst="round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8E5BCF3-7F00-361C-1C76-92A819529F73}"/>
              </a:ext>
            </a:extLst>
          </p:cNvPr>
          <p:cNvCxnSpPr>
            <a:cxnSpLocks/>
            <a:stCxn id="47" idx="3"/>
            <a:endCxn id="121" idx="1"/>
          </p:cNvCxnSpPr>
          <p:nvPr/>
        </p:nvCxnSpPr>
        <p:spPr>
          <a:xfrm flipV="1">
            <a:off x="6003530" y="5244312"/>
            <a:ext cx="1983481" cy="3502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7A4E480-84CB-C749-BF34-3B17FB49F07D}"/>
              </a:ext>
            </a:extLst>
          </p:cNvPr>
          <p:cNvSpPr txBox="1"/>
          <p:nvPr/>
        </p:nvSpPr>
        <p:spPr>
          <a:xfrm>
            <a:off x="8927864" y="4602066"/>
            <a:ext cx="321710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 err="1"/>
              <a:t>Function</a:t>
            </a:r>
            <a:r>
              <a:rPr lang="nb-NO" sz="1100" dirty="0"/>
              <a:t>  EP2: </a:t>
            </a:r>
          </a:p>
          <a:p>
            <a:pPr marL="285750" indent="-285750">
              <a:buFontTx/>
              <a:buChar char="-"/>
            </a:pPr>
            <a:r>
              <a:rPr lang="nb-NO" sz="1100" dirty="0"/>
              <a:t>Separate data to </a:t>
            </a:r>
            <a:r>
              <a:rPr lang="nb-NO" sz="1100" dirty="0" err="1"/>
              <a:t>raman</a:t>
            </a:r>
            <a:r>
              <a:rPr lang="nb-NO" sz="1100" dirty="0"/>
              <a:t> and </a:t>
            </a:r>
            <a:r>
              <a:rPr lang="nb-NO" sz="1100" dirty="0" err="1"/>
              <a:t>operation</a:t>
            </a:r>
            <a:r>
              <a:rPr lang="nb-NO" sz="1100" dirty="0"/>
              <a:t> (</a:t>
            </a:r>
            <a:r>
              <a:rPr lang="nb-NO" sz="1100" dirty="0" err="1"/>
              <a:t>check</a:t>
            </a:r>
            <a:r>
              <a:rPr lang="nb-NO" sz="1100" dirty="0"/>
              <a:t> SA </a:t>
            </a:r>
            <a:r>
              <a:rPr lang="nb-NO" sz="1100" dirty="0" err="1"/>
              <a:t>if</a:t>
            </a:r>
            <a:r>
              <a:rPr lang="nb-NO" sz="1100" dirty="0"/>
              <a:t> SA </a:t>
            </a:r>
            <a:r>
              <a:rPr lang="nb-NO" sz="1100" dirty="0" err="1"/>
              <a:t>can</a:t>
            </a:r>
            <a:r>
              <a:rPr lang="nb-NO" sz="1100" dirty="0"/>
              <a:t> do…</a:t>
            </a:r>
            <a:r>
              <a:rPr lang="nb-NO" sz="1100" dirty="0" err="1"/>
              <a:t>ignor</a:t>
            </a:r>
            <a:r>
              <a:rPr lang="nb-NO" sz="1100" dirty="0"/>
              <a:t> </a:t>
            </a:r>
            <a:r>
              <a:rPr lang="nb-NO" sz="1100" dirty="0" err="1"/>
              <a:t>this</a:t>
            </a:r>
            <a:r>
              <a:rPr lang="nb-NO" sz="1100" dirty="0"/>
              <a:t> </a:t>
            </a:r>
            <a:r>
              <a:rPr lang="nb-NO" sz="1100" dirty="0" err="1"/>
              <a:t>step</a:t>
            </a:r>
            <a:r>
              <a:rPr lang="nb-NO" sz="1100" dirty="0"/>
              <a:t>)</a:t>
            </a:r>
          </a:p>
          <a:p>
            <a:pPr marL="285750" indent="-285750">
              <a:buFontTx/>
              <a:buChar char="-"/>
            </a:pPr>
            <a:r>
              <a:rPr lang="nb-NO" sz="1100" dirty="0" err="1"/>
              <a:t>Clean</a:t>
            </a:r>
            <a:r>
              <a:rPr lang="nb-NO" sz="1100" dirty="0"/>
              <a:t> data, </a:t>
            </a:r>
            <a:r>
              <a:rPr lang="nb-NO" sz="1100" dirty="0" err="1"/>
              <a:t>transform</a:t>
            </a:r>
            <a:r>
              <a:rPr lang="nb-NO" sz="1100" dirty="0"/>
              <a:t> data, </a:t>
            </a:r>
            <a:r>
              <a:rPr lang="nb-NO" sz="1100" dirty="0" err="1"/>
              <a:t>recalculate</a:t>
            </a:r>
            <a:r>
              <a:rPr lang="nb-NO" sz="1100" dirty="0"/>
              <a:t>,…</a:t>
            </a:r>
            <a:r>
              <a:rPr lang="en-US" sz="1100" dirty="0"/>
              <a:t> </a:t>
            </a:r>
          </a:p>
          <a:p>
            <a:pPr marL="285750" indent="-285750">
              <a:buFontTx/>
              <a:buChar char="-"/>
            </a:pPr>
            <a:r>
              <a:rPr lang="nb-NO" sz="1100" dirty="0"/>
              <a:t>Model </a:t>
            </a:r>
            <a:r>
              <a:rPr lang="en-US" sz="1100" dirty="0"/>
              <a:t>ANN (train full wave length of interval)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Output -&gt; reduce full wave length  (for SQLDB) + results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3A1A269-80CF-A3E9-6043-CE45FAF03686}"/>
              </a:ext>
            </a:extLst>
          </p:cNvPr>
          <p:cNvSpPr txBox="1"/>
          <p:nvPr/>
        </p:nvSpPr>
        <p:spPr>
          <a:xfrm>
            <a:off x="4128900" y="4159539"/>
            <a:ext cx="999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i="1" dirty="0"/>
              <a:t>Full </a:t>
            </a:r>
            <a:r>
              <a:rPr lang="nb-NO" sz="1200" i="1" dirty="0" err="1"/>
              <a:t>raw</a:t>
            </a:r>
            <a:r>
              <a:rPr lang="nb-NO" sz="1200" i="1" dirty="0"/>
              <a:t> data</a:t>
            </a:r>
            <a:endParaRPr lang="en-US" sz="1200" i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408DC9E-54D4-95C9-2EA7-F3C962C866B7}"/>
              </a:ext>
            </a:extLst>
          </p:cNvPr>
          <p:cNvSpPr txBox="1"/>
          <p:nvPr/>
        </p:nvSpPr>
        <p:spPr>
          <a:xfrm>
            <a:off x="4128900" y="722205"/>
            <a:ext cx="999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i="1" dirty="0"/>
              <a:t>Full </a:t>
            </a:r>
            <a:r>
              <a:rPr lang="nb-NO" sz="1200" i="1" dirty="0" err="1"/>
              <a:t>raw</a:t>
            </a:r>
            <a:r>
              <a:rPr lang="nb-NO" sz="1200" i="1" dirty="0"/>
              <a:t> data</a:t>
            </a:r>
            <a:endParaRPr lang="en-US" sz="1200" i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7113628-8C99-6549-3EAB-4F4E8C9398E8}"/>
              </a:ext>
            </a:extLst>
          </p:cNvPr>
          <p:cNvSpPr txBox="1"/>
          <p:nvPr/>
        </p:nvSpPr>
        <p:spPr>
          <a:xfrm>
            <a:off x="6293057" y="736895"/>
            <a:ext cx="302583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 err="1"/>
              <a:t>Function</a:t>
            </a:r>
            <a:r>
              <a:rPr lang="nb-NO" sz="1100" dirty="0"/>
              <a:t>  EP2: </a:t>
            </a:r>
          </a:p>
          <a:p>
            <a:pPr marL="285750" indent="-285750">
              <a:buFontTx/>
              <a:buChar char="-"/>
            </a:pPr>
            <a:r>
              <a:rPr lang="nb-NO" sz="1100" dirty="0"/>
              <a:t>Separate data to </a:t>
            </a:r>
            <a:r>
              <a:rPr lang="nb-NO" sz="1100" dirty="0" err="1"/>
              <a:t>raman</a:t>
            </a:r>
            <a:r>
              <a:rPr lang="nb-NO" sz="1100" dirty="0"/>
              <a:t> and </a:t>
            </a:r>
            <a:r>
              <a:rPr lang="nb-NO" sz="1100" dirty="0" err="1"/>
              <a:t>operation</a:t>
            </a:r>
            <a:r>
              <a:rPr lang="nb-NO" sz="1100" dirty="0"/>
              <a:t> (</a:t>
            </a:r>
            <a:r>
              <a:rPr lang="nb-NO" sz="1100" dirty="0" err="1"/>
              <a:t>check</a:t>
            </a:r>
            <a:r>
              <a:rPr lang="nb-NO" sz="1100" dirty="0"/>
              <a:t> SA </a:t>
            </a:r>
            <a:r>
              <a:rPr lang="nb-NO" sz="1100" dirty="0" err="1"/>
              <a:t>if</a:t>
            </a:r>
            <a:r>
              <a:rPr lang="nb-NO" sz="1100" dirty="0"/>
              <a:t> SA </a:t>
            </a:r>
            <a:r>
              <a:rPr lang="nb-NO" sz="1100" dirty="0" err="1"/>
              <a:t>can</a:t>
            </a:r>
            <a:r>
              <a:rPr lang="nb-NO" sz="1100" dirty="0"/>
              <a:t> do…</a:t>
            </a:r>
            <a:r>
              <a:rPr lang="nb-NO" sz="1100" dirty="0" err="1"/>
              <a:t>ignor</a:t>
            </a:r>
            <a:r>
              <a:rPr lang="nb-NO" sz="1100" dirty="0"/>
              <a:t> </a:t>
            </a:r>
            <a:r>
              <a:rPr lang="nb-NO" sz="1100" dirty="0" err="1"/>
              <a:t>this</a:t>
            </a:r>
            <a:r>
              <a:rPr lang="nb-NO" sz="1100" dirty="0"/>
              <a:t> </a:t>
            </a:r>
            <a:r>
              <a:rPr lang="nb-NO" sz="1100" dirty="0" err="1"/>
              <a:t>step</a:t>
            </a:r>
            <a:r>
              <a:rPr lang="nb-NO" sz="1100" dirty="0"/>
              <a:t>)</a:t>
            </a:r>
          </a:p>
          <a:p>
            <a:pPr marL="285750" indent="-285750">
              <a:buFontTx/>
              <a:buChar char="-"/>
            </a:pPr>
            <a:r>
              <a:rPr lang="nb-NO" sz="1100" dirty="0" err="1"/>
              <a:t>Clean</a:t>
            </a:r>
            <a:r>
              <a:rPr lang="nb-NO" sz="1100" dirty="0"/>
              <a:t> data, </a:t>
            </a:r>
            <a:r>
              <a:rPr lang="nb-NO" sz="1100" dirty="0" err="1"/>
              <a:t>transform</a:t>
            </a:r>
            <a:r>
              <a:rPr lang="nb-NO" sz="1100" dirty="0"/>
              <a:t> data, </a:t>
            </a:r>
            <a:r>
              <a:rPr lang="nb-NO" sz="1100" dirty="0" err="1"/>
              <a:t>recalculate</a:t>
            </a:r>
            <a:r>
              <a:rPr lang="nb-NO" sz="1100" dirty="0"/>
              <a:t>,…</a:t>
            </a:r>
            <a:r>
              <a:rPr lang="en-US" sz="1100" dirty="0"/>
              <a:t> </a:t>
            </a:r>
          </a:p>
          <a:p>
            <a:pPr marL="285750" indent="-285750">
              <a:buFontTx/>
              <a:buChar char="-"/>
            </a:pPr>
            <a:r>
              <a:rPr lang="nb-NO" sz="1100" dirty="0"/>
              <a:t>Model </a:t>
            </a:r>
            <a:r>
              <a:rPr lang="en-US" sz="1100" dirty="0"/>
              <a:t>ANN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E28D017-858C-2836-07FB-227DB4407A66}"/>
              </a:ext>
            </a:extLst>
          </p:cNvPr>
          <p:cNvSpPr txBox="1"/>
          <p:nvPr/>
        </p:nvSpPr>
        <p:spPr>
          <a:xfrm>
            <a:off x="6278579" y="1583750"/>
            <a:ext cx="2836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 err="1"/>
              <a:t>Function</a:t>
            </a:r>
            <a:r>
              <a:rPr lang="nb-NO" sz="1100" dirty="0"/>
              <a:t>  EP1: </a:t>
            </a:r>
          </a:p>
          <a:p>
            <a:pPr marL="285750" indent="-285750">
              <a:buFontTx/>
              <a:buChar char="-"/>
            </a:pPr>
            <a:r>
              <a:rPr lang="nb-NO" sz="1100" dirty="0"/>
              <a:t>Separate data to </a:t>
            </a:r>
            <a:r>
              <a:rPr lang="nb-NO" sz="1100" dirty="0" err="1"/>
              <a:t>raman</a:t>
            </a:r>
            <a:r>
              <a:rPr lang="nb-NO" sz="1100" dirty="0"/>
              <a:t> and </a:t>
            </a:r>
            <a:r>
              <a:rPr lang="nb-NO" sz="1100" dirty="0" err="1"/>
              <a:t>operation</a:t>
            </a:r>
            <a:r>
              <a:rPr lang="nb-NO" sz="1100" dirty="0"/>
              <a:t> (</a:t>
            </a:r>
            <a:r>
              <a:rPr lang="nb-NO" sz="1100" dirty="0" err="1"/>
              <a:t>check</a:t>
            </a:r>
            <a:r>
              <a:rPr lang="nb-NO" sz="1100" dirty="0"/>
              <a:t> SA </a:t>
            </a:r>
            <a:r>
              <a:rPr lang="nb-NO" sz="1100" dirty="0" err="1"/>
              <a:t>if</a:t>
            </a:r>
            <a:r>
              <a:rPr lang="nb-NO" sz="1100" dirty="0"/>
              <a:t> SA </a:t>
            </a:r>
            <a:r>
              <a:rPr lang="nb-NO" sz="1100" dirty="0" err="1"/>
              <a:t>can</a:t>
            </a:r>
            <a:r>
              <a:rPr lang="nb-NO" sz="1100" dirty="0"/>
              <a:t> do…</a:t>
            </a:r>
            <a:r>
              <a:rPr lang="nb-NO" sz="1100" dirty="0" err="1"/>
              <a:t>ignor</a:t>
            </a:r>
            <a:r>
              <a:rPr lang="nb-NO" sz="1100" dirty="0"/>
              <a:t> </a:t>
            </a:r>
            <a:r>
              <a:rPr lang="nb-NO" sz="1100" dirty="0" err="1"/>
              <a:t>this</a:t>
            </a:r>
            <a:r>
              <a:rPr lang="nb-NO" sz="1100" dirty="0"/>
              <a:t> </a:t>
            </a:r>
            <a:r>
              <a:rPr lang="nb-NO" sz="1100" dirty="0" err="1"/>
              <a:t>step</a:t>
            </a:r>
            <a:r>
              <a:rPr lang="nb-NO" sz="1100" dirty="0"/>
              <a:t>)</a:t>
            </a:r>
          </a:p>
          <a:p>
            <a:pPr marL="285750" indent="-285750">
              <a:buFontTx/>
              <a:buChar char="-"/>
            </a:pPr>
            <a:r>
              <a:rPr lang="nb-NO" sz="1100" dirty="0" err="1"/>
              <a:t>Clean</a:t>
            </a:r>
            <a:r>
              <a:rPr lang="nb-NO" sz="1100" dirty="0"/>
              <a:t> </a:t>
            </a:r>
            <a:r>
              <a:rPr lang="nb-NO" sz="1100" dirty="0" err="1"/>
              <a:t>raman</a:t>
            </a:r>
            <a:r>
              <a:rPr lang="nb-NO" sz="1100" dirty="0"/>
              <a:t> (</a:t>
            </a:r>
            <a:r>
              <a:rPr lang="nb-NO" sz="1100" dirty="0" err="1"/>
              <a:t>remove</a:t>
            </a:r>
            <a:r>
              <a:rPr lang="nb-NO" sz="1100" dirty="0"/>
              <a:t> </a:t>
            </a:r>
            <a:r>
              <a:rPr lang="nb-NO" sz="1100" dirty="0" err="1"/>
              <a:t>columns</a:t>
            </a:r>
            <a:r>
              <a:rPr lang="nb-NO" sz="1100" dirty="0"/>
              <a:t>), </a:t>
            </a:r>
            <a:r>
              <a:rPr lang="nb-NO" sz="1100" dirty="0" err="1"/>
              <a:t>remove</a:t>
            </a:r>
            <a:r>
              <a:rPr lang="nb-NO" sz="1100" dirty="0"/>
              <a:t> </a:t>
            </a:r>
            <a:r>
              <a:rPr lang="nb-NO" sz="1100" dirty="0" err="1"/>
              <a:t>noise</a:t>
            </a:r>
            <a:r>
              <a:rPr lang="nb-NO" sz="1100" dirty="0"/>
              <a:t> </a:t>
            </a:r>
            <a:r>
              <a:rPr lang="nb-NO" sz="1100" dirty="0" err="1"/>
              <a:t>with</a:t>
            </a:r>
            <a:r>
              <a:rPr lang="nb-NO" sz="1100" dirty="0"/>
              <a:t> </a:t>
            </a:r>
            <a:r>
              <a:rPr lang="en-US" sz="1100" dirty="0" err="1"/>
              <a:t>savgol_filter</a:t>
            </a:r>
            <a:r>
              <a:rPr lang="en-US" sz="1100" dirty="0"/>
              <a:t>. </a:t>
            </a:r>
          </a:p>
          <a:p>
            <a:pPr marL="285750" indent="-285750">
              <a:buFontTx/>
              <a:buChar char="-"/>
            </a:pPr>
            <a:r>
              <a:rPr lang="nb-NO" sz="1100" dirty="0"/>
              <a:t>Model </a:t>
            </a:r>
            <a:r>
              <a:rPr lang="en-US" sz="1100" dirty="0"/>
              <a:t>_</a:t>
            </a:r>
            <a:r>
              <a:rPr lang="en-US" sz="1100" dirty="0" err="1"/>
              <a:t>pls_cv</a:t>
            </a:r>
            <a:r>
              <a:rPr lang="en-US" sz="1100" dirty="0"/>
              <a:t> for </a:t>
            </a:r>
            <a:r>
              <a:rPr lang="en-US" sz="1100" dirty="0" err="1"/>
              <a:t>raman</a:t>
            </a:r>
            <a:r>
              <a:rPr lang="en-US" sz="1100" dirty="0"/>
              <a:t> (don’t need CV)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822E7C0-8CCB-95CB-B656-7F11FDABAC34}"/>
              </a:ext>
            </a:extLst>
          </p:cNvPr>
          <p:cNvSpPr txBox="1"/>
          <p:nvPr/>
        </p:nvSpPr>
        <p:spPr>
          <a:xfrm>
            <a:off x="6453343" y="3789419"/>
            <a:ext cx="29580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 err="1"/>
              <a:t>Wave</a:t>
            </a:r>
            <a:r>
              <a:rPr lang="nb-NO" sz="1100" dirty="0"/>
              <a:t> </a:t>
            </a:r>
            <a:r>
              <a:rPr lang="nb-NO" sz="1100" dirty="0" err="1"/>
              <a:t>length</a:t>
            </a:r>
            <a:r>
              <a:rPr lang="nb-NO" sz="1100" dirty="0"/>
              <a:t> (</a:t>
            </a:r>
            <a:r>
              <a:rPr lang="nb-NO" sz="1100" dirty="0" err="1"/>
              <a:t>reduce</a:t>
            </a:r>
            <a:r>
              <a:rPr lang="nb-NO" sz="1100" dirty="0"/>
              <a:t> 5 times) &amp; </a:t>
            </a:r>
            <a:r>
              <a:rPr lang="nb-NO" sz="1100" dirty="0" err="1"/>
              <a:t>predicted</a:t>
            </a:r>
            <a:r>
              <a:rPr lang="nb-NO" sz="1100" dirty="0"/>
              <a:t> </a:t>
            </a:r>
            <a:r>
              <a:rPr lang="nb-NO" sz="1100" dirty="0" err="1"/>
              <a:t>resuls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041BF35-0C51-3F8F-8DA4-6C48C4B368FE}"/>
              </a:ext>
            </a:extLst>
          </p:cNvPr>
          <p:cNvSpPr txBox="1"/>
          <p:nvPr/>
        </p:nvSpPr>
        <p:spPr>
          <a:xfrm>
            <a:off x="9669054" y="3465318"/>
            <a:ext cx="26499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200" dirty="0"/>
              <a:t>Time &amp; </a:t>
            </a:r>
            <a:r>
              <a:rPr lang="nb-NO" sz="1200" dirty="0" err="1"/>
              <a:t>operation</a:t>
            </a:r>
            <a:r>
              <a:rPr lang="nb-NO" sz="1200" dirty="0"/>
              <a:t> &amp; </a:t>
            </a:r>
            <a:r>
              <a:rPr lang="nb-NO" sz="1200" dirty="0" err="1"/>
              <a:t>predicted</a:t>
            </a:r>
            <a:r>
              <a:rPr lang="nb-NO" sz="1200" dirty="0"/>
              <a:t> </a:t>
            </a:r>
            <a:r>
              <a:rPr lang="nb-NO" sz="1200" dirty="0" err="1"/>
              <a:t>resuls</a:t>
            </a:r>
            <a:endParaRPr lang="en-US" sz="12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01A2F97-2F8A-40DF-20AC-80F0FEC19527}"/>
              </a:ext>
            </a:extLst>
          </p:cNvPr>
          <p:cNvSpPr txBox="1"/>
          <p:nvPr/>
        </p:nvSpPr>
        <p:spPr>
          <a:xfrm>
            <a:off x="9601063" y="3275638"/>
            <a:ext cx="26499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200" dirty="0">
                <a:solidFill>
                  <a:srgbClr val="FF0000"/>
                </a:solidFill>
              </a:rPr>
              <a:t>Time &amp; </a:t>
            </a:r>
            <a:r>
              <a:rPr lang="nb-NO" sz="1200" dirty="0" err="1">
                <a:solidFill>
                  <a:srgbClr val="FF0000"/>
                </a:solidFill>
              </a:rPr>
              <a:t>ranman</a:t>
            </a:r>
            <a:r>
              <a:rPr lang="nb-NO" sz="1200" dirty="0">
                <a:solidFill>
                  <a:srgbClr val="FF0000"/>
                </a:solidFill>
              </a:rPr>
              <a:t> &amp; </a:t>
            </a:r>
            <a:r>
              <a:rPr lang="nb-NO" sz="1200" dirty="0" err="1">
                <a:solidFill>
                  <a:srgbClr val="FF0000"/>
                </a:solidFill>
              </a:rPr>
              <a:t>predicted</a:t>
            </a:r>
            <a:r>
              <a:rPr lang="nb-NO" sz="1200" dirty="0">
                <a:solidFill>
                  <a:srgbClr val="FF0000"/>
                </a:solidFill>
              </a:rPr>
              <a:t> </a:t>
            </a:r>
            <a:r>
              <a:rPr lang="nb-NO" sz="1200" dirty="0" err="1">
                <a:solidFill>
                  <a:srgbClr val="FF0000"/>
                </a:solidFill>
              </a:rPr>
              <a:t>resuls</a:t>
            </a:r>
            <a:r>
              <a:rPr lang="nb-NO" sz="1200" dirty="0">
                <a:solidFill>
                  <a:srgbClr val="FF0000"/>
                </a:solidFill>
              </a:rPr>
              <a:t> (???)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4843CEE-5D68-B356-F588-BD4AD8CDDE39}"/>
              </a:ext>
            </a:extLst>
          </p:cNvPr>
          <p:cNvSpPr txBox="1"/>
          <p:nvPr/>
        </p:nvSpPr>
        <p:spPr>
          <a:xfrm>
            <a:off x="9275987" y="2167194"/>
            <a:ext cx="1281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dirty="0"/>
              <a:t>Batch  </a:t>
            </a:r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86C908E5-1111-63B0-B379-F416CDF64C50}"/>
              </a:ext>
            </a:extLst>
          </p:cNvPr>
          <p:cNvSpPr/>
          <p:nvPr/>
        </p:nvSpPr>
        <p:spPr>
          <a:xfrm>
            <a:off x="4199731" y="3165752"/>
            <a:ext cx="581890" cy="3532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8D9E235E-459F-0099-70FE-B2AC6150C0CD}"/>
              </a:ext>
            </a:extLst>
          </p:cNvPr>
          <p:cNvSpPr/>
          <p:nvPr/>
        </p:nvSpPr>
        <p:spPr>
          <a:xfrm>
            <a:off x="4219233" y="3560997"/>
            <a:ext cx="581890" cy="3532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9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1B2846-FCB0-D290-D756-CFD0452E1327}"/>
              </a:ext>
            </a:extLst>
          </p:cNvPr>
          <p:cNvSpPr txBox="1"/>
          <p:nvPr/>
        </p:nvSpPr>
        <p:spPr>
          <a:xfrm>
            <a:off x="724330" y="520650"/>
            <a:ext cx="137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Dashboard 2</a:t>
            </a:r>
          </a:p>
          <a:p>
            <a:r>
              <a:rPr lang="nb-NO" dirty="0"/>
              <a:t>Power BI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768B91-6E30-6729-C32D-DC0F38A6BD7E}"/>
              </a:ext>
            </a:extLst>
          </p:cNvPr>
          <p:cNvSpPr/>
          <p:nvPr/>
        </p:nvSpPr>
        <p:spPr>
          <a:xfrm>
            <a:off x="496103" y="502995"/>
            <a:ext cx="1772601" cy="6816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2AB10-EB53-8EFF-A5AE-C86717C4C116}"/>
              </a:ext>
            </a:extLst>
          </p:cNvPr>
          <p:cNvSpPr txBox="1"/>
          <p:nvPr/>
        </p:nvSpPr>
        <p:spPr>
          <a:xfrm>
            <a:off x="491401" y="265575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SQL DB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1D9F20-B385-1155-08FF-787DB860F507}"/>
              </a:ext>
            </a:extLst>
          </p:cNvPr>
          <p:cNvSpPr/>
          <p:nvPr/>
        </p:nvSpPr>
        <p:spPr>
          <a:xfrm>
            <a:off x="341679" y="2546962"/>
            <a:ext cx="1163782" cy="5352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7548437-3877-5D76-B663-634A2002FA15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 flipH="1">
            <a:off x="341679" y="843817"/>
            <a:ext cx="154424" cy="1970764"/>
          </a:xfrm>
          <a:prstGeom prst="bentConnector3">
            <a:avLst>
              <a:gd name="adj1" fmla="val -148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0352E0-BB63-96C5-5EBC-D88254362DFD}"/>
              </a:ext>
            </a:extLst>
          </p:cNvPr>
          <p:cNvSpPr txBox="1"/>
          <p:nvPr/>
        </p:nvSpPr>
        <p:spPr>
          <a:xfrm>
            <a:off x="119455" y="1709829"/>
            <a:ext cx="743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dirty="0"/>
              <a:t>Batch 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7A5D87-9393-FF79-8BE7-FAA39004708E}"/>
              </a:ext>
            </a:extLst>
          </p:cNvPr>
          <p:cNvSpPr/>
          <p:nvPr/>
        </p:nvSpPr>
        <p:spPr>
          <a:xfrm>
            <a:off x="4489170" y="182879"/>
            <a:ext cx="6995291" cy="65254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44D37-2D38-7A8D-74A7-46DEF799E0EC}"/>
              </a:ext>
            </a:extLst>
          </p:cNvPr>
          <p:cNvSpPr txBox="1"/>
          <p:nvPr/>
        </p:nvSpPr>
        <p:spPr>
          <a:xfrm>
            <a:off x="4518513" y="296961"/>
            <a:ext cx="13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Cust</a:t>
            </a:r>
            <a:endParaRPr lang="nb-NO" dirty="0"/>
          </a:p>
          <a:p>
            <a:r>
              <a:rPr lang="nb-NO" dirty="0"/>
              <a:t>    Project ID</a:t>
            </a:r>
          </a:p>
          <a:p>
            <a:r>
              <a:rPr lang="nb-NO" dirty="0"/>
              <a:t>       Test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4410E-A7E5-FD12-9134-9379BACE8279}"/>
              </a:ext>
            </a:extLst>
          </p:cNvPr>
          <p:cNvSpPr txBox="1"/>
          <p:nvPr/>
        </p:nvSpPr>
        <p:spPr>
          <a:xfrm>
            <a:off x="5296571" y="179605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Ranman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28597B-055D-A339-53BB-FA7AAE271D05}"/>
              </a:ext>
            </a:extLst>
          </p:cNvPr>
          <p:cNvSpPr txBox="1"/>
          <p:nvPr/>
        </p:nvSpPr>
        <p:spPr>
          <a:xfrm>
            <a:off x="5295281" y="1220291"/>
            <a:ext cx="4203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Operation</a:t>
            </a:r>
            <a:endParaRPr lang="nb-NO" dirty="0"/>
          </a:p>
          <a:p>
            <a:r>
              <a:rPr lang="nb-NO" dirty="0"/>
              <a:t>	As-Is (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previous</a:t>
            </a:r>
            <a:r>
              <a:rPr lang="nb-NO" dirty="0"/>
              <a:t> </a:t>
            </a:r>
            <a:r>
              <a:rPr lang="nb-NO" dirty="0" err="1"/>
              <a:t>verions</a:t>
            </a:r>
            <a:r>
              <a:rPr lang="nb-NO" dirty="0"/>
              <a:t>)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D3F031-D8AC-B835-2060-75A50E372A99}"/>
              </a:ext>
            </a:extLst>
          </p:cNvPr>
          <p:cNvSpPr/>
          <p:nvPr/>
        </p:nvSpPr>
        <p:spPr>
          <a:xfrm>
            <a:off x="4934716" y="2473033"/>
            <a:ext cx="6226233" cy="27265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5D26C9-B34D-9AEB-0191-D11CE404D7F6}"/>
              </a:ext>
            </a:extLst>
          </p:cNvPr>
          <p:cNvSpPr/>
          <p:nvPr/>
        </p:nvSpPr>
        <p:spPr>
          <a:xfrm>
            <a:off x="7040812" y="2545970"/>
            <a:ext cx="2409784" cy="2537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124F6-23D9-B957-17FF-88FA6F65FEB0}"/>
              </a:ext>
            </a:extLst>
          </p:cNvPr>
          <p:cNvSpPr txBox="1"/>
          <p:nvPr/>
        </p:nvSpPr>
        <p:spPr>
          <a:xfrm>
            <a:off x="6206118" y="2488156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Time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004751-595D-9E28-F213-8217A01D1CFD}"/>
              </a:ext>
            </a:extLst>
          </p:cNvPr>
          <p:cNvSpPr txBox="1"/>
          <p:nvPr/>
        </p:nvSpPr>
        <p:spPr>
          <a:xfrm>
            <a:off x="0" y="3296540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b="1" dirty="0" err="1"/>
              <a:t>Cust</a:t>
            </a:r>
            <a:endParaRPr lang="nb-NO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D6DC63-7B59-623A-4BCC-DF443DF02567}"/>
              </a:ext>
            </a:extLst>
          </p:cNvPr>
          <p:cNvSpPr txBox="1"/>
          <p:nvPr/>
        </p:nvSpPr>
        <p:spPr>
          <a:xfrm>
            <a:off x="392208" y="3296330"/>
            <a:ext cx="8846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Project 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63BCD-C326-4DB5-38DD-D3F79DB6B07D}"/>
              </a:ext>
            </a:extLst>
          </p:cNvPr>
          <p:cNvSpPr txBox="1"/>
          <p:nvPr/>
        </p:nvSpPr>
        <p:spPr>
          <a:xfrm>
            <a:off x="1106806" y="3290623"/>
            <a:ext cx="685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Test </a:t>
            </a:r>
            <a:endParaRPr lang="en-US" sz="11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FDFF51-D9AC-5196-8AA3-F8393234781B}"/>
              </a:ext>
            </a:extLst>
          </p:cNvPr>
          <p:cNvSpPr txBox="1"/>
          <p:nvPr/>
        </p:nvSpPr>
        <p:spPr>
          <a:xfrm>
            <a:off x="1530458" y="3296330"/>
            <a:ext cx="685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time </a:t>
            </a:r>
            <a:endParaRPr 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B4F2BD-FC24-9D21-C274-70CA3476230E}"/>
              </a:ext>
            </a:extLst>
          </p:cNvPr>
          <p:cNvSpPr txBox="1"/>
          <p:nvPr/>
        </p:nvSpPr>
        <p:spPr>
          <a:xfrm>
            <a:off x="2082496" y="3495317"/>
            <a:ext cx="68558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Wl1</a:t>
            </a:r>
          </a:p>
          <a:p>
            <a:r>
              <a:rPr lang="nb-NO" sz="1100" b="1" dirty="0"/>
              <a:t>(100) </a:t>
            </a:r>
            <a:endParaRPr 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037A9B-FD8B-205C-A3A2-B66029763474}"/>
              </a:ext>
            </a:extLst>
          </p:cNvPr>
          <p:cNvSpPr txBox="1"/>
          <p:nvPr/>
        </p:nvSpPr>
        <p:spPr>
          <a:xfrm>
            <a:off x="2076149" y="4509817"/>
            <a:ext cx="68558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Wl2</a:t>
            </a:r>
          </a:p>
          <a:p>
            <a:r>
              <a:rPr lang="nb-NO" sz="1100" b="1" dirty="0"/>
              <a:t>110 </a:t>
            </a:r>
            <a:endParaRPr lang="en-US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6CB6B8-2A65-3E60-4B9F-8F0BBA4CF5CA}"/>
              </a:ext>
            </a:extLst>
          </p:cNvPr>
          <p:cNvSpPr txBox="1"/>
          <p:nvPr/>
        </p:nvSpPr>
        <p:spPr>
          <a:xfrm>
            <a:off x="2067974" y="5240786"/>
            <a:ext cx="685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</a:t>
            </a:r>
            <a:r>
              <a:rPr lang="nb-NO" sz="1100" b="1" dirty="0" err="1"/>
              <a:t>Wln</a:t>
            </a:r>
            <a:r>
              <a:rPr lang="nb-NO" sz="1100" b="1" dirty="0"/>
              <a:t> </a:t>
            </a:r>
            <a:endParaRPr lang="en-US" sz="11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087FB6-1754-56F9-C465-E0B78C97E6BB}"/>
              </a:ext>
            </a:extLst>
          </p:cNvPr>
          <p:cNvSpPr txBox="1"/>
          <p:nvPr/>
        </p:nvSpPr>
        <p:spPr>
          <a:xfrm>
            <a:off x="5690040" y="2083649"/>
            <a:ext cx="169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Ranman</a:t>
            </a:r>
            <a:r>
              <a:rPr lang="nb-NO" dirty="0"/>
              <a:t> </a:t>
            </a:r>
            <a:r>
              <a:rPr lang="nb-NO" dirty="0" err="1"/>
              <a:t>spectra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3C9829-533F-F9A0-9419-A0E6986DCB28}"/>
              </a:ext>
            </a:extLst>
          </p:cNvPr>
          <p:cNvSpPr txBox="1"/>
          <p:nvPr/>
        </p:nvSpPr>
        <p:spPr>
          <a:xfrm>
            <a:off x="7534722" y="2191581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b="1" dirty="0" err="1"/>
              <a:t>Cust</a:t>
            </a:r>
            <a:endParaRPr lang="nb-NO" sz="11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9AC497-8BD2-E4F6-4A09-BA7899694D27}"/>
              </a:ext>
            </a:extLst>
          </p:cNvPr>
          <p:cNvSpPr txBox="1"/>
          <p:nvPr/>
        </p:nvSpPr>
        <p:spPr>
          <a:xfrm>
            <a:off x="7926930" y="2191371"/>
            <a:ext cx="8846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Project 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9DC9A7-659B-BDBA-3AB8-565B75A2D866}"/>
              </a:ext>
            </a:extLst>
          </p:cNvPr>
          <p:cNvSpPr txBox="1"/>
          <p:nvPr/>
        </p:nvSpPr>
        <p:spPr>
          <a:xfrm>
            <a:off x="8641528" y="2185664"/>
            <a:ext cx="685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Test </a:t>
            </a:r>
            <a:endParaRPr lang="en-US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AA02E-0323-C4AC-EED2-BBFD4AB1136D}"/>
              </a:ext>
            </a:extLst>
          </p:cNvPr>
          <p:cNvSpPr txBox="1"/>
          <p:nvPr/>
        </p:nvSpPr>
        <p:spPr>
          <a:xfrm>
            <a:off x="9065180" y="2191371"/>
            <a:ext cx="685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time 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354D2A-912F-FB5A-7885-FA4C48F308EE}"/>
              </a:ext>
            </a:extLst>
          </p:cNvPr>
          <p:cNvSpPr txBox="1"/>
          <p:nvPr/>
        </p:nvSpPr>
        <p:spPr>
          <a:xfrm>
            <a:off x="9617665" y="2185664"/>
            <a:ext cx="685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Wl1 </a:t>
            </a:r>
            <a:endParaRPr lang="en-US" sz="11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58F87C-29D3-0905-8036-9776E427FEB7}"/>
              </a:ext>
            </a:extLst>
          </p:cNvPr>
          <p:cNvSpPr txBox="1"/>
          <p:nvPr/>
        </p:nvSpPr>
        <p:spPr>
          <a:xfrm>
            <a:off x="10035540" y="2191371"/>
            <a:ext cx="685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Wl2 </a:t>
            </a:r>
            <a:endParaRPr lang="en-US" sz="11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1E7D09-629A-54D9-D341-98838A0EEBE5}"/>
              </a:ext>
            </a:extLst>
          </p:cNvPr>
          <p:cNvSpPr txBox="1"/>
          <p:nvPr/>
        </p:nvSpPr>
        <p:spPr>
          <a:xfrm>
            <a:off x="10555021" y="2196680"/>
            <a:ext cx="685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</a:t>
            </a:r>
            <a:r>
              <a:rPr lang="nb-NO" sz="1100" b="1" dirty="0" err="1"/>
              <a:t>Wln</a:t>
            </a:r>
            <a:r>
              <a:rPr lang="nb-NO" sz="1100" b="1" dirty="0"/>
              <a:t> </a:t>
            </a:r>
            <a:endParaRPr lang="en-US" sz="1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65FC00-1E68-7A34-C96B-5307434313E3}"/>
              </a:ext>
            </a:extLst>
          </p:cNvPr>
          <p:cNvSpPr txBox="1"/>
          <p:nvPr/>
        </p:nvSpPr>
        <p:spPr>
          <a:xfrm>
            <a:off x="4912974" y="3144060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b="1" dirty="0" err="1"/>
              <a:t>Cust</a:t>
            </a:r>
            <a:endParaRPr lang="nb-NO" sz="11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9F3F87-B1C7-0CE7-D978-18AABBEEFAD3}"/>
              </a:ext>
            </a:extLst>
          </p:cNvPr>
          <p:cNvSpPr txBox="1"/>
          <p:nvPr/>
        </p:nvSpPr>
        <p:spPr>
          <a:xfrm>
            <a:off x="5305182" y="3143850"/>
            <a:ext cx="8846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Project 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45DD82-256B-595B-9772-F4A5C763DCA6}"/>
              </a:ext>
            </a:extLst>
          </p:cNvPr>
          <p:cNvSpPr txBox="1"/>
          <p:nvPr/>
        </p:nvSpPr>
        <p:spPr>
          <a:xfrm>
            <a:off x="6019780" y="3138143"/>
            <a:ext cx="685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Test </a:t>
            </a:r>
            <a:endParaRPr lang="en-US" sz="11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651E946-1A59-6905-E0C1-2E3DCF8F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487" y="2923122"/>
            <a:ext cx="3327123" cy="253179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F32B25F-CCD2-0C60-A543-74924E332670}"/>
              </a:ext>
            </a:extLst>
          </p:cNvPr>
          <p:cNvSpPr txBox="1"/>
          <p:nvPr/>
        </p:nvSpPr>
        <p:spPr>
          <a:xfrm>
            <a:off x="8342844" y="3030421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Time 1</a:t>
            </a:r>
            <a:endParaRPr 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A75014-1BCC-CAB8-36BD-76E2B6FAB60B}"/>
              </a:ext>
            </a:extLst>
          </p:cNvPr>
          <p:cNvSpPr txBox="1"/>
          <p:nvPr/>
        </p:nvSpPr>
        <p:spPr>
          <a:xfrm>
            <a:off x="8568822" y="3283751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Time 2</a:t>
            </a:r>
            <a:endParaRPr lang="en-US" sz="11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8AE4B7-87E7-16AE-909C-00D688AE10AA}"/>
              </a:ext>
            </a:extLst>
          </p:cNvPr>
          <p:cNvCxnSpPr>
            <a:stCxn id="44" idx="2"/>
          </p:cNvCxnSpPr>
          <p:nvPr/>
        </p:nvCxnSpPr>
        <p:spPr>
          <a:xfrm flipH="1">
            <a:off x="8702235" y="3545361"/>
            <a:ext cx="152884" cy="15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DECF97-9A2D-6578-15EE-55FD39D1A3E1}"/>
              </a:ext>
            </a:extLst>
          </p:cNvPr>
          <p:cNvCxnSpPr/>
          <p:nvPr/>
        </p:nvCxnSpPr>
        <p:spPr>
          <a:xfrm flipH="1">
            <a:off x="8471891" y="3232052"/>
            <a:ext cx="152884" cy="15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C3DF88D-7021-7A87-B682-EE4E5CB2312E}"/>
              </a:ext>
            </a:extLst>
          </p:cNvPr>
          <p:cNvSpPr txBox="1"/>
          <p:nvPr/>
        </p:nvSpPr>
        <p:spPr>
          <a:xfrm>
            <a:off x="9057822" y="3682625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Time n</a:t>
            </a:r>
            <a:endParaRPr lang="en-US" sz="11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CD6EAF-24FD-50AB-BA5F-AFE1875EE84E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8400818" y="3944235"/>
            <a:ext cx="943301" cy="83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532028-6F79-40F7-7048-2319E8377F84}"/>
              </a:ext>
            </a:extLst>
          </p:cNvPr>
          <p:cNvSpPr txBox="1"/>
          <p:nvPr/>
        </p:nvSpPr>
        <p:spPr>
          <a:xfrm>
            <a:off x="7015469" y="2506323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Time 1</a:t>
            </a:r>
            <a:endParaRPr 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02B418-0173-C4D7-F4EC-AFEE128D80C5}"/>
              </a:ext>
            </a:extLst>
          </p:cNvPr>
          <p:cNvSpPr txBox="1"/>
          <p:nvPr/>
        </p:nvSpPr>
        <p:spPr>
          <a:xfrm>
            <a:off x="8425490" y="2483915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Time n</a:t>
            </a:r>
            <a:endParaRPr 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73C116-076C-30A8-3741-86060ECC1CD4}"/>
              </a:ext>
            </a:extLst>
          </p:cNvPr>
          <p:cNvSpPr txBox="1"/>
          <p:nvPr/>
        </p:nvSpPr>
        <p:spPr>
          <a:xfrm>
            <a:off x="2067975" y="4078930"/>
            <a:ext cx="68558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Wl2</a:t>
            </a:r>
          </a:p>
          <a:p>
            <a:r>
              <a:rPr lang="nb-NO" sz="1100" b="1" dirty="0"/>
              <a:t>105 </a:t>
            </a:r>
            <a:endParaRPr lang="en-US" sz="11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679964-8E29-A50E-060D-AC1A3C98F697}"/>
              </a:ext>
            </a:extLst>
          </p:cNvPr>
          <p:cNvSpPr txBox="1"/>
          <p:nvPr/>
        </p:nvSpPr>
        <p:spPr>
          <a:xfrm>
            <a:off x="2076149" y="3296232"/>
            <a:ext cx="685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</a:t>
            </a:r>
            <a:r>
              <a:rPr lang="nb-NO" sz="1100" b="1" dirty="0" err="1"/>
              <a:t>Wl</a:t>
            </a:r>
            <a:r>
              <a:rPr lang="nb-NO" sz="1100" b="1" dirty="0"/>
              <a:t>-id </a:t>
            </a:r>
            <a:endParaRPr lang="en-US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6BCD32-0A20-3FA6-78DB-2ECD4FEB6E81}"/>
              </a:ext>
            </a:extLst>
          </p:cNvPr>
          <p:cNvSpPr txBox="1"/>
          <p:nvPr/>
        </p:nvSpPr>
        <p:spPr>
          <a:xfrm>
            <a:off x="2620926" y="3312813"/>
            <a:ext cx="892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</a:t>
            </a:r>
            <a:r>
              <a:rPr lang="nb-NO" sz="1100" b="1" dirty="0" err="1"/>
              <a:t>Wl-value</a:t>
            </a:r>
            <a:r>
              <a:rPr lang="nb-NO" sz="1100" b="1" dirty="0"/>
              <a:t> </a:t>
            </a:r>
            <a:endParaRPr lang="en-US" sz="11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BBB0EF-6E39-43EE-BB9C-ED997BED04E9}"/>
              </a:ext>
            </a:extLst>
          </p:cNvPr>
          <p:cNvSpPr txBox="1"/>
          <p:nvPr/>
        </p:nvSpPr>
        <p:spPr>
          <a:xfrm>
            <a:off x="2817126" y="3495317"/>
            <a:ext cx="685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xxx</a:t>
            </a:r>
            <a:endParaRPr lang="en-US" sz="11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FB741D-FE22-8729-87AC-F1BA5D89CF6E}"/>
              </a:ext>
            </a:extLst>
          </p:cNvPr>
          <p:cNvSpPr txBox="1"/>
          <p:nvPr/>
        </p:nvSpPr>
        <p:spPr>
          <a:xfrm>
            <a:off x="2810779" y="4509817"/>
            <a:ext cx="685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xxx </a:t>
            </a:r>
            <a:endParaRPr lang="en-US" sz="11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4E78BF-350A-55F0-3A7E-F274B458C544}"/>
              </a:ext>
            </a:extLst>
          </p:cNvPr>
          <p:cNvSpPr txBox="1"/>
          <p:nvPr/>
        </p:nvSpPr>
        <p:spPr>
          <a:xfrm>
            <a:off x="2802604" y="5240786"/>
            <a:ext cx="685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XXX </a:t>
            </a:r>
            <a:endParaRPr lang="en-US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3FEE30-F741-9144-1332-DE464D7C0C8C}"/>
              </a:ext>
            </a:extLst>
          </p:cNvPr>
          <p:cNvSpPr txBox="1"/>
          <p:nvPr/>
        </p:nvSpPr>
        <p:spPr>
          <a:xfrm>
            <a:off x="2802605" y="4078930"/>
            <a:ext cx="685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</a:t>
            </a:r>
            <a:r>
              <a:rPr lang="nb-NO" sz="1100" b="1" dirty="0" err="1"/>
              <a:t>xxxx</a:t>
            </a:r>
            <a:endParaRPr lang="en-US" sz="11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AE33FF-C3DE-040F-3AC1-7882CB4D57FD}"/>
              </a:ext>
            </a:extLst>
          </p:cNvPr>
          <p:cNvSpPr txBox="1"/>
          <p:nvPr/>
        </p:nvSpPr>
        <p:spPr>
          <a:xfrm>
            <a:off x="1584239" y="3555623"/>
            <a:ext cx="685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xxx</a:t>
            </a:r>
            <a:endParaRPr lang="en-US" sz="11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06F4F-24FE-CE72-215C-799C2ED21866}"/>
              </a:ext>
            </a:extLst>
          </p:cNvPr>
          <p:cNvSpPr txBox="1"/>
          <p:nvPr/>
        </p:nvSpPr>
        <p:spPr>
          <a:xfrm>
            <a:off x="1599268" y="4179640"/>
            <a:ext cx="685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xxx</a:t>
            </a:r>
            <a:endParaRPr lang="en-US" sz="1100" b="1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9512A8-017C-032D-F8A0-7D892803612E}"/>
              </a:ext>
            </a:extLst>
          </p:cNvPr>
          <p:cNvSpPr/>
          <p:nvPr/>
        </p:nvSpPr>
        <p:spPr>
          <a:xfrm>
            <a:off x="41565" y="3229658"/>
            <a:ext cx="3657600" cy="23273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387ED4-488A-BD91-D908-7E9546191840}"/>
              </a:ext>
            </a:extLst>
          </p:cNvPr>
          <p:cNvSpPr txBox="1"/>
          <p:nvPr/>
        </p:nvSpPr>
        <p:spPr>
          <a:xfrm>
            <a:off x="2596127" y="2867118"/>
            <a:ext cx="1232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dirty="0"/>
              <a:t>Option 1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F40F1B8-149D-2665-11CD-302651FAC7A5}"/>
              </a:ext>
            </a:extLst>
          </p:cNvPr>
          <p:cNvSpPr txBox="1"/>
          <p:nvPr/>
        </p:nvSpPr>
        <p:spPr>
          <a:xfrm>
            <a:off x="2610849" y="5591119"/>
            <a:ext cx="1232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dirty="0"/>
              <a:t>Option 2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D96A76-08BC-3CC4-F1EB-9B875E2CE84B}"/>
              </a:ext>
            </a:extLst>
          </p:cNvPr>
          <p:cNvSpPr txBox="1"/>
          <p:nvPr/>
        </p:nvSpPr>
        <p:spPr>
          <a:xfrm>
            <a:off x="-6794" y="6108477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b="1" dirty="0" err="1"/>
              <a:t>Cust</a:t>
            </a:r>
            <a:endParaRPr lang="nb-NO" sz="11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267DC68-584A-8B6D-8B8E-44AC377A990E}"/>
              </a:ext>
            </a:extLst>
          </p:cNvPr>
          <p:cNvSpPr txBox="1"/>
          <p:nvPr/>
        </p:nvSpPr>
        <p:spPr>
          <a:xfrm>
            <a:off x="385414" y="6108267"/>
            <a:ext cx="8846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Project ID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0563BAF-0515-7182-3BB5-C172185DAE57}"/>
              </a:ext>
            </a:extLst>
          </p:cNvPr>
          <p:cNvSpPr txBox="1"/>
          <p:nvPr/>
        </p:nvSpPr>
        <p:spPr>
          <a:xfrm>
            <a:off x="1100012" y="6102560"/>
            <a:ext cx="685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Test </a:t>
            </a:r>
            <a:endParaRPr lang="en-US" sz="11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ADEF5AF-EAAF-2079-85A6-B1F2BF4EB435}"/>
              </a:ext>
            </a:extLst>
          </p:cNvPr>
          <p:cNvSpPr txBox="1"/>
          <p:nvPr/>
        </p:nvSpPr>
        <p:spPr>
          <a:xfrm>
            <a:off x="1523664" y="6108267"/>
            <a:ext cx="685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time </a:t>
            </a:r>
            <a:endParaRPr lang="en-US" sz="11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409B59E-08A8-550D-38C1-5DD0FF838DC0}"/>
              </a:ext>
            </a:extLst>
          </p:cNvPr>
          <p:cNvSpPr txBox="1"/>
          <p:nvPr/>
        </p:nvSpPr>
        <p:spPr>
          <a:xfrm>
            <a:off x="2076149" y="6102560"/>
            <a:ext cx="685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Wl1 </a:t>
            </a:r>
            <a:endParaRPr lang="en-US" sz="11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AA6811-00F5-3D13-473B-3E818BE9B794}"/>
              </a:ext>
            </a:extLst>
          </p:cNvPr>
          <p:cNvSpPr txBox="1"/>
          <p:nvPr/>
        </p:nvSpPr>
        <p:spPr>
          <a:xfrm>
            <a:off x="2494024" y="6108267"/>
            <a:ext cx="685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Wl2 … </a:t>
            </a:r>
            <a:endParaRPr lang="en-US" sz="11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56869F-2FEA-1AF7-348B-6A3506A18199}"/>
              </a:ext>
            </a:extLst>
          </p:cNvPr>
          <p:cNvSpPr txBox="1"/>
          <p:nvPr/>
        </p:nvSpPr>
        <p:spPr>
          <a:xfrm>
            <a:off x="3013505" y="6113576"/>
            <a:ext cx="685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</a:t>
            </a:r>
            <a:r>
              <a:rPr lang="nb-NO" sz="1100" b="1" dirty="0" err="1"/>
              <a:t>Wln</a:t>
            </a:r>
            <a:r>
              <a:rPr lang="nb-NO" sz="1100" b="1" dirty="0"/>
              <a:t> </a:t>
            </a:r>
            <a:endParaRPr lang="en-US" sz="1100" b="1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8D5F112-9698-39C8-5C75-03C7FFE745E6}"/>
              </a:ext>
            </a:extLst>
          </p:cNvPr>
          <p:cNvSpPr/>
          <p:nvPr/>
        </p:nvSpPr>
        <p:spPr>
          <a:xfrm>
            <a:off x="37655" y="5929826"/>
            <a:ext cx="3615767" cy="626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F38B8E5-7213-6C9C-C94E-174136965A5E}"/>
              </a:ext>
            </a:extLst>
          </p:cNvPr>
          <p:cNvSpPr/>
          <p:nvPr/>
        </p:nvSpPr>
        <p:spPr>
          <a:xfrm>
            <a:off x="4934716" y="5862317"/>
            <a:ext cx="6226233" cy="5018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29AF2B-49B5-4480-332C-13908309B10F}"/>
              </a:ext>
            </a:extLst>
          </p:cNvPr>
          <p:cNvSpPr txBox="1"/>
          <p:nvPr/>
        </p:nvSpPr>
        <p:spPr>
          <a:xfrm>
            <a:off x="4839413" y="519239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Ranman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37E9FC-1F9A-1DD3-4C27-57912422D91A}"/>
              </a:ext>
            </a:extLst>
          </p:cNvPr>
          <p:cNvSpPr txBox="1"/>
          <p:nvPr/>
        </p:nvSpPr>
        <p:spPr>
          <a:xfrm>
            <a:off x="5232882" y="5479995"/>
            <a:ext cx="575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Ranman</a:t>
            </a:r>
            <a:r>
              <a:rPr lang="nb-NO" dirty="0"/>
              <a:t> – </a:t>
            </a:r>
            <a:r>
              <a:rPr lang="nb-NO" dirty="0" err="1"/>
              <a:t>result</a:t>
            </a:r>
            <a:r>
              <a:rPr lang="nb-NO" dirty="0"/>
              <a:t> (time – </a:t>
            </a:r>
            <a:r>
              <a:rPr lang="nb-NO" dirty="0" err="1"/>
              <a:t>predicted</a:t>
            </a:r>
            <a:r>
              <a:rPr lang="nb-NO" dirty="0"/>
              <a:t> </a:t>
            </a:r>
            <a:r>
              <a:rPr lang="nb-NO" dirty="0" err="1"/>
              <a:t>result</a:t>
            </a:r>
            <a:r>
              <a:rPr lang="nb-NO" dirty="0"/>
              <a:t>: </a:t>
            </a:r>
            <a:r>
              <a:rPr lang="nb-NO" dirty="0" err="1"/>
              <a:t>similar</a:t>
            </a:r>
            <a:r>
              <a:rPr lang="nb-NO" dirty="0"/>
              <a:t> </a:t>
            </a:r>
            <a:r>
              <a:rPr lang="nb-NO" dirty="0" err="1"/>
              <a:t>operation</a:t>
            </a:r>
            <a:r>
              <a:rPr lang="nb-NO" dirty="0"/>
              <a:t>)</a:t>
            </a:r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120F98B-1A03-DA60-E4C4-0513F0A15A72}"/>
              </a:ext>
            </a:extLst>
          </p:cNvPr>
          <p:cNvSpPr txBox="1"/>
          <p:nvPr/>
        </p:nvSpPr>
        <p:spPr>
          <a:xfrm>
            <a:off x="6871889" y="587377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4CA70D-D125-01C9-55FB-DDFED5EC9C9F}"/>
              </a:ext>
            </a:extLst>
          </p:cNvPr>
          <p:cNvSpPr txBox="1"/>
          <p:nvPr/>
        </p:nvSpPr>
        <p:spPr>
          <a:xfrm>
            <a:off x="5014439" y="5939073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b="1" dirty="0" err="1"/>
              <a:t>Cust</a:t>
            </a:r>
            <a:endParaRPr lang="nb-NO" sz="11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C2DAE6C-160B-1E1C-DEF3-5EB39A55CC4D}"/>
              </a:ext>
            </a:extLst>
          </p:cNvPr>
          <p:cNvSpPr txBox="1"/>
          <p:nvPr/>
        </p:nvSpPr>
        <p:spPr>
          <a:xfrm>
            <a:off x="5406647" y="5938863"/>
            <a:ext cx="8846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Project ID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D67518C-8D17-3184-80E4-876E35BD5B74}"/>
              </a:ext>
            </a:extLst>
          </p:cNvPr>
          <p:cNvSpPr txBox="1"/>
          <p:nvPr/>
        </p:nvSpPr>
        <p:spPr>
          <a:xfrm>
            <a:off x="6121245" y="5933156"/>
            <a:ext cx="685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b="1" dirty="0"/>
              <a:t> Test </a:t>
            </a:r>
            <a:endParaRPr lang="en-US" sz="1100" b="1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608DA84-A48F-66C0-A486-2E47E01F93A3}"/>
              </a:ext>
            </a:extLst>
          </p:cNvPr>
          <p:cNvSpPr/>
          <p:nvPr/>
        </p:nvSpPr>
        <p:spPr>
          <a:xfrm>
            <a:off x="7613384" y="5946952"/>
            <a:ext cx="2409784" cy="2537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DC905B1-C9F2-6761-4F88-CB05FF58455D}"/>
              </a:ext>
            </a:extLst>
          </p:cNvPr>
          <p:cNvSpPr txBox="1"/>
          <p:nvPr/>
        </p:nvSpPr>
        <p:spPr>
          <a:xfrm>
            <a:off x="7588041" y="590730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 1</a:t>
            </a:r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C44163B-872B-673D-5CBA-A6F488B9617D}"/>
              </a:ext>
            </a:extLst>
          </p:cNvPr>
          <p:cNvSpPr txBox="1"/>
          <p:nvPr/>
        </p:nvSpPr>
        <p:spPr>
          <a:xfrm>
            <a:off x="8998062" y="588489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4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403</Words>
  <Application>Microsoft Office PowerPoint</Application>
  <PresentationFormat>Widescreen</PresentationFormat>
  <Paragraphs>114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Trinh</dc:creator>
  <cp:lastModifiedBy>Trung Trinh</cp:lastModifiedBy>
  <cp:revision>1</cp:revision>
  <dcterms:created xsi:type="dcterms:W3CDTF">2023-08-24T08:06:15Z</dcterms:created>
  <dcterms:modified xsi:type="dcterms:W3CDTF">2023-08-24T09:27:54Z</dcterms:modified>
</cp:coreProperties>
</file>