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974887-E706-994A-6364-9A17AF5D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F76244-C89C-18DA-C4F1-F72CA3990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F73F3C-BF35-A4BC-5CDB-DA64522E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157020-1608-FF90-A979-380588D9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AC191A7-2CFF-3ECF-96B7-177F42FC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42BB0D-ADE1-94D1-F158-2E590C30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B34D384-BB2B-CC1A-B3FB-CDB98F90B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D0D4AD2-5E60-3F19-ED34-4775B73C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A9ACFC-C830-D213-6C92-7A9D0AB7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7A592A6-6F3B-FFA3-8F92-42CB167F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3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9880F12-0404-3DAE-5C06-162F4DCE2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EA7C5A8-9C30-B289-8A6D-2F9EC495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8B2C68-7914-EC8B-9070-9765968E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34A6B63-ADA7-0E94-1CF8-82826C7A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DC77EA7-0A67-787F-978B-ABEA0CF8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9343FE-5AE4-B406-E2A2-34449C3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9D5371-ADE3-DC51-B077-FDADC938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54A3347-FE7F-3E6A-CBFC-79627398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38EEE4-8F20-6308-C1C2-F7470D3E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5B079A-E5E0-3A44-1E54-6732D701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9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BE1A9D-F1C5-5347-59F5-BF02C3F4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B39763E-2B5A-7B44-63D4-B5E7865F4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508470-F185-26B9-0DC3-5A5C0B046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FFDD96-E191-AADB-F8AE-BEF7AE65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2664FD-240D-E2BA-CAA0-ABE2F26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A0C9E8-87E2-A2F6-BB0F-6A220003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8F61553-FCCE-9A11-CC31-C59404F50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16E766A-363B-16A9-B072-8F0C64FA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7AFD452-E22D-8875-8B13-2FD27A6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5349F11-334C-270A-0B0C-8DE79B07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B384282-39C6-5D17-D95D-903967B3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65C9903-6C93-F122-BAEF-C05A63BF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60A88BD-5029-0F16-EBF4-289D71B3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5B5305C-A630-1CAF-589A-FEEC63656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BF76E5A-BA50-6373-3E7F-0B8C99793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8EAC66B8-8272-D28F-33D7-4DC472BCC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623C087-7D84-17B0-8354-47B6AC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97B207D-711D-B682-04C8-E39F8E6C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498A597-B9C4-7F47-7852-1C35F8FB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CB3762-5440-CC00-80AD-34A17B69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3B3BB2A-C203-2F13-58EC-CC25008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1ABCFE7-9864-D8FF-3C68-2CE662A5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DDEFBE1-02CB-9C57-C712-A0ED9D0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260DFA06-6382-612C-2689-70BA4CA0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C72CB9D6-E0D1-8F31-0B5B-D1D7368A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232DFA-B08E-391C-76F6-9CC1248E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5ABFC7-7C05-77FB-1E2B-E9B2B3C9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CA4F269-D77B-5A7C-EF2F-59E07336E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E2F5B0A-48C4-0471-EFB1-1C73DFF25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B834D04-4450-C8A8-0FD3-27C923D8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67B9F05-C801-DAC0-8762-A0207D6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5408465-A44E-1C66-CED6-50F84B9E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EFF778D-65DA-4D7A-3ABB-EC4EB602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6D1BC5D-763C-C54F-7C7B-3E4385FC6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64C3B70-9CBA-2335-F6BE-83645557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5344234-6A81-DA2E-566D-932836A7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8BCDD0D-4BD3-B3D6-D8A8-E8642482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05075F3-48E8-B221-F271-2E5017E6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21893C-2B4D-8F12-53FB-2F163EFA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AE151F5-B1E0-861B-EC46-687F869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A9B06B4-C399-9D56-E723-C6011D20F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C4279-B019-4DDB-9408-6531A29C9C1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96FDE02-1764-2027-3029-381FAE1A2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F7F9DD-CCBF-E7FE-8106-022F2B027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24158-80DF-41FD-ADA7-051C6EE88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1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fka là gì? Cùng tìm hiểu về cách thức Kafka hoạt động">
            <a:extLst>
              <a:ext uri="{FF2B5EF4-FFF2-40B4-BE49-F238E27FC236}">
                <a16:creationId xmlns:a16="http://schemas.microsoft.com/office/drawing/2014/main" id="{B89DB1DA-D12B-08F7-DB8F-CE327FC61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7" y="2781458"/>
            <a:ext cx="1356359" cy="90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guntas e respostas sobre Apache Spark em entrevista (2/9)">
            <a:extLst>
              <a:ext uri="{FF2B5EF4-FFF2-40B4-BE49-F238E27FC236}">
                <a16:creationId xmlns:a16="http://schemas.microsoft.com/office/drawing/2014/main" id="{A3C59FE5-DFAC-DFAF-991E-8493F21E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5" y="1587888"/>
            <a:ext cx="2398186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 sánh PostgreSQL và mySQL trong lập trình">
            <a:extLst>
              <a:ext uri="{FF2B5EF4-FFF2-40B4-BE49-F238E27FC236}">
                <a16:creationId xmlns:a16="http://schemas.microsoft.com/office/drawing/2014/main" id="{6454FB00-9A33-C580-9945-51E41287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86" y="1587888"/>
            <a:ext cx="1783082" cy="1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fana - Wikipedia">
            <a:extLst>
              <a:ext uri="{FF2B5EF4-FFF2-40B4-BE49-F238E27FC236}">
                <a16:creationId xmlns:a16="http://schemas.microsoft.com/office/drawing/2014/main" id="{4F8B4578-E10E-A7A1-4EE4-B40BD9DA4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469" y="2871019"/>
            <a:ext cx="612598" cy="62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BFCAC0F-50D9-2952-4011-E35357000867}"/>
              </a:ext>
            </a:extLst>
          </p:cNvPr>
          <p:cNvSpPr/>
          <p:nvPr/>
        </p:nvSpPr>
        <p:spPr>
          <a:xfrm>
            <a:off x="3744264" y="85982"/>
            <a:ext cx="12907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Operation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2518674-98A3-1FD6-3BFC-8099353EFCFD}"/>
              </a:ext>
            </a:extLst>
          </p:cNvPr>
          <p:cNvSpPr/>
          <p:nvPr/>
        </p:nvSpPr>
        <p:spPr>
          <a:xfrm>
            <a:off x="3902961" y="6349702"/>
            <a:ext cx="9733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Raman</a:t>
            </a:r>
          </a:p>
        </p:txBody>
      </p:sp>
      <p:pic>
        <p:nvPicPr>
          <p:cNvPr id="1034" name="Picture 10" descr="Api, code, development, machine learning, programming, project, share icon  - Download on Iconfinder">
            <a:extLst>
              <a:ext uri="{FF2B5EF4-FFF2-40B4-BE49-F238E27FC236}">
                <a16:creationId xmlns:a16="http://schemas.microsoft.com/office/drawing/2014/main" id="{BAA55FFE-8FB3-F4F3-E128-0DB9474C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44852" y="5419592"/>
            <a:ext cx="1093348" cy="10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pi, code, development, machine learning, programming, project, share icon  - Download on Iconfinder">
            <a:extLst>
              <a:ext uri="{FF2B5EF4-FFF2-40B4-BE49-F238E27FC236}">
                <a16:creationId xmlns:a16="http://schemas.microsoft.com/office/drawing/2014/main" id="{235CAB4B-BD85-0940-C803-4F102BAC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77197" y="202055"/>
            <a:ext cx="1093348" cy="10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erguntas e respostas sobre Apache Spark em entrevista (2/9)">
            <a:extLst>
              <a:ext uri="{FF2B5EF4-FFF2-40B4-BE49-F238E27FC236}">
                <a16:creationId xmlns:a16="http://schemas.microsoft.com/office/drawing/2014/main" id="{7F2E3553-A143-A628-709B-46B3B34A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845" y="4020433"/>
            <a:ext cx="2398186" cy="124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o sánh PostgreSQL và mySQL trong lập trình">
            <a:extLst>
              <a:ext uri="{FF2B5EF4-FFF2-40B4-BE49-F238E27FC236}">
                <a16:creationId xmlns:a16="http://schemas.microsoft.com/office/drawing/2014/main" id="{525DD6CA-3490-25AA-C4E7-5A6DF974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386" y="4165485"/>
            <a:ext cx="1783082" cy="1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B8477CA8-EC00-9651-EA53-B7DE0C2876FC}"/>
              </a:ext>
            </a:extLst>
          </p:cNvPr>
          <p:cNvCxnSpPr>
            <a:cxnSpLocks/>
            <a:stCxn id="1026" idx="0"/>
            <a:endCxn id="1028" idx="1"/>
          </p:cNvCxnSpPr>
          <p:nvPr/>
        </p:nvCxnSpPr>
        <p:spPr>
          <a:xfrm flipV="1">
            <a:off x="1436657" y="2212728"/>
            <a:ext cx="1655188" cy="56873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7A716E4F-2374-72D7-66F2-57671CDF8D60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5490031" y="2089380"/>
            <a:ext cx="1746355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57545FF5-0B76-EC12-0818-64867486E823}"/>
              </a:ext>
            </a:extLst>
          </p:cNvPr>
          <p:cNvCxnSpPr>
            <a:cxnSpLocks/>
          </p:cNvCxnSpPr>
          <p:nvPr/>
        </p:nvCxnSpPr>
        <p:spPr>
          <a:xfrm flipV="1">
            <a:off x="4323871" y="1130934"/>
            <a:ext cx="0" cy="77652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9B2F6C36-B23B-D5F4-1E64-5F3EA325854F}"/>
              </a:ext>
            </a:extLst>
          </p:cNvPr>
          <p:cNvCxnSpPr>
            <a:cxnSpLocks/>
          </p:cNvCxnSpPr>
          <p:nvPr/>
        </p:nvCxnSpPr>
        <p:spPr>
          <a:xfrm flipV="1">
            <a:off x="4323871" y="4874361"/>
            <a:ext cx="0" cy="77652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DB3F24FE-9B98-F5E0-923D-FB28129C7701}"/>
              </a:ext>
            </a:extLst>
          </p:cNvPr>
          <p:cNvCxnSpPr>
            <a:cxnSpLocks/>
            <a:stCxn id="1026" idx="2"/>
            <a:endCxn id="7" idx="1"/>
          </p:cNvCxnSpPr>
          <p:nvPr/>
        </p:nvCxnSpPr>
        <p:spPr>
          <a:xfrm>
            <a:off x="1436657" y="3685697"/>
            <a:ext cx="1655188" cy="95957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C2BCD0E5-C478-94BB-3DF2-E7C9DFEA033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90031" y="4645273"/>
            <a:ext cx="1746355" cy="2170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9D3918C6-C214-8FA9-81D7-C3180DDC1735}"/>
              </a:ext>
            </a:extLst>
          </p:cNvPr>
          <p:cNvCxnSpPr>
            <a:cxnSpLocks/>
            <a:stCxn id="8" idx="3"/>
            <a:endCxn id="1032" idx="2"/>
          </p:cNvCxnSpPr>
          <p:nvPr/>
        </p:nvCxnSpPr>
        <p:spPr>
          <a:xfrm flipV="1">
            <a:off x="9019468" y="3497391"/>
            <a:ext cx="1229300" cy="116958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14A23E01-3478-8E17-EDC2-756FC6F4B2C3}"/>
              </a:ext>
            </a:extLst>
          </p:cNvPr>
          <p:cNvCxnSpPr>
            <a:cxnSpLocks/>
            <a:stCxn id="1030" idx="3"/>
            <a:endCxn id="1032" idx="0"/>
          </p:cNvCxnSpPr>
          <p:nvPr/>
        </p:nvCxnSpPr>
        <p:spPr>
          <a:xfrm>
            <a:off x="9019468" y="2089380"/>
            <a:ext cx="1229300" cy="78163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2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33E5E12-7309-57D0-D510-9F9FDE41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BE480BC-E7FE-12BC-9F6F-6802C8D8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Operation:</a:t>
            </a:r>
          </a:p>
          <a:p>
            <a:pPr>
              <a:buFontTx/>
              <a:buChar char="-"/>
            </a:pPr>
            <a:r>
              <a:rPr lang="en-US" dirty="0"/>
              <a:t>Create API</a:t>
            </a:r>
          </a:p>
          <a:p>
            <a:pPr>
              <a:buFontTx/>
              <a:buChar char="-"/>
            </a:pPr>
            <a:r>
              <a:rPr lang="en-US" dirty="0"/>
              <a:t>Write </a:t>
            </a:r>
            <a:r>
              <a:rPr lang="en-US" dirty="0" err="1"/>
              <a:t>PySpark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Postgre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Grafana</a:t>
            </a:r>
          </a:p>
          <a:p>
            <a:r>
              <a:rPr lang="en-US" dirty="0"/>
              <a:t>Raman:</a:t>
            </a:r>
          </a:p>
          <a:p>
            <a:pPr>
              <a:buFontTx/>
              <a:buChar char="-"/>
            </a:pPr>
            <a:r>
              <a:rPr lang="en-US" dirty="0"/>
              <a:t>Create API</a:t>
            </a:r>
          </a:p>
          <a:p>
            <a:pPr>
              <a:buFontTx/>
              <a:buChar char="-"/>
            </a:pPr>
            <a:r>
              <a:rPr lang="en-US" dirty="0"/>
              <a:t>Write </a:t>
            </a:r>
            <a:r>
              <a:rPr lang="en-US" dirty="0" err="1"/>
              <a:t>PySpark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</a:t>
            </a:r>
            <a:r>
              <a:rPr lang="en-US" dirty="0" err="1"/>
              <a:t>Postgre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Create Grafana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1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10967994-615C-8701-76EE-73F6E91E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97727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25455045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4514259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9153919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4981946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2706311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717664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823524267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24/1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29/1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37509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- Create API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Create API Operation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3252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31/1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3955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662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8/2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0584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Write Job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2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063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Office PowerPoint</Application>
  <PresentationFormat>Màn hình rộng</PresentationFormat>
  <Paragraphs>47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Todo List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dao</dc:creator>
  <cp:lastModifiedBy>nguyen dao</cp:lastModifiedBy>
  <cp:revision>2</cp:revision>
  <dcterms:created xsi:type="dcterms:W3CDTF">2025-01-24T03:35:12Z</dcterms:created>
  <dcterms:modified xsi:type="dcterms:W3CDTF">2025-01-24T05:17:35Z</dcterms:modified>
</cp:coreProperties>
</file>