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41" r:id="rId4"/>
    <p:sldId id="342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294" r:id="rId13"/>
    <p:sldId id="335" r:id="rId14"/>
    <p:sldId id="338" r:id="rId15"/>
    <p:sldId id="339" r:id="rId16"/>
    <p:sldId id="340" r:id="rId17"/>
    <p:sldId id="318" r:id="rId18"/>
    <p:sldId id="324" r:id="rId19"/>
    <p:sldId id="328" r:id="rId20"/>
    <p:sldId id="329" r:id="rId21"/>
    <p:sldId id="317" r:id="rId22"/>
    <p:sldId id="351" r:id="rId23"/>
    <p:sldId id="352" r:id="rId24"/>
    <p:sldId id="355" r:id="rId25"/>
    <p:sldId id="356" r:id="rId26"/>
    <p:sldId id="336" r:id="rId27"/>
    <p:sldId id="298" r:id="rId28"/>
    <p:sldId id="343" r:id="rId29"/>
    <p:sldId id="357" r:id="rId30"/>
    <p:sldId id="359" r:id="rId31"/>
    <p:sldId id="354" r:id="rId32"/>
    <p:sldId id="360" r:id="rId33"/>
    <p:sldId id="361" r:id="rId34"/>
    <p:sldId id="363" r:id="rId35"/>
    <p:sldId id="362" r:id="rId36"/>
    <p:sldId id="364" r:id="rId37"/>
    <p:sldId id="365" r:id="rId38"/>
    <p:sldId id="366" r:id="rId39"/>
    <p:sldId id="367" r:id="rId40"/>
    <p:sldId id="369" r:id="rId41"/>
    <p:sldId id="368" r:id="rId42"/>
    <p:sldId id="370" r:id="rId43"/>
    <p:sldId id="371" r:id="rId44"/>
    <p:sldId id="372" r:id="rId45"/>
    <p:sldId id="373" r:id="rId46"/>
    <p:sldId id="374" r:id="rId47"/>
    <p:sldId id="375" r:id="rId48"/>
  </p:sldIdLst>
  <p:sldSz cx="18288000" cy="10287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" panose="02040503050406030204" pitchFamily="18" charset="0"/>
      <p:regular r:id="rId53"/>
      <p:bold r:id="rId54"/>
      <p:italic r:id="rId55"/>
      <p:boldItalic r:id="rId56"/>
    </p:embeddedFont>
    <p:embeddedFont>
      <p:font typeface="Dancing Script Bold" panose="020B0604020202020204" charset="0"/>
      <p:regular r:id="rId57"/>
    </p:embeddedFont>
    <p:embeddedFont>
      <p:font typeface="Montserrat" panose="020B060402020202020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EF7C9-8429-45E8-A3B7-B259C536C78D}" v="214" dt="2021-11-15T15:57:55.795"/>
    <p1510:client id="{32DC0B12-F8D1-47C2-9872-31FEC7EBF0BB}" v="105" dt="2021-11-15T16:29:47.280"/>
    <p1510:client id="{40872D26-714B-4750-8880-0386560631D4}" v="283" dt="2021-11-15T16:19:24.916"/>
    <p1510:client id="{65C23747-4FA7-4AB5-BA80-DD473A2D3BCF}" v="2955" dt="2021-11-15T16:04:01.600"/>
    <p1510:client id="{811A5331-0C9B-419C-A4AC-F547CF82AF87}" v="739" dt="2021-11-15T14:50:51.478"/>
    <p1510:client id="{894EBEED-243D-4652-8A3B-4C4EADBC925F}" v="403" dt="2021-11-15T14:47:58.475"/>
    <p1510:client id="{9090ED6D-C6F8-4F5A-87FB-F193644F5EB2}" v="856" dt="2021-11-15T15:28:36.476"/>
    <p1510:client id="{9D561240-DA83-41A2-8013-9FC4AD156EDC}" v="275" dt="2021-11-15T16:11:56.854"/>
    <p1510:client id="{AE5940FB-AE63-4728-A804-372EEA7C157C}" v="29" dt="2021-11-15T16:21:56.142"/>
    <p1510:client id="{DC3508ED-1361-41F7-B5F9-89AC62822B15}" v="2513" dt="2021-11-15T16:08:26.129"/>
    <p1510:client id="{EBE3DF44-9751-457C-82A5-7819AFAC3770}" v="481" dt="2021-11-15T14:23:17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Ngọc Hưng" userId="8511c0889c31e0fc" providerId="Windows Live" clId="Web-{9D561240-DA83-41A2-8013-9FC4AD156EDC}"/>
    <pc:docChg chg="addSld delSld modSld">
      <pc:chgData name="Lê Ngọc Hưng" userId="8511c0889c31e0fc" providerId="Windows Live" clId="Web-{9D561240-DA83-41A2-8013-9FC4AD156EDC}" dt="2021-11-15T16:11:34.885" v="170" actId="1076"/>
      <pc:docMkLst>
        <pc:docMk/>
      </pc:docMkLst>
      <pc:sldChg chg="del">
        <pc:chgData name="Lê Ngọc Hưng" userId="8511c0889c31e0fc" providerId="Windows Live" clId="Web-{9D561240-DA83-41A2-8013-9FC4AD156EDC}" dt="2021-11-15T16:09:33.043" v="53"/>
        <pc:sldMkLst>
          <pc:docMk/>
          <pc:sldMk cId="3291348420" sldId="309"/>
        </pc:sldMkLst>
      </pc:sldChg>
      <pc:sldChg chg="del">
        <pc:chgData name="Lê Ngọc Hưng" userId="8511c0889c31e0fc" providerId="Windows Live" clId="Web-{9D561240-DA83-41A2-8013-9FC4AD156EDC}" dt="2021-11-15T16:10:22.621" v="59"/>
        <pc:sldMkLst>
          <pc:docMk/>
          <pc:sldMk cId="1423123742" sldId="310"/>
        </pc:sldMkLst>
      </pc:sldChg>
      <pc:sldChg chg="del">
        <pc:chgData name="Lê Ngọc Hưng" userId="8511c0889c31e0fc" providerId="Windows Live" clId="Web-{9D561240-DA83-41A2-8013-9FC4AD156EDC}" dt="2021-11-15T16:11:08.136" v="166"/>
        <pc:sldMkLst>
          <pc:docMk/>
          <pc:sldMk cId="806610783" sldId="311"/>
        </pc:sldMkLst>
      </pc:sldChg>
      <pc:sldChg chg="modSp">
        <pc:chgData name="Lê Ngọc Hưng" userId="8511c0889c31e0fc" providerId="Windows Live" clId="Web-{9D561240-DA83-41A2-8013-9FC4AD156EDC}" dt="2021-11-15T16:09:25.887" v="52" actId="20577"/>
        <pc:sldMkLst>
          <pc:docMk/>
          <pc:sldMk cId="3576090852" sldId="362"/>
        </pc:sldMkLst>
        <pc:spChg chg="mod">
          <ac:chgData name="Lê Ngọc Hưng" userId="8511c0889c31e0fc" providerId="Windows Live" clId="Web-{9D561240-DA83-41A2-8013-9FC4AD156EDC}" dt="2021-11-15T16:09:25.887" v="52" actId="20577"/>
          <ac:spMkLst>
            <pc:docMk/>
            <pc:sldMk cId="3576090852" sldId="362"/>
            <ac:spMk id="14" creationId="{D9BD9CB6-28D2-4F28-BCD6-C9622EEFEFB9}"/>
          </ac:spMkLst>
        </pc:spChg>
        <pc:spChg chg="mod">
          <ac:chgData name="Lê Ngọc Hưng" userId="8511c0889c31e0fc" providerId="Windows Live" clId="Web-{9D561240-DA83-41A2-8013-9FC4AD156EDC}" dt="2021-11-15T16:09:20.856" v="50"/>
          <ac:spMkLst>
            <pc:docMk/>
            <pc:sldMk cId="3576090852" sldId="362"/>
            <ac:spMk id="16" creationId="{DE49F46D-28BA-4910-8229-B74336A395C7}"/>
          </ac:spMkLst>
        </pc:spChg>
        <pc:graphicFrameChg chg="mod modGraphic">
          <ac:chgData name="Lê Ngọc Hưng" userId="8511c0889c31e0fc" providerId="Windows Live" clId="Web-{9D561240-DA83-41A2-8013-9FC4AD156EDC}" dt="2021-11-15T16:09:09.466" v="48"/>
          <ac:graphicFrameMkLst>
            <pc:docMk/>
            <pc:sldMk cId="3576090852" sldId="362"/>
            <ac:graphicFrameMk id="3" creationId="{5A11FAE7-D605-4773-AA24-EA72B1909F9F}"/>
          </ac:graphicFrameMkLst>
        </pc:graphicFrameChg>
      </pc:sldChg>
      <pc:sldChg chg="addSp modSp">
        <pc:chgData name="Lê Ngọc Hưng" userId="8511c0889c31e0fc" providerId="Windows Live" clId="Web-{9D561240-DA83-41A2-8013-9FC4AD156EDC}" dt="2021-11-15T16:10:12.840" v="58" actId="20577"/>
        <pc:sldMkLst>
          <pc:docMk/>
          <pc:sldMk cId="3218877078" sldId="364"/>
        </pc:sldMkLst>
        <pc:spChg chg="add mod">
          <ac:chgData name="Lê Ngọc Hưng" userId="8511c0889c31e0fc" providerId="Windows Live" clId="Web-{9D561240-DA83-41A2-8013-9FC4AD156EDC}" dt="2021-11-15T16:10:12.840" v="58" actId="20577"/>
          <ac:spMkLst>
            <pc:docMk/>
            <pc:sldMk cId="3218877078" sldId="364"/>
            <ac:spMk id="2" creationId="{D26EE4E6-B83B-4517-A121-101CAA5F43CD}"/>
          </ac:spMkLst>
        </pc:spChg>
        <pc:spChg chg="add mod">
          <ac:chgData name="Lê Ngọc Hưng" userId="8511c0889c31e0fc" providerId="Windows Live" clId="Web-{9D561240-DA83-41A2-8013-9FC4AD156EDC}" dt="2021-11-15T16:10:04.590" v="57"/>
          <ac:spMkLst>
            <pc:docMk/>
            <pc:sldMk cId="3218877078" sldId="364"/>
            <ac:spMk id="3" creationId="{EC8CC6A5-B532-4044-9E72-5A0E7CC6A949}"/>
          </ac:spMkLst>
        </pc:spChg>
      </pc:sldChg>
      <pc:sldChg chg="addSp modSp add replId">
        <pc:chgData name="Lê Ngọc Hưng" userId="8511c0889c31e0fc" providerId="Windows Live" clId="Web-{9D561240-DA83-41A2-8013-9FC4AD156EDC}" dt="2021-11-15T16:10:53.730" v="165"/>
        <pc:sldMkLst>
          <pc:docMk/>
          <pc:sldMk cId="969266380" sldId="365"/>
        </pc:sldMkLst>
        <pc:spChg chg="mod">
          <ac:chgData name="Lê Ngọc Hưng" userId="8511c0889c31e0fc" providerId="Windows Live" clId="Web-{9D561240-DA83-41A2-8013-9FC4AD156EDC}" dt="2021-11-15T16:10:43.464" v="63" actId="20577"/>
          <ac:spMkLst>
            <pc:docMk/>
            <pc:sldMk cId="969266380" sldId="365"/>
            <ac:spMk id="14" creationId="{4AB25C23-3F50-471F-AEF3-8070A4C1D402}"/>
          </ac:spMkLst>
        </pc:spChg>
        <pc:grpChg chg="add">
          <ac:chgData name="Lê Ngọc Hưng" userId="8511c0889c31e0fc" providerId="Windows Live" clId="Web-{9D561240-DA83-41A2-8013-9FC4AD156EDC}" dt="2021-11-15T16:10:36.480" v="61"/>
          <ac:grpSpMkLst>
            <pc:docMk/>
            <pc:sldMk cId="969266380" sldId="365"/>
            <ac:grpSpMk id="2" creationId="{8CF2EE35-4A1D-4760-8450-575FE7EBF53C}"/>
          </ac:grpSpMkLst>
        </pc:grpChg>
        <pc:graphicFrameChg chg="add mod modGraphic">
          <ac:chgData name="Lê Ngọc Hưng" userId="8511c0889c31e0fc" providerId="Windows Live" clId="Web-{9D561240-DA83-41A2-8013-9FC4AD156EDC}" dt="2021-11-15T16:10:53.730" v="165"/>
          <ac:graphicFrameMkLst>
            <pc:docMk/>
            <pc:sldMk cId="969266380" sldId="365"/>
            <ac:graphicFrameMk id="3" creationId="{9593EF6F-1372-4BDC-9F6C-D119F2C92168}"/>
          </ac:graphicFrameMkLst>
        </pc:graphicFrameChg>
      </pc:sldChg>
      <pc:sldChg chg="addSp modSp add replId">
        <pc:chgData name="Lê Ngọc Hưng" userId="8511c0889c31e0fc" providerId="Windows Live" clId="Web-{9D561240-DA83-41A2-8013-9FC4AD156EDC}" dt="2021-11-15T16:11:34.885" v="170" actId="1076"/>
        <pc:sldMkLst>
          <pc:docMk/>
          <pc:sldMk cId="1648698951" sldId="366"/>
        </pc:sldMkLst>
        <pc:grpChg chg="add mod">
          <ac:chgData name="Lê Ngọc Hưng" userId="8511c0889c31e0fc" providerId="Windows Live" clId="Web-{9D561240-DA83-41A2-8013-9FC4AD156EDC}" dt="2021-11-15T16:11:34.620" v="169" actId="1076"/>
          <ac:grpSpMkLst>
            <pc:docMk/>
            <pc:sldMk cId="1648698951" sldId="366"/>
            <ac:grpSpMk id="2" creationId="{8E84EEA6-FDBA-43EF-87DB-2D3CE651E30C}"/>
          </ac:grpSpMkLst>
        </pc:grpChg>
        <pc:graphicFrameChg chg="add mod">
          <ac:chgData name="Lê Ngọc Hưng" userId="8511c0889c31e0fc" providerId="Windows Live" clId="Web-{9D561240-DA83-41A2-8013-9FC4AD156EDC}" dt="2021-11-15T16:11:34.885" v="170" actId="1076"/>
          <ac:graphicFrameMkLst>
            <pc:docMk/>
            <pc:sldMk cId="1648698951" sldId="366"/>
            <ac:graphicFrameMk id="3" creationId="{5D8F54AB-35C2-4460-8D1B-AA3D582F835E}"/>
          </ac:graphicFrameMkLst>
        </pc:graphicFrameChg>
      </pc:sldChg>
    </pc:docChg>
  </pc:docChgLst>
  <pc:docChgLst>
    <pc:chgData name="Hoàng Long" userId="6319a6d66562109b" providerId="Windows Live" clId="Web-{9090ED6D-C6F8-4F5A-87FB-F193644F5EB2}"/>
    <pc:docChg chg="addSld delSld modSld addMainMaster delMainMaster">
      <pc:chgData name="Hoàng Long" userId="6319a6d66562109b" providerId="Windows Live" clId="Web-{9090ED6D-C6F8-4F5A-87FB-F193644F5EB2}" dt="2021-11-15T15:28:36.476" v="655"/>
      <pc:docMkLst>
        <pc:docMk/>
      </pc:docMkLst>
      <pc:sldChg chg="addSp delSp mo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0" sldId="256"/>
        </pc:sldMkLst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10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12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14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16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18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20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6"/>
            <ac:spMk id="22" creationId="{3ECA69A1-7536-43AC-85EF-C7106179F5ED}"/>
          </ac:spMkLst>
        </pc:spChg>
      </pc:sldChg>
      <pc:sldChg chg="addSp delSp mo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0" sldId="257"/>
        </pc:sldMkLst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0" sldId="257"/>
            <ac:spMk id="21" creationId="{3ECA69A1-7536-43AC-85EF-C7106179F5ED}"/>
          </ac:spMkLst>
        </pc:spChg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0" sldId="258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818558386" sldId="271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511155143" sldId="272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227387896" sldId="273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807266943" sldId="274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033089699" sldId="275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52503219" sldId="276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068949207" sldId="277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692787085" sldId="278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259821233" sldId="279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909346114" sldId="280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592741360" sldId="281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719735619" sldId="282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497542369" sldId="283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779254194" sldId="284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685970051" sldId="285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555300047" sldId="286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489730091" sldId="287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742833158" sldId="288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62505358" sldId="289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102624219" sldId="290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809789837" sldId="291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979535066" sldId="292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966463752" sldId="293"/>
        </pc:sldMkLst>
      </pc:sldChg>
      <pc:sldChg chg="addSp delSp mo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1412742223" sldId="294"/>
        </pc:sldMkLst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412742223" sldId="294"/>
            <ac:spMk id="21" creationId="{3ECA69A1-7536-43AC-85EF-C7106179F5ED}"/>
          </ac:spMkLst>
        </pc:spChg>
      </pc:sldChg>
      <pc:sldChg chg="addSp delSp modSp del mod modClrScheme modShow chgLayout">
        <pc:chgData name="Hoàng Long" userId="6319a6d66562109b" providerId="Windows Live" clId="Web-{9090ED6D-C6F8-4F5A-87FB-F193644F5EB2}" dt="2021-11-15T14:25:54.214" v="231"/>
        <pc:sldMkLst>
          <pc:docMk/>
          <pc:sldMk cId="1741347148" sldId="295"/>
        </pc:sldMkLst>
        <pc:spChg chg="mod">
          <ac:chgData name="Hoàng Long" userId="6319a6d66562109b" providerId="Windows Live" clId="Web-{9090ED6D-C6F8-4F5A-87FB-F193644F5EB2}" dt="2021-11-15T14:20:57.926" v="211" actId="20577"/>
          <ac:spMkLst>
            <pc:docMk/>
            <pc:sldMk cId="1741347148" sldId="295"/>
            <ac:spMk id="8" creationId="{47B467E9-B436-4DEE-847A-5811AF29952B}"/>
          </ac:spMkLst>
        </pc:spChg>
        <pc:picChg chg="add del mod">
          <ac:chgData name="Hoàng Long" userId="6319a6d66562109b" providerId="Windows Live" clId="Web-{9090ED6D-C6F8-4F5A-87FB-F193644F5EB2}" dt="2021-11-15T14:24:25.196" v="221" actId="1076"/>
          <ac:picMkLst>
            <pc:docMk/>
            <pc:sldMk cId="1741347148" sldId="295"/>
            <ac:picMk id="11" creationId="{7A26D5A5-A8EC-4DAD-AF32-A1AF766DDA7D}"/>
          </ac:picMkLst>
        </pc:picChg>
      </pc:sldChg>
      <pc:sldChg chg="addSp delSp modSp del">
        <pc:chgData name="Hoàng Long" userId="6319a6d66562109b" providerId="Windows Live" clId="Web-{9090ED6D-C6F8-4F5A-87FB-F193644F5EB2}" dt="2021-11-15T14:01:02.709" v="40"/>
        <pc:sldMkLst>
          <pc:docMk/>
          <pc:sldMk cId="1690505196" sldId="296"/>
        </pc:sldMkLst>
        <pc:graphicFrameChg chg="del">
          <ac:chgData name="Hoàng Long" userId="6319a6d66562109b" providerId="Windows Live" clId="Web-{9090ED6D-C6F8-4F5A-87FB-F193644F5EB2}" dt="2021-11-15T13:46:04.031" v="2"/>
          <ac:graphicFrameMkLst>
            <pc:docMk/>
            <pc:sldMk cId="1690505196" sldId="296"/>
            <ac:graphicFrameMk id="8" creationId="{3908B4F7-9C0E-47EE-9D8D-407A8EF90BD0}"/>
          </ac:graphicFrameMkLst>
        </pc:graphicFrameChg>
        <pc:picChg chg="del">
          <ac:chgData name="Hoàng Long" userId="6319a6d66562109b" providerId="Windows Live" clId="Web-{9090ED6D-C6F8-4F5A-87FB-F193644F5EB2}" dt="2021-11-15T13:46:28.923" v="7"/>
          <ac:picMkLst>
            <pc:docMk/>
            <pc:sldMk cId="1690505196" sldId="296"/>
            <ac:picMk id="6" creationId="{00000000-0000-0000-0000-000000000000}"/>
          </ac:picMkLst>
        </pc:picChg>
        <pc:picChg chg="add mod">
          <ac:chgData name="Hoàng Long" userId="6319a6d66562109b" providerId="Windows Live" clId="Web-{9090ED6D-C6F8-4F5A-87FB-F193644F5EB2}" dt="2021-11-15T13:46:15.079" v="6" actId="14100"/>
          <ac:picMkLst>
            <pc:docMk/>
            <pc:sldMk cId="1690505196" sldId="296"/>
            <ac:picMk id="7" creationId="{5D06E481-584B-4B6A-932D-729650C3027D}"/>
          </ac:picMkLst>
        </pc:picChg>
      </pc:sldChg>
      <pc:sldChg chg="delSp del mod modClrScheme chgLayout">
        <pc:chgData name="Hoàng Long" userId="6319a6d66562109b" providerId="Windows Live" clId="Web-{9090ED6D-C6F8-4F5A-87FB-F193644F5EB2}" dt="2021-11-15T14:50:40.875" v="327"/>
        <pc:sldMkLst>
          <pc:docMk/>
          <pc:sldMk cId="2172012315" sldId="297"/>
        </pc:sldMkLst>
        <pc:picChg chg="del">
          <ac:chgData name="Hoàng Long" userId="6319a6d66562109b" providerId="Windows Live" clId="Web-{9090ED6D-C6F8-4F5A-87FB-F193644F5EB2}" dt="2021-11-15T14:50:27.827" v="326"/>
          <ac:picMkLst>
            <pc:docMk/>
            <pc:sldMk cId="2172012315" sldId="297"/>
            <ac:picMk id="2" creationId="{00000000-0000-0000-0000-000000000000}"/>
          </ac:picMkLst>
        </pc:picChg>
        <pc:picChg chg="del">
          <ac:chgData name="Hoàng Long" userId="6319a6d66562109b" providerId="Windows Live" clId="Web-{9090ED6D-C6F8-4F5A-87FB-F193644F5EB2}" dt="2021-11-15T14:50:24.140" v="325"/>
          <ac:picMkLst>
            <pc:docMk/>
            <pc:sldMk cId="2172012315" sldId="297"/>
            <ac:picMk id="3" creationId="{00000000-0000-0000-0000-000000000000}"/>
          </ac:picMkLst>
        </pc:picChg>
      </pc:sldChg>
      <pc:sldChg chg="addSp delSp modSp mod setBg modClrScheme chgLayout">
        <pc:chgData name="Hoàng Long" userId="6319a6d66562109b" providerId="Windows Live" clId="Web-{9090ED6D-C6F8-4F5A-87FB-F193644F5EB2}" dt="2021-11-15T15:11:51.561" v="589" actId="1076"/>
        <pc:sldMkLst>
          <pc:docMk/>
          <pc:sldMk cId="345826441" sldId="298"/>
        </pc:sldMkLst>
        <pc:spChg chg="mod">
          <ac:chgData name="Hoàng Long" userId="6319a6d66562109b" providerId="Windows Live" clId="Web-{9090ED6D-C6F8-4F5A-87FB-F193644F5EB2}" dt="2021-11-15T14:58:15.651" v="341" actId="20577"/>
          <ac:spMkLst>
            <pc:docMk/>
            <pc:sldMk cId="345826441" sldId="298"/>
            <ac:spMk id="3" creationId="{00000000-0000-0000-0000-000000000000}"/>
          </ac:spMkLst>
        </pc:spChg>
        <pc:spChg chg="mod">
          <ac:chgData name="Hoàng Long" userId="6319a6d66562109b" providerId="Windows Live" clId="Web-{9090ED6D-C6F8-4F5A-87FB-F193644F5EB2}" dt="2021-11-15T14:57:31.697" v="339" actId="20577"/>
          <ac:spMkLst>
            <pc:docMk/>
            <pc:sldMk cId="345826441" sldId="298"/>
            <ac:spMk id="4" creationId="{00000000-0000-0000-0000-000000000000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7" creationId="{F3060C83-F051-4F0E-ABAD-AA0DFC48B218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8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9" creationId="{F3060C83-F051-4F0E-ABAD-AA0DFC48B218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10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11" creationId="{83C98ABE-055B-441F-B07E-44F97F083C39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12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13" creationId="{29FDB030-9B49-4CED-8CCD-4D99382388AC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14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15" creationId="{3783CA14-24A1-485C-8B30-D6A5D87987AD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16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17" creationId="{9A97C86A-04D6-40F7-AE84-31AB43E6A846}"/>
          </ac:spMkLst>
        </pc:spChg>
        <pc:spChg chg="add">
          <ac:chgData name="Hoàng Long" userId="6319a6d66562109b" providerId="Windows Live" clId="Web-{9090ED6D-C6F8-4F5A-87FB-F193644F5EB2}" dt="2021-11-15T14:51:16.282" v="334"/>
          <ac:spMkLst>
            <pc:docMk/>
            <pc:sldMk cId="345826441" sldId="298"/>
            <ac:spMk id="18" creationId="{3ECA69A1-7536-43AC-85EF-C7106179F5ED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58:53.496" v="349"/>
          <ac:spMkLst>
            <pc:docMk/>
            <pc:sldMk cId="345826441" sldId="298"/>
            <ac:spMk id="20" creationId="{5E222C27-9396-48CE-BA9A-9CA9275996A2}"/>
          </ac:spMkLst>
        </pc:spChg>
        <pc:spChg chg="add del">
          <ac:chgData name="Hoàng Long" userId="6319a6d66562109b" providerId="Windows Live" clId="Web-{9090ED6D-C6F8-4F5A-87FB-F193644F5EB2}" dt="2021-11-15T14:51:12.750" v="331"/>
          <ac:spMkLst>
            <pc:docMk/>
            <pc:sldMk cId="345826441" sldId="298"/>
            <ac:spMk id="21" creationId="{3ECA69A1-7536-43AC-85EF-C7106179F5ED}"/>
          </ac:spMkLst>
        </pc:spChg>
        <pc:spChg chg="add mod">
          <ac:chgData name="Hoàng Long" userId="6319a6d66562109b" providerId="Windows Live" clId="Web-{9090ED6D-C6F8-4F5A-87FB-F193644F5EB2}" dt="2021-11-15T15:11:51.561" v="589" actId="1076"/>
          <ac:spMkLst>
            <pc:docMk/>
            <pc:sldMk cId="345826441" sldId="298"/>
            <ac:spMk id="22" creationId="{245847F5-40D6-4518-82F1-E44AB8389B60}"/>
          </ac:spMkLst>
        </pc:spChg>
        <pc:spChg chg="add del mod">
          <ac:chgData name="Hoàng Long" userId="6319a6d66562109b" providerId="Windows Live" clId="Web-{9090ED6D-C6F8-4F5A-87FB-F193644F5EB2}" dt="2021-11-15T14:58:53.714" v="350"/>
          <ac:spMkLst>
            <pc:docMk/>
            <pc:sldMk cId="345826441" sldId="298"/>
            <ac:spMk id="23" creationId="{88C86311-1648-4E03-B993-8CDD6C305766}"/>
          </ac:spMkLst>
        </pc:spChg>
        <pc:grpChg chg="mod">
          <ac:chgData name="Hoàng Long" userId="6319a6d66562109b" providerId="Windows Live" clId="Web-{9090ED6D-C6F8-4F5A-87FB-F193644F5EB2}" dt="2021-11-15T15:11:46.749" v="588" actId="1076"/>
          <ac:grpSpMkLst>
            <pc:docMk/>
            <pc:sldMk cId="345826441" sldId="298"/>
            <ac:grpSpMk id="2" creationId="{00000000-0000-0000-0000-000000000000}"/>
          </ac:grpSpMkLst>
        </pc:grpChg>
        <pc:picChg chg="del">
          <ac:chgData name="Hoàng Long" userId="6319a6d66562109b" providerId="Windows Live" clId="Web-{9090ED6D-C6F8-4F5A-87FB-F193644F5EB2}" dt="2021-11-15T14:51:02.375" v="329"/>
          <ac:picMkLst>
            <pc:docMk/>
            <pc:sldMk cId="345826441" sldId="298"/>
            <ac:picMk id="5" creationId="{00000000-0000-0000-0000-000000000000}"/>
          </ac:picMkLst>
        </pc:picChg>
        <pc:picChg chg="del">
          <ac:chgData name="Hoàng Long" userId="6319a6d66562109b" providerId="Windows Live" clId="Web-{9090ED6D-C6F8-4F5A-87FB-F193644F5EB2}" dt="2021-11-15T14:50:58.531" v="328"/>
          <ac:picMkLst>
            <pc:docMk/>
            <pc:sldMk cId="345826441" sldId="298"/>
            <ac:picMk id="6" creationId="{00000000-0000-0000-0000-000000000000}"/>
          </ac:picMkLst>
        </pc:picChg>
      </pc:sldChg>
      <pc:sldChg chg="addSp delSp modSp mod setBg modClrScheme chgLayout">
        <pc:chgData name="Hoàng Long" userId="6319a6d66562109b" providerId="Windows Live" clId="Web-{9090ED6D-C6F8-4F5A-87FB-F193644F5EB2}" dt="2021-11-15T15:28:36.476" v="655"/>
        <pc:sldMkLst>
          <pc:docMk/>
          <pc:sldMk cId="99854010" sldId="299"/>
        </pc:sldMkLst>
        <pc:spChg chg="mod">
          <ac:chgData name="Hoàng Long" userId="6319a6d66562109b" providerId="Windows Live" clId="Web-{9090ED6D-C6F8-4F5A-87FB-F193644F5EB2}" dt="2021-11-15T15:28:16.569" v="652" actId="20577"/>
          <ac:spMkLst>
            <pc:docMk/>
            <pc:sldMk cId="99854010" sldId="299"/>
            <ac:spMk id="8" creationId="{47B467E9-B436-4DEE-847A-5811AF29952B}"/>
          </ac:spMkLst>
        </pc:spChg>
        <pc:spChg chg="mod">
          <ac:chgData name="Hoàng Long" userId="6319a6d66562109b" providerId="Windows Live" clId="Web-{9090ED6D-C6F8-4F5A-87FB-F193644F5EB2}" dt="2021-11-15T15:28:36.476" v="655"/>
          <ac:spMkLst>
            <pc:docMk/>
            <pc:sldMk cId="99854010" sldId="299"/>
            <ac:spMk id="9" creationId="{3B7F2A36-3059-4525-A321-4452BBCF2EEC}"/>
          </ac:spMkLst>
        </pc:spChg>
        <pc:spChg chg="add del">
          <ac:chgData name="Hoàng Long" userId="6319a6d66562109b" providerId="Windows Live" clId="Web-{9090ED6D-C6F8-4F5A-87FB-F193644F5EB2}" dt="2021-11-15T15:27:09.521" v="637"/>
          <ac:spMkLst>
            <pc:docMk/>
            <pc:sldMk cId="99854010" sldId="299"/>
            <ac:spMk id="11" creationId="{86FF76B9-219D-4469-AF87-0236D29032F1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13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14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5:27:09.521" v="637"/>
          <ac:spMkLst>
            <pc:docMk/>
            <pc:sldMk cId="99854010" sldId="299"/>
            <ac:spMk id="15" creationId="{2E80C965-DB6D-4F81-9E9E-B027384D0BD6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16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17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18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5:27:09.521" v="637"/>
          <ac:spMkLst>
            <pc:docMk/>
            <pc:sldMk cId="99854010" sldId="299"/>
            <ac:spMk id="19" creationId="{633C5E46-DAC5-4661-9C87-22B08E2A512F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20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21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22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23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24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25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5:26:58.052" v="635"/>
          <ac:spMkLst>
            <pc:docMk/>
            <pc:sldMk cId="99854010" sldId="299"/>
            <ac:spMk id="26" creationId="{3ECA69A1-7536-43AC-85EF-C7106179F5ED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27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5:27:59.053" v="647"/>
          <ac:spMkLst>
            <pc:docMk/>
            <pc:sldMk cId="99854010" sldId="299"/>
            <ac:spMk id="28" creationId="{3ECA69A1-7536-43AC-85EF-C7106179F5ED}"/>
          </ac:spMkLst>
        </pc:spChg>
        <pc:grpChg chg="mod">
          <ac:chgData name="Hoàng Long" userId="6319a6d66562109b" providerId="Windows Live" clId="Web-{9090ED6D-C6F8-4F5A-87FB-F193644F5EB2}" dt="2021-11-15T15:27:59.053" v="647"/>
          <ac:grpSpMkLst>
            <pc:docMk/>
            <pc:sldMk cId="99854010" sldId="299"/>
            <ac:grpSpMk id="7" creationId="{3CC3B993-E1D3-420A-B0A4-0CE8FD683FBF}"/>
          </ac:grpSpMkLst>
        </pc:grpChg>
        <pc:grpChg chg="add del">
          <ac:chgData name="Hoàng Long" userId="6319a6d66562109b" providerId="Windows Live" clId="Web-{9090ED6D-C6F8-4F5A-87FB-F193644F5EB2}" dt="2021-11-15T15:27:09.521" v="637"/>
          <ac:grpSpMkLst>
            <pc:docMk/>
            <pc:sldMk cId="99854010" sldId="299"/>
            <ac:grpSpMk id="12" creationId="{DB88BD78-87E1-424D-B479-C37D8E41B12E}"/>
          </ac:grpSpMkLst>
        </pc:grpChg>
        <pc:picChg chg="del">
          <ac:chgData name="Hoàng Long" userId="6319a6d66562109b" providerId="Windows Live" clId="Web-{9090ED6D-C6F8-4F5A-87FB-F193644F5EB2}" dt="2021-11-15T15:26:41.067" v="632"/>
          <ac:picMkLst>
            <pc:docMk/>
            <pc:sldMk cId="99854010" sldId="299"/>
            <ac:picMk id="2" creationId="{00000000-0000-0000-0000-000000000000}"/>
          </ac:picMkLst>
        </pc:picChg>
        <pc:picChg chg="del">
          <ac:chgData name="Hoàng Long" userId="6319a6d66562109b" providerId="Windows Live" clId="Web-{9090ED6D-C6F8-4F5A-87FB-F193644F5EB2}" dt="2021-11-15T15:26:44.536" v="633"/>
          <ac:picMkLst>
            <pc:docMk/>
            <pc:sldMk cId="99854010" sldId="299"/>
            <ac:picMk id="3" creationId="{00000000-0000-0000-0000-000000000000}"/>
          </ac:picMkLst>
        </pc:picChg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856311476" sldId="300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686945031" sldId="301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42997377" sldId="302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285814824" sldId="303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329020216" sldId="304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4290052759" sldId="305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097087127" sldId="306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249293407" sldId="307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142143330" sldId="308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291348420" sldId="309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423123742" sldId="310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806610783" sldId="311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1195232574" sldId="312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455445308" sldId="313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868616432" sldId="314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3326581615" sldId="315"/>
        </pc:sldMkLst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903002608" sldId="316"/>
        </pc:sldMkLst>
      </pc:sldChg>
      <pc:sldChg chg="addSp delSp modSp mo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2612259828" sldId="317"/>
        </pc:sldMkLst>
        <pc:spChg chg="mod">
          <ac:chgData name="Hoàng Long" userId="6319a6d66562109b" providerId="Windows Live" clId="Web-{9090ED6D-C6F8-4F5A-87FB-F193644F5EB2}" dt="2021-11-15T14:20:22.956" v="206" actId="20577"/>
          <ac:spMkLst>
            <pc:docMk/>
            <pc:sldMk cId="2612259828" sldId="317"/>
            <ac:spMk id="7" creationId="{47E4460F-B7EA-462C-A43C-44E40C713B44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612259828" sldId="317"/>
            <ac:spMk id="21" creationId="{3ECA69A1-7536-43AC-85EF-C7106179F5ED}"/>
          </ac:spMkLst>
        </pc:spChg>
      </pc:sldChg>
      <pc:sldChg chg="addSp delSp mo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2205877026" sldId="318"/>
        </pc:sldMkLst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205877026" sldId="318"/>
            <ac:spMk id="21" creationId="{3ECA69A1-7536-43AC-85EF-C7106179F5ED}"/>
          </ac:spMkLst>
        </pc:spChg>
      </pc:sldChg>
      <pc:sldChg chg="addSp delSp modSp add mod replId setBg modClrScheme setClrOvrMap delDesignElem chgLayout">
        <pc:chgData name="Hoàng Long" userId="6319a6d66562109b" providerId="Windows Live" clId="Web-{9090ED6D-C6F8-4F5A-87FB-F193644F5EB2}" dt="2021-11-15T14:27:42.482" v="244" actId="20577"/>
        <pc:sldMkLst>
          <pc:docMk/>
          <pc:sldMk cId="2505812330" sldId="319"/>
        </pc:sldMkLst>
        <pc:spChg chg="del">
          <ac:chgData name="Hoàng Long" userId="6319a6d66562109b" providerId="Windows Live" clId="Web-{9090ED6D-C6F8-4F5A-87FB-F193644F5EB2}" dt="2021-11-15T14:04:15.776" v="58"/>
          <ac:spMkLst>
            <pc:docMk/>
            <pc:sldMk cId="2505812330" sldId="319"/>
            <ac:spMk id="4" creationId="{00000000-0000-0000-0000-000000000000}"/>
          </ac:spMkLst>
        </pc:spChg>
        <pc:spChg chg="del mod ord">
          <ac:chgData name="Hoàng Long" userId="6319a6d66562109b" providerId="Windows Live" clId="Web-{9090ED6D-C6F8-4F5A-87FB-F193644F5EB2}" dt="2021-11-15T14:27:02.950" v="237"/>
          <ac:spMkLst>
            <pc:docMk/>
            <pc:sldMk cId="2505812330" sldId="319"/>
            <ac:spMk id="5" creationId="{C2E48775-A7BC-4917-B95F-8C740D851E49}"/>
          </ac:spMkLst>
        </pc:spChg>
        <pc:spChg chg="mod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7" creationId="{47E4460F-B7EA-462C-A43C-44E40C713B44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6:24.011" v="232"/>
          <ac:spMkLst>
            <pc:docMk/>
            <pc:sldMk cId="2505812330" sldId="319"/>
            <ac:spMk id="21" creationId="{3ECA69A1-7536-43AC-85EF-C7106179F5ED}"/>
          </ac:spMkLst>
        </pc:spChg>
        <pc:spChg chg="add del">
          <ac:chgData name="Hoàng Long" userId="6319a6d66562109b" providerId="Windows Live" clId="Web-{9090ED6D-C6F8-4F5A-87FB-F193644F5EB2}" dt="2021-11-15T14:09:22.940" v="91"/>
          <ac:spMkLst>
            <pc:docMk/>
            <pc:sldMk cId="2505812330" sldId="319"/>
            <ac:spMk id="23" creationId="{488333BA-AE6E-427A-9B16-A39C8073F4EB}"/>
          </ac:spMkLst>
        </pc:spChg>
        <pc:spChg chg="add del">
          <ac:chgData name="Hoàng Long" userId="6319a6d66562109b" providerId="Windows Live" clId="Web-{9090ED6D-C6F8-4F5A-87FB-F193644F5EB2}" dt="2021-11-15T14:09:22.940" v="91"/>
          <ac:spMkLst>
            <pc:docMk/>
            <pc:sldMk cId="2505812330" sldId="319"/>
            <ac:spMk id="24" creationId="{F98ED85F-DCEE-4B50-802E-71A6E3E12B04}"/>
          </ac:spMkLst>
        </pc:spChg>
        <pc:spChg chg="add del">
          <ac:chgData name="Hoàng Long" userId="6319a6d66562109b" providerId="Windows Live" clId="Web-{9090ED6D-C6F8-4F5A-87FB-F193644F5EB2}" dt="2021-11-15T14:09:52.769" v="107"/>
          <ac:spMkLst>
            <pc:docMk/>
            <pc:sldMk cId="2505812330" sldId="319"/>
            <ac:spMk id="25" creationId="{DFF2AC85-FAA0-4844-813F-83C04D7382E2}"/>
          </ac:spMkLst>
        </pc:spChg>
        <pc:spChg chg="add del">
          <ac:chgData name="Hoàng Long" userId="6319a6d66562109b" providerId="Windows Live" clId="Web-{9090ED6D-C6F8-4F5A-87FB-F193644F5EB2}" dt="2021-11-15T14:09:13.268" v="89"/>
          <ac:spMkLst>
            <pc:docMk/>
            <pc:sldMk cId="2505812330" sldId="319"/>
            <ac:spMk id="26" creationId="{5C8908E2-EE49-44D2-9428-A28D2312A8D5}"/>
          </ac:spMkLst>
        </pc:spChg>
        <pc:spChg chg="add del">
          <ac:chgData name="Hoàng Long" userId="6319a6d66562109b" providerId="Windows Live" clId="Web-{9090ED6D-C6F8-4F5A-87FB-F193644F5EB2}" dt="2021-11-15T14:09:52.769" v="107"/>
          <ac:spMkLst>
            <pc:docMk/>
            <pc:sldMk cId="2505812330" sldId="319"/>
            <ac:spMk id="27" creationId="{89CC0F1E-BAA2-47B1-8F83-7ECB9FD9E009}"/>
          </ac:spMkLst>
        </pc:spChg>
        <pc:spChg chg="add del">
          <ac:chgData name="Hoàng Long" userId="6319a6d66562109b" providerId="Windows Live" clId="Web-{9090ED6D-C6F8-4F5A-87FB-F193644F5EB2}" dt="2021-11-15T14:27:02.950" v="237"/>
          <ac:spMkLst>
            <pc:docMk/>
            <pc:sldMk cId="2505812330" sldId="319"/>
            <ac:spMk id="29" creationId="{DC8C3900-B8A1-4965-88E6-CBCBFE067207}"/>
          </ac:spMkLst>
        </pc:spChg>
        <pc:spChg chg="add del">
          <ac:chgData name="Hoàng Long" userId="6319a6d66562109b" providerId="Windows Live" clId="Web-{9090ED6D-C6F8-4F5A-87FB-F193644F5EB2}" dt="2021-11-15T14:09:13.268" v="89"/>
          <ac:spMkLst>
            <pc:docMk/>
            <pc:sldMk cId="2505812330" sldId="319"/>
            <ac:spMk id="32" creationId="{BD92035A-AA2F-4CD8-A556-1CE8BDEC75BD}"/>
          </ac:spMkLst>
        </pc:spChg>
        <pc:spChg chg="add del">
          <ac:chgData name="Hoàng Long" userId="6319a6d66562109b" providerId="Windows Live" clId="Web-{9090ED6D-C6F8-4F5A-87FB-F193644F5EB2}" dt="2021-11-15T14:09:13.268" v="89"/>
          <ac:spMkLst>
            <pc:docMk/>
            <pc:sldMk cId="2505812330" sldId="319"/>
            <ac:spMk id="34" creationId="{ED888B23-07FA-482A-96DF-47E31AF1A603}"/>
          </ac:spMkLst>
        </pc:spChg>
        <pc:spChg chg="add">
          <ac:chgData name="Hoàng Long" userId="6319a6d66562109b" providerId="Windows Live" clId="Web-{9090ED6D-C6F8-4F5A-87FB-F193644F5EB2}" dt="2021-11-15T14:27:02.950" v="237"/>
          <ac:spMkLst>
            <pc:docMk/>
            <pc:sldMk cId="2505812330" sldId="319"/>
            <ac:spMk id="35" creationId="{B819A166-7571-4003-A6B8-B62034C3ED30}"/>
          </ac:spMkLst>
        </pc:spChg>
        <pc:grpChg chg="add del">
          <ac:chgData name="Hoàng Long" userId="6319a6d66562109b" providerId="Windows Live" clId="Web-{9090ED6D-C6F8-4F5A-87FB-F193644F5EB2}" dt="2021-11-15T14:09:13.268" v="89"/>
          <ac:grpSpMkLst>
            <pc:docMk/>
            <pc:sldMk cId="2505812330" sldId="319"/>
            <ac:grpSpMk id="28" creationId="{5D1A9D8B-3117-4D9D-BDA4-DD81895098B0}"/>
          </ac:grpSpMkLst>
        </pc:grpChg>
        <pc:graphicFrameChg chg="add modGraphic">
          <ac:chgData name="Hoàng Long" userId="6319a6d66562109b" providerId="Windows Live" clId="Web-{9090ED6D-C6F8-4F5A-87FB-F193644F5EB2}" dt="2021-11-15T14:27:42.482" v="244" actId="20577"/>
          <ac:graphicFrameMkLst>
            <pc:docMk/>
            <pc:sldMk cId="2505812330" sldId="319"/>
            <ac:graphicFrameMk id="31" creationId="{7959B1C4-E967-4604-B95F-D7CA87FDCA04}"/>
          </ac:graphicFrameMkLst>
        </pc:graphicFrameChg>
        <pc:picChg chg="del">
          <ac:chgData name="Hoàng Long" userId="6319a6d66562109b" providerId="Windows Live" clId="Web-{9090ED6D-C6F8-4F5A-87FB-F193644F5EB2}" dt="2021-11-15T14:03:39.291" v="50"/>
          <ac:picMkLst>
            <pc:docMk/>
            <pc:sldMk cId="2505812330" sldId="319"/>
            <ac:picMk id="6" creationId="{53029E5D-5ACA-44D7-84BD-3ED8F32C378D}"/>
          </ac:picMkLst>
        </pc:picChg>
      </pc:sldChg>
      <pc:sldChg chg="addSp delSp modSp add mod replI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3699807642" sldId="321"/>
        </pc:sldMkLst>
        <pc:spChg chg="mod ord">
          <ac:chgData name="Hoàng Long" userId="6319a6d66562109b" providerId="Windows Live" clId="Web-{9090ED6D-C6F8-4F5A-87FB-F193644F5EB2}" dt="2021-11-15T14:20:10.159" v="205" actId="20577"/>
          <ac:spMkLst>
            <pc:docMk/>
            <pc:sldMk cId="3699807642" sldId="321"/>
            <ac:spMk id="5" creationId="{C2E48775-A7BC-4917-B95F-8C740D851E49}"/>
          </ac:spMkLst>
        </pc:spChg>
        <pc:spChg chg="mod">
          <ac:chgData name="Hoàng Long" userId="6319a6d66562109b" providerId="Windows Live" clId="Web-{9090ED6D-C6F8-4F5A-87FB-F193644F5EB2}" dt="2021-11-15T14:19:50.408" v="201"/>
          <ac:spMkLst>
            <pc:docMk/>
            <pc:sldMk cId="3699807642" sldId="321"/>
            <ac:spMk id="7" creationId="{47E4460F-B7EA-462C-A43C-44E40C713B44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9" creationId="{F3060C83-F051-4F0E-ABAD-AA0DFC48B218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11" creationId="{83C98ABE-055B-441F-B07E-44F97F083C39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13" creationId="{29FDB030-9B49-4CED-8CCD-4D99382388AC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15" creationId="{3783CA14-24A1-485C-8B30-D6A5D87987AD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17" creationId="{9A97C86A-04D6-40F7-AE84-31AB43E6A846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19" creationId="{FF9F2414-84E8-453E-B1F3-389FDE8192D9}"/>
          </ac:spMkLst>
        </pc:spChg>
        <pc:spChg chg="del">
          <ac:chgData name="Hoàng Long" userId="6319a6d66562109b" providerId="Windows Live" clId="Web-{9090ED6D-C6F8-4F5A-87FB-F193644F5EB2}" dt="2021-11-15T14:14:09.400" v="145"/>
          <ac:spMkLst>
            <pc:docMk/>
            <pc:sldMk cId="3699807642" sldId="321"/>
            <ac:spMk id="21" creationId="{3ECA69A1-7536-43AC-85EF-C7106179F5ED}"/>
          </ac:spMkLst>
        </pc:spChg>
        <pc:spChg chg="add del">
          <ac:chgData name="Hoàng Long" userId="6319a6d66562109b" providerId="Windows Live" clId="Web-{9090ED6D-C6F8-4F5A-87FB-F193644F5EB2}" dt="2021-11-15T14:19:50.408" v="201"/>
          <ac:spMkLst>
            <pc:docMk/>
            <pc:sldMk cId="3699807642" sldId="321"/>
            <ac:spMk id="26" creationId="{5E39A796-BE83-48B1-B33F-35C4A32AAB57}"/>
          </ac:spMkLst>
        </pc:spChg>
        <pc:spChg chg="add del">
          <ac:chgData name="Hoàng Long" userId="6319a6d66562109b" providerId="Windows Live" clId="Web-{9090ED6D-C6F8-4F5A-87FB-F193644F5EB2}" dt="2021-11-15T14:19:50.408" v="201"/>
          <ac:spMkLst>
            <pc:docMk/>
            <pc:sldMk cId="3699807642" sldId="321"/>
            <ac:spMk id="28" creationId="{72F84B47-E267-4194-8194-831DB7B5547F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3699807642" sldId="321"/>
            <ac:spMk id="33" creationId="{81AEB8A9-B768-4E30-BA55-D919E6687343}"/>
          </ac:spMkLst>
        </pc:spChg>
        <pc:picChg chg="add mod">
          <ac:chgData name="Hoàng Long" userId="6319a6d66562109b" providerId="Windows Live" clId="Web-{9090ED6D-C6F8-4F5A-87FB-F193644F5EB2}" dt="2021-11-15T14:19:50.408" v="201"/>
          <ac:picMkLst>
            <pc:docMk/>
            <pc:sldMk cId="3699807642" sldId="321"/>
            <ac:picMk id="2" creationId="{3EB313C9-B39A-4757-AD15-1D21DEE0E351}"/>
          </ac:picMkLst>
        </pc:picChg>
      </pc:sldChg>
      <pc:sldChg chg="new del">
        <pc:chgData name="Hoàng Long" userId="6319a6d66562109b" providerId="Windows Live" clId="Web-{9090ED6D-C6F8-4F5A-87FB-F193644F5EB2}" dt="2021-11-15T14:14:47.917" v="155"/>
        <pc:sldMkLst>
          <pc:docMk/>
          <pc:sldMk cId="474709228" sldId="322"/>
        </pc:sldMkLst>
      </pc:sldChg>
      <pc:sldChg chg="add del replId">
        <pc:chgData name="Hoàng Long" userId="6319a6d66562109b" providerId="Windows Live" clId="Web-{9090ED6D-C6F8-4F5A-87FB-F193644F5EB2}" dt="2021-11-15T14:17:16.951" v="156"/>
        <pc:sldMkLst>
          <pc:docMk/>
          <pc:sldMk cId="2865607493" sldId="323"/>
        </pc:sldMkLst>
      </pc:sldChg>
      <pc:sldChg chg="addSp delSp mo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2776756121" sldId="324"/>
        </pc:sldMkLst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776756121" sldId="324"/>
            <ac:spMk id="21" creationId="{3ECA69A1-7536-43AC-85EF-C7106179F5ED}"/>
          </ac:spMkLst>
        </pc:spChg>
      </pc:sldChg>
      <pc:sldChg chg="addSp delSp modSp add mod replI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128578879" sldId="325"/>
        </pc:sldMkLst>
        <pc:spChg chg="mod">
          <ac:chgData name="Hoàng Long" userId="6319a6d66562109b" providerId="Windows Live" clId="Web-{9090ED6D-C6F8-4F5A-87FB-F193644F5EB2}" dt="2021-11-15T14:18:43.813" v="184" actId="20577"/>
          <ac:spMkLst>
            <pc:docMk/>
            <pc:sldMk cId="128578879" sldId="325"/>
            <ac:spMk id="5" creationId="{C2E48775-A7BC-4917-B95F-8C740D851E49}"/>
          </ac:spMkLst>
        </pc:spChg>
        <pc:spChg chg="mod">
          <ac:chgData name="Hoàng Long" userId="6319a6d66562109b" providerId="Windows Live" clId="Web-{9090ED6D-C6F8-4F5A-87FB-F193644F5EB2}" dt="2021-11-15T14:18:19.922" v="172"/>
          <ac:spMkLst>
            <pc:docMk/>
            <pc:sldMk cId="128578879" sldId="325"/>
            <ac:spMk id="7" creationId="{47E4460F-B7EA-462C-A43C-44E40C713B44}"/>
          </ac:spMkLst>
        </pc:spChg>
        <pc:spChg chg="del">
          <ac:chgData name="Hoàng Long" userId="6319a6d66562109b" providerId="Windows Live" clId="Web-{9090ED6D-C6F8-4F5A-87FB-F193644F5EB2}" dt="2021-11-15T14:18:19.922" v="172"/>
          <ac:spMkLst>
            <pc:docMk/>
            <pc:sldMk cId="128578879" sldId="325"/>
            <ac:spMk id="26" creationId="{5E39A796-BE83-48B1-B33F-35C4A32AAB57}"/>
          </ac:spMkLst>
        </pc:spChg>
        <pc:spChg chg="del">
          <ac:chgData name="Hoàng Long" userId="6319a6d66562109b" providerId="Windows Live" clId="Web-{9090ED6D-C6F8-4F5A-87FB-F193644F5EB2}" dt="2021-11-15T14:18:19.922" v="172"/>
          <ac:spMkLst>
            <pc:docMk/>
            <pc:sldMk cId="128578879" sldId="325"/>
            <ac:spMk id="28" creationId="{72F84B47-E267-4194-8194-831DB7B5547F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8578879" sldId="325"/>
            <ac:spMk id="33" creationId="{81AEB8A9-B768-4E30-BA55-D919E6687343}"/>
          </ac:spMkLst>
        </pc:spChg>
        <pc:picChg chg="del">
          <ac:chgData name="Hoàng Long" userId="6319a6d66562109b" providerId="Windows Live" clId="Web-{9090ED6D-C6F8-4F5A-87FB-F193644F5EB2}" dt="2021-11-15T14:18:03.921" v="165"/>
          <ac:picMkLst>
            <pc:docMk/>
            <pc:sldMk cId="128578879" sldId="325"/>
            <ac:picMk id="2" creationId="{3EB313C9-B39A-4757-AD15-1D21DEE0E351}"/>
          </ac:picMkLst>
        </pc:picChg>
        <pc:picChg chg="add del mod">
          <ac:chgData name="Hoàng Long" userId="6319a6d66562109b" providerId="Windows Live" clId="Web-{9090ED6D-C6F8-4F5A-87FB-F193644F5EB2}" dt="2021-11-15T14:17:59.781" v="164"/>
          <ac:picMkLst>
            <pc:docMk/>
            <pc:sldMk cId="128578879" sldId="325"/>
            <ac:picMk id="3" creationId="{5919765F-0778-452B-A3D9-42D30D19B583}"/>
          </ac:picMkLst>
        </pc:picChg>
        <pc:picChg chg="add mod">
          <ac:chgData name="Hoàng Long" userId="6319a6d66562109b" providerId="Windows Live" clId="Web-{9090ED6D-C6F8-4F5A-87FB-F193644F5EB2}" dt="2021-11-15T14:18:52.344" v="185" actId="1076"/>
          <ac:picMkLst>
            <pc:docMk/>
            <pc:sldMk cId="128578879" sldId="325"/>
            <ac:picMk id="4" creationId="{B6C7BD43-B179-4EA7-B962-196A8B065D67}"/>
          </ac:picMkLst>
        </pc:picChg>
      </pc:sldChg>
      <pc:sldChg chg="addSp delSp modSp add mod replId modClrScheme delDesignElem chgLayout">
        <pc:chgData name="Hoàng Long" userId="6319a6d66562109b" providerId="Windows Live" clId="Web-{9090ED6D-C6F8-4F5A-87FB-F193644F5EB2}" dt="2021-11-15T14:22:51.944" v="217"/>
        <pc:sldMkLst>
          <pc:docMk/>
          <pc:sldMk cId="2845089577" sldId="326"/>
        </pc:sldMkLst>
        <pc:spChg chg="mod">
          <ac:chgData name="Hoàng Long" userId="6319a6d66562109b" providerId="Windows Live" clId="Web-{9090ED6D-C6F8-4F5A-87FB-F193644F5EB2}" dt="2021-11-15T14:19:42.721" v="200" actId="20577"/>
          <ac:spMkLst>
            <pc:docMk/>
            <pc:sldMk cId="2845089577" sldId="326"/>
            <ac:spMk id="5" creationId="{C2E48775-A7BC-4917-B95F-8C740D851E49}"/>
          </ac:spMkLst>
        </pc:spChg>
        <pc:spChg chg="mod">
          <ac:chgData name="Hoàng Long" userId="6319a6d66562109b" providerId="Windows Live" clId="Web-{9090ED6D-C6F8-4F5A-87FB-F193644F5EB2}" dt="2021-11-15T14:19:30.314" v="195"/>
          <ac:spMkLst>
            <pc:docMk/>
            <pc:sldMk cId="2845089577" sldId="326"/>
            <ac:spMk id="7" creationId="{47E4460F-B7EA-462C-A43C-44E40C713B44}"/>
          </ac:spMkLst>
        </pc:spChg>
        <pc:spChg chg="del">
          <ac:chgData name="Hoàng Long" userId="6319a6d66562109b" providerId="Windows Live" clId="Web-{9090ED6D-C6F8-4F5A-87FB-F193644F5EB2}" dt="2021-11-15T14:19:30.314" v="195"/>
          <ac:spMkLst>
            <pc:docMk/>
            <pc:sldMk cId="2845089577" sldId="326"/>
            <ac:spMk id="26" creationId="{5E39A796-BE83-48B1-B33F-35C4A32AAB57}"/>
          </ac:spMkLst>
        </pc:spChg>
        <pc:spChg chg="del">
          <ac:chgData name="Hoàng Long" userId="6319a6d66562109b" providerId="Windows Live" clId="Web-{9090ED6D-C6F8-4F5A-87FB-F193644F5EB2}" dt="2021-11-15T14:19:30.314" v="195"/>
          <ac:spMkLst>
            <pc:docMk/>
            <pc:sldMk cId="2845089577" sldId="326"/>
            <ac:spMk id="28" creationId="{72F84B47-E267-4194-8194-831DB7B5547F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2845089577" sldId="326"/>
            <ac:spMk id="33" creationId="{81AEB8A9-B768-4E30-BA55-D919E6687343}"/>
          </ac:spMkLst>
        </pc:spChg>
        <pc:picChg chg="del">
          <ac:chgData name="Hoàng Long" userId="6319a6d66562109b" providerId="Windows Live" clId="Web-{9090ED6D-C6F8-4F5A-87FB-F193644F5EB2}" dt="2021-11-15T14:19:22.251" v="190"/>
          <ac:picMkLst>
            <pc:docMk/>
            <pc:sldMk cId="2845089577" sldId="326"/>
            <ac:picMk id="2" creationId="{3EB313C9-B39A-4757-AD15-1D21DEE0E351}"/>
          </ac:picMkLst>
        </pc:picChg>
        <pc:picChg chg="add mod">
          <ac:chgData name="Hoàng Long" userId="6319a6d66562109b" providerId="Windows Live" clId="Web-{9090ED6D-C6F8-4F5A-87FB-F193644F5EB2}" dt="2021-11-15T14:19:34.423" v="196" actId="1076"/>
          <ac:picMkLst>
            <pc:docMk/>
            <pc:sldMk cId="2845089577" sldId="326"/>
            <ac:picMk id="3" creationId="{5C8A2AF0-FF43-40E0-8A44-7E7490DFA3D7}"/>
          </ac:picMkLst>
        </pc:picChg>
      </pc:sldChg>
      <pc:sldChg chg="mod modClrScheme chgLayout">
        <pc:chgData name="Hoàng Long" userId="6319a6d66562109b" providerId="Windows Live" clId="Web-{9090ED6D-C6F8-4F5A-87FB-F193644F5EB2}" dt="2021-11-15T14:22:51.944" v="217"/>
        <pc:sldMkLst>
          <pc:docMk/>
          <pc:sldMk cId="234375482" sldId="327"/>
        </pc:sldMkLst>
      </pc:sldChg>
      <pc:sldChg chg="addSp delSp add del mod modClrScheme delDesignElem chgLayout">
        <pc:chgData name="Hoàng Long" userId="6319a6d66562109b" providerId="Windows Live" clId="Web-{9090ED6D-C6F8-4F5A-87FB-F193644F5EB2}" dt="2021-11-15T14:24:42.212" v="223"/>
        <pc:sldMkLst>
          <pc:docMk/>
          <pc:sldMk cId="1295477225" sldId="328"/>
        </pc:sldMkLst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9" creationId="{F3060C83-F051-4F0E-ABAD-AA0DFC48B218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11" creationId="{83C98ABE-055B-441F-B07E-44F97F083C3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13" creationId="{29FDB030-9B49-4CED-8CCD-4D99382388AC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15" creationId="{3783CA14-24A1-485C-8B30-D6A5D87987AD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17" creationId="{9A97C86A-04D6-40F7-AE84-31AB43E6A846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19" creationId="{FF9F2414-84E8-453E-B1F3-389FDE8192D9}"/>
          </ac:spMkLst>
        </pc:spChg>
        <pc:spChg chg="add del">
          <ac:chgData name="Hoàng Long" userId="6319a6d66562109b" providerId="Windows Live" clId="Web-{9090ED6D-C6F8-4F5A-87FB-F193644F5EB2}" dt="2021-11-15T14:22:51.944" v="217"/>
          <ac:spMkLst>
            <pc:docMk/>
            <pc:sldMk cId="1295477225" sldId="328"/>
            <ac:spMk id="21" creationId="{3ECA69A1-7536-43AC-85EF-C7106179F5ED}"/>
          </ac:spMkLst>
        </pc:spChg>
      </pc:sldChg>
      <pc:sldChg chg="addSp delSp modSp add replId">
        <pc:chgData name="Hoàng Long" userId="6319a6d66562109b" providerId="Windows Live" clId="Web-{9090ED6D-C6F8-4F5A-87FB-F193644F5EB2}" dt="2021-11-15T14:25:47.448" v="230" actId="1076"/>
        <pc:sldMkLst>
          <pc:docMk/>
          <pc:sldMk cId="1921315282" sldId="329"/>
        </pc:sldMkLst>
        <pc:spChg chg="mod">
          <ac:chgData name="Hoàng Long" userId="6319a6d66562109b" providerId="Windows Live" clId="Web-{9090ED6D-C6F8-4F5A-87FB-F193644F5EB2}" dt="2021-11-15T14:25:16.900" v="226" actId="20577"/>
          <ac:spMkLst>
            <pc:docMk/>
            <pc:sldMk cId="1921315282" sldId="329"/>
            <ac:spMk id="3" creationId="{00000000-0000-0000-0000-000000000000}"/>
          </ac:spMkLst>
        </pc:spChg>
        <pc:picChg chg="del">
          <ac:chgData name="Hoàng Long" userId="6319a6d66562109b" providerId="Windows Live" clId="Web-{9090ED6D-C6F8-4F5A-87FB-F193644F5EB2}" dt="2021-11-15T14:25:20.135" v="227"/>
          <ac:picMkLst>
            <pc:docMk/>
            <pc:sldMk cId="1921315282" sldId="329"/>
            <ac:picMk id="6" creationId="{4CD64293-75A7-4624-9DA1-994FAF5E795A}"/>
          </ac:picMkLst>
        </pc:picChg>
        <pc:picChg chg="add mod">
          <ac:chgData name="Hoàng Long" userId="6319a6d66562109b" providerId="Windows Live" clId="Web-{9090ED6D-C6F8-4F5A-87FB-F193644F5EB2}" dt="2021-11-15T14:25:47.448" v="230" actId="1076"/>
          <ac:picMkLst>
            <pc:docMk/>
            <pc:sldMk cId="1921315282" sldId="329"/>
            <ac:picMk id="7" creationId="{CFE34577-986A-488A-A1A6-F86077B9E857}"/>
          </ac:picMkLst>
        </pc:picChg>
      </pc:sldChg>
      <pc:sldChg chg="delSp modSp add del replId">
        <pc:chgData name="Hoàng Long" userId="6319a6d66562109b" providerId="Windows Live" clId="Web-{9090ED6D-C6F8-4F5A-87FB-F193644F5EB2}" dt="2021-11-15T14:37:55.450" v="267"/>
        <pc:sldMkLst>
          <pc:docMk/>
          <pc:sldMk cId="3987891066" sldId="331"/>
        </pc:sldMkLst>
        <pc:spChg chg="mod">
          <ac:chgData name="Hoàng Long" userId="6319a6d66562109b" providerId="Windows Live" clId="Web-{9090ED6D-C6F8-4F5A-87FB-F193644F5EB2}" dt="2021-11-15T14:36:42.401" v="258" actId="1076"/>
          <ac:spMkLst>
            <pc:docMk/>
            <pc:sldMk cId="3987891066" sldId="331"/>
            <ac:spMk id="5" creationId="{C2E48775-A7BC-4917-B95F-8C740D851E49}"/>
          </ac:spMkLst>
        </pc:spChg>
        <pc:spChg chg="mod">
          <ac:chgData name="Hoàng Long" userId="6319a6d66562109b" providerId="Windows Live" clId="Web-{9090ED6D-C6F8-4F5A-87FB-F193644F5EB2}" dt="2021-11-15T14:31:33.066" v="256" actId="20577"/>
          <ac:spMkLst>
            <pc:docMk/>
            <pc:sldMk cId="3987891066" sldId="331"/>
            <ac:spMk id="7" creationId="{47E4460F-B7EA-462C-A43C-44E40C713B44}"/>
          </ac:spMkLst>
        </pc:spChg>
        <pc:picChg chg="del">
          <ac:chgData name="Hoàng Long" userId="6319a6d66562109b" providerId="Windows Live" clId="Web-{9090ED6D-C6F8-4F5A-87FB-F193644F5EB2}" dt="2021-11-15T14:30:44.861" v="246"/>
          <ac:picMkLst>
            <pc:docMk/>
            <pc:sldMk cId="3987891066" sldId="331"/>
            <ac:picMk id="3" creationId="{5C8A2AF0-FF43-40E0-8A44-7E7490DFA3D7}"/>
          </ac:picMkLst>
        </pc:picChg>
      </pc:sldChg>
      <pc:sldChg chg="addSp delSp modSp new del">
        <pc:chgData name="Hoàng Long" userId="6319a6d66562109b" providerId="Windows Live" clId="Web-{9090ED6D-C6F8-4F5A-87FB-F193644F5EB2}" dt="2021-11-15T14:37:54.184" v="266"/>
        <pc:sldMkLst>
          <pc:docMk/>
          <pc:sldMk cId="3287382536" sldId="333"/>
        </pc:sldMkLst>
        <pc:spChg chg="add del">
          <ac:chgData name="Hoàng Long" userId="6319a6d66562109b" providerId="Windows Live" clId="Web-{9090ED6D-C6F8-4F5A-87FB-F193644F5EB2}" dt="2021-11-15T14:37:27.340" v="264"/>
          <ac:spMkLst>
            <pc:docMk/>
            <pc:sldMk cId="3287382536" sldId="333"/>
            <ac:spMk id="2" creationId="{382E9313-3BAA-4790-A958-D593D0C0516D}"/>
          </ac:spMkLst>
        </pc:spChg>
        <pc:spChg chg="add mod">
          <ac:chgData name="Hoàng Long" userId="6319a6d66562109b" providerId="Windows Live" clId="Web-{9090ED6D-C6F8-4F5A-87FB-F193644F5EB2}" dt="2021-11-15T14:37:24.074" v="263" actId="1076"/>
          <ac:spMkLst>
            <pc:docMk/>
            <pc:sldMk cId="3287382536" sldId="333"/>
            <ac:spMk id="3" creationId="{54B61FD5-DBD4-462F-A2AE-9ACFC7B3D47A}"/>
          </ac:spMkLst>
        </pc:spChg>
      </pc:sldChg>
      <pc:sldChg chg="add replId">
        <pc:chgData name="Hoàng Long" userId="6319a6d66562109b" providerId="Windows Live" clId="Web-{9090ED6D-C6F8-4F5A-87FB-F193644F5EB2}" dt="2021-11-15T14:37:50.856" v="265"/>
        <pc:sldMkLst>
          <pc:docMk/>
          <pc:sldMk cId="1738838638" sldId="335"/>
        </pc:sldMkLst>
      </pc:sldChg>
      <pc:sldChg chg="addSp delSp modSp">
        <pc:chgData name="Hoàng Long" userId="6319a6d66562109b" providerId="Windows Live" clId="Web-{9090ED6D-C6F8-4F5A-87FB-F193644F5EB2}" dt="2021-11-15T14:44:54.616" v="300" actId="14100"/>
        <pc:sldMkLst>
          <pc:docMk/>
          <pc:sldMk cId="1738838638" sldId="336"/>
        </pc:sldMkLst>
        <pc:spChg chg="del">
          <ac:chgData name="Hoàng Long" userId="6319a6d66562109b" providerId="Windows Live" clId="Web-{9090ED6D-C6F8-4F5A-87FB-F193644F5EB2}" dt="2021-11-15T14:41:14.033" v="283"/>
          <ac:spMkLst>
            <pc:docMk/>
            <pc:sldMk cId="1738838638" sldId="336"/>
            <ac:spMk id="16" creationId="{EA02F4F5-FC41-4354-9636-15F7B43FEDBC}"/>
          </ac:spMkLst>
        </pc:spChg>
        <pc:spChg chg="mod">
          <ac:chgData name="Hoàng Long" userId="6319a6d66562109b" providerId="Windows Live" clId="Web-{9090ED6D-C6F8-4F5A-87FB-F193644F5EB2}" dt="2021-11-15T14:42:10.331" v="296" actId="1076"/>
          <ac:spMkLst>
            <pc:docMk/>
            <pc:sldMk cId="1738838638" sldId="336"/>
            <ac:spMk id="18" creationId="{EA02F4F5-FC41-4354-9636-15F7B43FEDBC}"/>
          </ac:spMkLst>
        </pc:spChg>
        <pc:picChg chg="add mod">
          <ac:chgData name="Hoàng Long" userId="6319a6d66562109b" providerId="Windows Live" clId="Web-{9090ED6D-C6F8-4F5A-87FB-F193644F5EB2}" dt="2021-11-15T14:44:54.616" v="300" actId="14100"/>
          <ac:picMkLst>
            <pc:docMk/>
            <pc:sldMk cId="1738838638" sldId="336"/>
            <ac:picMk id="6" creationId="{8FFD9AC6-BD1B-4076-B712-23D403161969}"/>
          </ac:picMkLst>
        </pc:picChg>
        <pc:picChg chg="del">
          <ac:chgData name="Hoàng Long" userId="6319a6d66562109b" providerId="Windows Live" clId="Web-{9090ED6D-C6F8-4F5A-87FB-F193644F5EB2}" dt="2021-11-15T14:38:02.653" v="268"/>
          <ac:picMkLst>
            <pc:docMk/>
            <pc:sldMk cId="1738838638" sldId="336"/>
            <ac:picMk id="7" creationId="{CFE34577-986A-488A-A1A6-F86077B9E857}"/>
          </ac:picMkLst>
        </pc:picChg>
      </pc:sldChg>
      <pc:sldChg chg="addSp delSp modSp add del replId">
        <pc:chgData name="Hoàng Long" userId="6319a6d66562109b" providerId="Windows Live" clId="Web-{9090ED6D-C6F8-4F5A-87FB-F193644F5EB2}" dt="2021-11-15T14:49:55.248" v="324"/>
        <pc:sldMkLst>
          <pc:docMk/>
          <pc:sldMk cId="597351230" sldId="342"/>
        </pc:sldMkLst>
        <pc:graphicFrameChg chg="add del mod modGraphic">
          <ac:chgData name="Hoàng Long" userId="6319a6d66562109b" providerId="Windows Live" clId="Web-{9090ED6D-C6F8-4F5A-87FB-F193644F5EB2}" dt="2021-11-15T14:49:51.905" v="323"/>
          <ac:graphicFrameMkLst>
            <pc:docMk/>
            <pc:sldMk cId="597351230" sldId="342"/>
            <ac:graphicFrameMk id="8" creationId="{FF99093B-CEB0-4B4B-8051-14888DEA1211}"/>
          </ac:graphicFrameMkLst>
        </pc:graphicFrameChg>
        <pc:picChg chg="del">
          <ac:chgData name="Hoàng Long" userId="6319a6d66562109b" providerId="Windows Live" clId="Web-{9090ED6D-C6F8-4F5A-87FB-F193644F5EB2}" dt="2021-11-15T14:48:37.356" v="302"/>
          <ac:picMkLst>
            <pc:docMk/>
            <pc:sldMk cId="597351230" sldId="342"/>
            <ac:picMk id="6" creationId="{8FFD9AC6-BD1B-4076-B712-23D403161969}"/>
          </ac:picMkLst>
        </pc:picChg>
      </pc:sldChg>
      <pc:sldChg chg="addSp delSp modSp add replId">
        <pc:chgData name="Hoàng Long" userId="6319a6d66562109b" providerId="Windows Live" clId="Web-{9090ED6D-C6F8-4F5A-87FB-F193644F5EB2}" dt="2021-11-15T15:12:48.969" v="631"/>
        <pc:sldMkLst>
          <pc:docMk/>
          <pc:sldMk cId="3311596133" sldId="343"/>
        </pc:sldMkLst>
        <pc:spChg chg="del topLvl">
          <ac:chgData name="Hoàng Long" userId="6319a6d66562109b" providerId="Windows Live" clId="Web-{9090ED6D-C6F8-4F5A-87FB-F193644F5EB2}" dt="2021-11-15T15:04:12.894" v="377"/>
          <ac:spMkLst>
            <pc:docMk/>
            <pc:sldMk cId="3311596133" sldId="343"/>
            <ac:spMk id="3" creationId="{00000000-0000-0000-0000-000000000000}"/>
          </ac:spMkLst>
        </pc:spChg>
        <pc:spChg chg="topLvl">
          <ac:chgData name="Hoàng Long" userId="6319a6d66562109b" providerId="Windows Live" clId="Web-{9090ED6D-C6F8-4F5A-87FB-F193644F5EB2}" dt="2021-11-15T15:04:12.894" v="377"/>
          <ac:spMkLst>
            <pc:docMk/>
            <pc:sldMk cId="3311596133" sldId="343"/>
            <ac:spMk id="4" creationId="{00000000-0000-0000-0000-000000000000}"/>
          </ac:spMkLst>
        </pc:spChg>
        <pc:spChg chg="add mod">
          <ac:chgData name="Hoàng Long" userId="6319a6d66562109b" providerId="Windows Live" clId="Web-{9090ED6D-C6F8-4F5A-87FB-F193644F5EB2}" dt="2021-11-15T15:11:33.373" v="587" actId="20577"/>
          <ac:spMkLst>
            <pc:docMk/>
            <pc:sldMk cId="3311596133" sldId="343"/>
            <ac:spMk id="13" creationId="{EFE3EF51-3545-4678-ACF5-F980E60F5CB9}"/>
          </ac:spMkLst>
        </pc:spChg>
        <pc:spChg chg="del mod">
          <ac:chgData name="Hoàng Long" userId="6319a6d66562109b" providerId="Windows Live" clId="Web-{9090ED6D-C6F8-4F5A-87FB-F193644F5EB2}" dt="2021-11-15T15:04:08.863" v="376"/>
          <ac:spMkLst>
            <pc:docMk/>
            <pc:sldMk cId="3311596133" sldId="343"/>
            <ac:spMk id="22" creationId="{245847F5-40D6-4518-82F1-E44AB8389B60}"/>
          </ac:spMkLst>
        </pc:spChg>
        <pc:grpChg chg="del">
          <ac:chgData name="Hoàng Long" userId="6319a6d66562109b" providerId="Windows Live" clId="Web-{9090ED6D-C6F8-4F5A-87FB-F193644F5EB2}" dt="2021-11-15T15:04:12.894" v="377"/>
          <ac:grpSpMkLst>
            <pc:docMk/>
            <pc:sldMk cId="3311596133" sldId="343"/>
            <ac:grpSpMk id="2" creationId="{00000000-0000-0000-0000-000000000000}"/>
          </ac:grpSpMkLst>
        </pc:grpChg>
        <pc:graphicFrameChg chg="add del mod modGraphic">
          <ac:chgData name="Hoàng Long" userId="6319a6d66562109b" providerId="Windows Live" clId="Web-{9090ED6D-C6F8-4F5A-87FB-F193644F5EB2}" dt="2021-11-15T15:06:37.835" v="463"/>
          <ac:graphicFrameMkLst>
            <pc:docMk/>
            <pc:sldMk cId="3311596133" sldId="343"/>
            <ac:graphicFrameMk id="6" creationId="{6D5732CA-E1AB-4151-904A-A9489085EC3B}"/>
          </ac:graphicFrameMkLst>
        </pc:graphicFrameChg>
        <pc:graphicFrameChg chg="add mod modGraphic">
          <ac:chgData name="Hoàng Long" userId="6319a6d66562109b" providerId="Windows Live" clId="Web-{9090ED6D-C6F8-4F5A-87FB-F193644F5EB2}" dt="2021-11-15T15:12:48.969" v="631"/>
          <ac:graphicFrameMkLst>
            <pc:docMk/>
            <pc:sldMk cId="3311596133" sldId="343"/>
            <ac:graphicFrameMk id="11" creationId="{7081DDFD-5B73-4D61-91BD-41F288F66543}"/>
          </ac:graphicFrameMkLst>
        </pc:graphicFrameChg>
      </pc:sldChg>
      <pc:sldMasterChg chg="add del addSldLayout delSldLayout">
        <pc:chgData name="Hoàng Long" userId="6319a6d66562109b" providerId="Windows Live" clId="Web-{9090ED6D-C6F8-4F5A-87FB-F193644F5EB2}" dt="2021-11-15T14:22:51.944" v="217"/>
        <pc:sldMasterMkLst>
          <pc:docMk/>
          <pc:sldMasterMk cId="0" sldId="2147483648"/>
        </pc:sldMasterMkLst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Hoàng Long" userId="6319a6d66562109b" providerId="Windows Live" clId="Web-{9090ED6D-C6F8-4F5A-87FB-F193644F5EB2}" dt="2021-11-15T14:22:51.944" v="21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Hoàng Long" userId="6319a6d66562109b" providerId="Windows Live" clId="Web-{9090ED6D-C6F8-4F5A-87FB-F193644F5EB2}" dt="2021-11-15T14:22:51.944" v="217"/>
        <pc:sldMasterMkLst>
          <pc:docMk/>
          <pc:sldMasterMk cId="1567824546" sldId="2147483660"/>
        </pc:sldMasterMkLst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28567337" sldId="2147483661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362529269" sldId="2147483662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2922701811" sldId="2147483663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423726688" sldId="2147483664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427516575" sldId="2147483665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2852044782" sldId="2147483666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1595751502" sldId="2147483667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886342292" sldId="2147483668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2473566522" sldId="2147483669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1790128063" sldId="2147483670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1566971286" sldId="2147483671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441892155" sldId="2147483672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120014783" sldId="2147483673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8704541" sldId="2147483674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3345274880" sldId="2147483675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2220460423" sldId="2147483676"/>
          </pc:sldLayoutMkLst>
        </pc:sldLayoutChg>
        <pc:sldLayoutChg chg="add del mod replId">
          <pc:chgData name="Hoàng Long" userId="6319a6d66562109b" providerId="Windows Live" clId="Web-{9090ED6D-C6F8-4F5A-87FB-F193644F5EB2}" dt="2021-11-15T14:22:51.944" v="217"/>
          <pc:sldLayoutMkLst>
            <pc:docMk/>
            <pc:sldMasterMk cId="1567824546" sldId="2147483660"/>
            <pc:sldLayoutMk cId="4289364754" sldId="2147483677"/>
          </pc:sldLayoutMkLst>
        </pc:sldLayoutChg>
      </pc:sldMasterChg>
    </pc:docChg>
  </pc:docChgLst>
  <pc:docChgLst>
    <pc:chgData name="Lê Ngọc Hưng" userId="8511c0889c31e0fc" providerId="Windows Live" clId="Web-{EBE3DF44-9751-457C-82A5-7819AFAC3770}"/>
    <pc:docChg chg="addSld modSld">
      <pc:chgData name="Lê Ngọc Hưng" userId="8511c0889c31e0fc" providerId="Windows Live" clId="Web-{EBE3DF44-9751-457C-82A5-7819AFAC3770}" dt="2021-11-15T14:23:17.480" v="359"/>
      <pc:docMkLst>
        <pc:docMk/>
      </pc:docMkLst>
      <pc:sldChg chg="addSp delSp modSp mod setBg">
        <pc:chgData name="Lê Ngọc Hưng" userId="8511c0889c31e0fc" providerId="Windows Live" clId="Web-{EBE3DF44-9751-457C-82A5-7819AFAC3770}" dt="2021-11-15T14:09:01.339" v="332" actId="1076"/>
        <pc:sldMkLst>
          <pc:docMk/>
          <pc:sldMk cId="0" sldId="256"/>
        </pc:sldMkLst>
        <pc:spChg chg="del mod topLvl">
          <ac:chgData name="Lê Ngọc Hưng" userId="8511c0889c31e0fc" providerId="Windows Live" clId="Web-{EBE3DF44-9751-457C-82A5-7819AFAC3770}" dt="2021-11-15T14:01:11.127" v="216"/>
          <ac:spMkLst>
            <pc:docMk/>
            <pc:sldMk cId="0" sldId="256"/>
            <ac:spMk id="4" creationId="{00000000-0000-0000-0000-000000000000}"/>
          </ac:spMkLst>
        </pc:spChg>
        <pc:spChg chg="del mod topLvl">
          <ac:chgData name="Lê Ngọc Hưng" userId="8511c0889c31e0fc" providerId="Windows Live" clId="Web-{EBE3DF44-9751-457C-82A5-7819AFAC3770}" dt="2021-11-15T14:00:06.314" v="191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Lê Ngọc Hưng" userId="8511c0889c31e0fc" providerId="Windows Live" clId="Web-{EBE3DF44-9751-457C-82A5-7819AFAC3770}" dt="2021-11-15T13:58:01.093" v="168"/>
          <ac:spMkLst>
            <pc:docMk/>
            <pc:sldMk cId="0" sldId="256"/>
            <ac:spMk id="6" creationId="{6A3E8058-5CBA-4D7A-9590-4BD5843DD5F4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10" creationId="{F3060C83-F051-4F0E-ABAD-AA0DFC48B218}"/>
          </ac:spMkLst>
        </pc:spChg>
        <pc:spChg chg="add del">
          <ac:chgData name="Lê Ngọc Hưng" userId="8511c0889c31e0fc" providerId="Windows Live" clId="Web-{EBE3DF44-9751-457C-82A5-7819AFAC3770}" dt="2021-11-15T13:57:18.545" v="145"/>
          <ac:spMkLst>
            <pc:docMk/>
            <pc:sldMk cId="0" sldId="256"/>
            <ac:spMk id="11" creationId="{D958A9B9-29A6-4233-81A3-7CC9C36FD102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12" creationId="{83C98ABE-055B-441F-B07E-44F97F083C39}"/>
          </ac:spMkLst>
        </pc:spChg>
        <pc:spChg chg="add mod">
          <ac:chgData name="Lê Ngọc Hưng" userId="8511c0889c31e0fc" providerId="Windows Live" clId="Web-{EBE3DF44-9751-457C-82A5-7819AFAC3770}" dt="2021-11-15T14:09:01.339" v="332" actId="1076"/>
          <ac:spMkLst>
            <pc:docMk/>
            <pc:sldMk cId="0" sldId="256"/>
            <ac:spMk id="13" creationId="{A4C68740-5A65-4CB4-97B3-EB08C4A4F4B4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14" creationId="{29FDB030-9B49-4CED-8CCD-4D99382388AC}"/>
          </ac:spMkLst>
        </pc:spChg>
        <pc:spChg chg="add del">
          <ac:chgData name="Lê Ngọc Hưng" userId="8511c0889c31e0fc" providerId="Windows Live" clId="Web-{EBE3DF44-9751-457C-82A5-7819AFAC3770}" dt="2021-11-15T14:01:21.768" v="219"/>
          <ac:spMkLst>
            <pc:docMk/>
            <pc:sldMk cId="0" sldId="256"/>
            <ac:spMk id="15" creationId="{B1F7A442-C99A-46FD-811A-5858FAA28F24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16" creationId="{3783CA14-24A1-485C-8B30-D6A5D87987AD}"/>
          </ac:spMkLst>
        </pc:spChg>
        <pc:spChg chg="add mod">
          <ac:chgData name="Lê Ngọc Hưng" userId="8511c0889c31e0fc" providerId="Windows Live" clId="Web-{EBE3DF44-9751-457C-82A5-7819AFAC3770}" dt="2021-11-15T14:08:56.245" v="329"/>
          <ac:spMkLst>
            <pc:docMk/>
            <pc:sldMk cId="0" sldId="256"/>
            <ac:spMk id="17" creationId="{F9FEC7C2-566F-4C01-952C-57285AB76557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18" creationId="{9A97C86A-04D6-40F7-AE84-31AB43E6A846}"/>
          </ac:spMkLst>
        </pc:spChg>
        <pc:spChg chg="add mod">
          <ac:chgData name="Lê Ngọc Hưng" userId="8511c0889c31e0fc" providerId="Windows Live" clId="Web-{EBE3DF44-9751-457C-82A5-7819AFAC3770}" dt="2021-11-15T14:08:56.230" v="328"/>
          <ac:spMkLst>
            <pc:docMk/>
            <pc:sldMk cId="0" sldId="256"/>
            <ac:spMk id="19" creationId="{95A28718-E63E-4EF5-BA1D-774DE0F34557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20" creationId="{FF9F2414-84E8-453E-B1F3-389FDE8192D9}"/>
          </ac:spMkLst>
        </pc:spChg>
        <pc:spChg chg="add mod">
          <ac:chgData name="Lê Ngọc Hưng" userId="8511c0889c31e0fc" providerId="Windows Live" clId="Web-{EBE3DF44-9751-457C-82A5-7819AFAC3770}" dt="2021-11-15T14:08:56.292" v="331"/>
          <ac:spMkLst>
            <pc:docMk/>
            <pc:sldMk cId="0" sldId="256"/>
            <ac:spMk id="21" creationId="{796AF7A9-B9A4-42F2-897F-5F84406C9096}"/>
          </ac:spMkLst>
        </pc:spChg>
        <pc:spChg chg="add">
          <ac:chgData name="Lê Ngọc Hưng" userId="8511c0889c31e0fc" providerId="Windows Live" clId="Web-{EBE3DF44-9751-457C-82A5-7819AFAC3770}" dt="2021-11-15T13:37:46.070" v="12"/>
          <ac:spMkLst>
            <pc:docMk/>
            <pc:sldMk cId="0" sldId="256"/>
            <ac:spMk id="22" creationId="{3ECA69A1-7536-43AC-85EF-C7106179F5ED}"/>
          </ac:spMkLst>
        </pc:spChg>
        <pc:grpChg chg="add del mod">
          <ac:chgData name="Lê Ngọc Hưng" userId="8511c0889c31e0fc" providerId="Windows Live" clId="Web-{EBE3DF44-9751-457C-82A5-7819AFAC3770}" dt="2021-11-15T14:00:06.314" v="191"/>
          <ac:grpSpMkLst>
            <pc:docMk/>
            <pc:sldMk cId="0" sldId="256"/>
            <ac:grpSpMk id="3" creationId="{00000000-0000-0000-0000-000000000000}"/>
          </ac:grpSpMkLst>
        </pc:grpChg>
        <pc:picChg chg="del">
          <ac:chgData name="Lê Ngọc Hưng" userId="8511c0889c31e0fc" providerId="Windows Live" clId="Web-{EBE3DF44-9751-457C-82A5-7819AFAC3770}" dt="2021-11-15T13:37:14.914" v="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Lê Ngọc Hưng" userId="8511c0889c31e0fc" providerId="Windows Live" clId="Web-{EBE3DF44-9751-457C-82A5-7819AFAC3770}" dt="2021-11-15T13:37:37.430" v="11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Lê Ngọc Hưng" userId="8511c0889c31e0fc" providerId="Windows Live" clId="Web-{EBE3DF44-9751-457C-82A5-7819AFAC3770}" dt="2021-11-15T13:37:28.586" v="9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Lê Ngọc Hưng" userId="8511c0889c31e0fc" providerId="Windows Live" clId="Web-{EBE3DF44-9751-457C-82A5-7819AFAC3770}" dt="2021-11-15T13:37:32.367" v="10"/>
          <ac:picMkLst>
            <pc:docMk/>
            <pc:sldMk cId="0" sldId="256"/>
            <ac:picMk id="9" creationId="{D774174E-31D0-45C3-BD69-9F226E7ED950}"/>
          </ac:picMkLst>
        </pc:picChg>
      </pc:sldChg>
      <pc:sldChg chg="addSp delSp modSp mod setBg">
        <pc:chgData name="Lê Ngọc Hưng" userId="8511c0889c31e0fc" providerId="Windows Live" clId="Web-{EBE3DF44-9751-457C-82A5-7819AFAC3770}" dt="2021-11-15T14:23:17.480" v="359"/>
        <pc:sldMkLst>
          <pc:docMk/>
          <pc:sldMk cId="0" sldId="257"/>
        </pc:sldMkLst>
        <pc:spChg chg="add del mod topLvl">
          <ac:chgData name="Lê Ngọc Hưng" userId="8511c0889c31e0fc" providerId="Windows Live" clId="Web-{EBE3DF44-9751-457C-82A5-7819AFAC3770}" dt="2021-11-15T14:12:11.671" v="338" actId="1076"/>
          <ac:spMkLst>
            <pc:docMk/>
            <pc:sldMk cId="0" sldId="257"/>
            <ac:spMk id="3" creationId="{00000000-0000-0000-0000-000000000000}"/>
          </ac:spMkLst>
        </pc:spChg>
        <pc:spChg chg="del mod topLvl">
          <ac:chgData name="Lê Ngọc Hưng" userId="8511c0889c31e0fc" providerId="Windows Live" clId="Web-{EBE3DF44-9751-457C-82A5-7819AFAC3770}" dt="2021-11-15T14:12:05.733" v="337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Lê Ngọc Hưng" userId="8511c0889c31e0fc" providerId="Windows Live" clId="Web-{EBE3DF44-9751-457C-82A5-7819AFAC3770}" dt="2021-11-15T14:13:11.125" v="350" actId="1076"/>
          <ac:spMkLst>
            <pc:docMk/>
            <pc:sldMk cId="0" sldId="257"/>
            <ac:spMk id="7" creationId="{5E458EDC-0199-4D23-9FE3-811F184FC122}"/>
          </ac:spMkLst>
        </pc:spChg>
        <pc:spChg chg="add del">
          <ac:chgData name="Lê Ngọc Hưng" userId="8511c0889c31e0fc" providerId="Windows Live" clId="Web-{EBE3DF44-9751-457C-82A5-7819AFAC3770}" dt="2021-11-15T14:22:40.432" v="352"/>
          <ac:spMkLst>
            <pc:docMk/>
            <pc:sldMk cId="0" sldId="257"/>
            <ac:spMk id="8" creationId="{BB5DEA07-8FB0-48C2-9320-CEA41FC5CF9D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9" creationId="{F3060C83-F051-4F0E-ABAD-AA0DFC48B218}"/>
          </ac:spMkLst>
        </pc:spChg>
        <pc:spChg chg="add del mod">
          <ac:chgData name="Lê Ngọc Hưng" userId="8511c0889c31e0fc" providerId="Windows Live" clId="Web-{EBE3DF44-9751-457C-82A5-7819AFAC3770}" dt="2021-11-15T14:23:11.761" v="358"/>
          <ac:spMkLst>
            <pc:docMk/>
            <pc:sldMk cId="0" sldId="257"/>
            <ac:spMk id="10" creationId="{24593F69-8655-48FB-99C1-16BE035A0BA4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11" creationId="{83C98ABE-055B-441F-B07E-44F97F083C39}"/>
          </ac:spMkLst>
        </pc:spChg>
        <pc:spChg chg="add">
          <ac:chgData name="Lê Ngọc Hưng" userId="8511c0889c31e0fc" providerId="Windows Live" clId="Web-{EBE3DF44-9751-457C-82A5-7819AFAC3770}" dt="2021-11-15T14:23:17.480" v="359"/>
          <ac:spMkLst>
            <pc:docMk/>
            <pc:sldMk cId="0" sldId="257"/>
            <ac:spMk id="12" creationId="{CF49244F-CC1A-478C-AB53-E4139656F406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13" creationId="{29FDB030-9B49-4CED-8CCD-4D99382388AC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15" creationId="{3783CA14-24A1-485C-8B30-D6A5D87987AD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17" creationId="{9A97C86A-04D6-40F7-AE84-31AB43E6A846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19" creationId="{FF9F2414-84E8-453E-B1F3-389FDE8192D9}"/>
          </ac:spMkLst>
        </pc:spChg>
        <pc:spChg chg="add">
          <ac:chgData name="Lê Ngọc Hưng" userId="8511c0889c31e0fc" providerId="Windows Live" clId="Web-{EBE3DF44-9751-457C-82A5-7819AFAC3770}" dt="2021-11-15T13:42:35.029" v="47"/>
          <ac:spMkLst>
            <pc:docMk/>
            <pc:sldMk cId="0" sldId="257"/>
            <ac:spMk id="21" creationId="{3ECA69A1-7536-43AC-85EF-C7106179F5ED}"/>
          </ac:spMkLst>
        </pc:spChg>
        <pc:grpChg chg="add del mod">
          <ac:chgData name="Lê Ngọc Hưng" userId="8511c0889c31e0fc" providerId="Windows Live" clId="Web-{EBE3DF44-9751-457C-82A5-7819AFAC3770}" dt="2021-11-15T14:12:05.733" v="337"/>
          <ac:grpSpMkLst>
            <pc:docMk/>
            <pc:sldMk cId="0" sldId="257"/>
            <ac:grpSpMk id="2" creationId="{00000000-0000-0000-0000-000000000000}"/>
          </ac:grpSpMkLst>
        </pc:grpChg>
        <pc:picChg chg="del">
          <ac:chgData name="Lê Ngọc Hưng" userId="8511c0889c31e0fc" providerId="Windows Live" clId="Web-{EBE3DF44-9751-457C-82A5-7819AFAC3770}" dt="2021-11-15T13:42:22.107" v="46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Lê Ngọc Hưng" userId="8511c0889c31e0fc" providerId="Windows Live" clId="Web-{EBE3DF44-9751-457C-82A5-7819AFAC3770}" dt="2021-11-15T13:42:16.997" v="45"/>
          <ac:picMkLst>
            <pc:docMk/>
            <pc:sldMk cId="0" sldId="257"/>
            <ac:picMk id="6" creationId="{00000000-0000-0000-0000-000000000000}"/>
          </ac:picMkLst>
        </pc:picChg>
      </pc:sldChg>
      <pc:sldChg chg="addSp delSp modSp mod setBg">
        <pc:chgData name="Lê Ngọc Hưng" userId="8511c0889c31e0fc" providerId="Windows Live" clId="Web-{EBE3DF44-9751-457C-82A5-7819AFAC3770}" dt="2021-11-15T13:42:05.450" v="44"/>
        <pc:sldMkLst>
          <pc:docMk/>
          <pc:sldMk cId="1412742223" sldId="294"/>
        </pc:sldMkLst>
        <pc:spChg chg="mod">
          <ac:chgData name="Lê Ngọc Hưng" userId="8511c0889c31e0fc" providerId="Windows Live" clId="Web-{EBE3DF44-9751-457C-82A5-7819AFAC3770}" dt="2021-11-15T13:41:55.747" v="42" actId="20577"/>
          <ac:spMkLst>
            <pc:docMk/>
            <pc:sldMk cId="1412742223" sldId="294"/>
            <ac:spMk id="3" creationId="{00000000-0000-0000-0000-000000000000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9" creationId="{F3060C83-F051-4F0E-ABAD-AA0DFC48B218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11" creationId="{83C98ABE-055B-441F-B07E-44F97F083C39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13" creationId="{29FDB030-9B49-4CED-8CCD-4D99382388AC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15" creationId="{3783CA14-24A1-485C-8B30-D6A5D87987AD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17" creationId="{9A97C86A-04D6-40F7-AE84-31AB43E6A846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19" creationId="{FF9F2414-84E8-453E-B1F3-389FDE8192D9}"/>
          </ac:spMkLst>
        </pc:spChg>
        <pc:spChg chg="add">
          <ac:chgData name="Lê Ngọc Hưng" userId="8511c0889c31e0fc" providerId="Windows Live" clId="Web-{EBE3DF44-9751-457C-82A5-7819AFAC3770}" dt="2021-11-15T13:41:03.105" v="34"/>
          <ac:spMkLst>
            <pc:docMk/>
            <pc:sldMk cId="1412742223" sldId="294"/>
            <ac:spMk id="21" creationId="{3ECA69A1-7536-43AC-85EF-C7106179F5ED}"/>
          </ac:spMkLst>
        </pc:spChg>
        <pc:grpChg chg="add del mod">
          <ac:chgData name="Lê Ngọc Hưng" userId="8511c0889c31e0fc" providerId="Windows Live" clId="Web-{EBE3DF44-9751-457C-82A5-7819AFAC3770}" dt="2021-11-15T13:42:05.450" v="44"/>
          <ac:grpSpMkLst>
            <pc:docMk/>
            <pc:sldMk cId="1412742223" sldId="294"/>
            <ac:grpSpMk id="2" creationId="{00000000-0000-0000-0000-000000000000}"/>
          </ac:grpSpMkLst>
        </pc:grpChg>
        <pc:graphicFrameChg chg="del mod modGraphic">
          <ac:chgData name="Lê Ngọc Hưng" userId="8511c0889c31e0fc" providerId="Windows Live" clId="Web-{EBE3DF44-9751-457C-82A5-7819AFAC3770}" dt="2021-11-15T13:40:53.089" v="31"/>
          <ac:graphicFrameMkLst>
            <pc:docMk/>
            <pc:sldMk cId="1412742223" sldId="294"/>
            <ac:graphicFrameMk id="7" creationId="{A6C739DC-2DFE-4D5E-9141-4F9C94F9210E}"/>
          </ac:graphicFrameMkLst>
        </pc:graphicFrameChg>
        <pc:picChg chg="del">
          <ac:chgData name="Lê Ngọc Hưng" userId="8511c0889c31e0fc" providerId="Windows Live" clId="Web-{EBE3DF44-9751-457C-82A5-7819AFAC3770}" dt="2021-11-15T13:40:53.324" v="32"/>
          <ac:picMkLst>
            <pc:docMk/>
            <pc:sldMk cId="1412742223" sldId="294"/>
            <ac:picMk id="5" creationId="{00000000-0000-0000-0000-000000000000}"/>
          </ac:picMkLst>
        </pc:picChg>
        <pc:picChg chg="del">
          <ac:chgData name="Lê Ngọc Hưng" userId="8511c0889c31e0fc" providerId="Windows Live" clId="Web-{EBE3DF44-9751-457C-82A5-7819AFAC3770}" dt="2021-11-15T13:40:58.058" v="33"/>
          <ac:picMkLst>
            <pc:docMk/>
            <pc:sldMk cId="1412742223" sldId="294"/>
            <ac:picMk id="6" creationId="{00000000-0000-0000-0000-000000000000}"/>
          </ac:picMkLst>
        </pc:picChg>
      </pc:sldChg>
      <pc:sldChg chg="delSp">
        <pc:chgData name="Lê Ngọc Hưng" userId="8511c0889c31e0fc" providerId="Windows Live" clId="Web-{EBE3DF44-9751-457C-82A5-7819AFAC3770}" dt="2021-11-15T13:50:40.928" v="72"/>
        <pc:sldMkLst>
          <pc:docMk/>
          <pc:sldMk cId="1690505196" sldId="296"/>
        </pc:sldMkLst>
        <pc:picChg chg="del">
          <ac:chgData name="Lê Ngọc Hưng" userId="8511c0889c31e0fc" providerId="Windows Live" clId="Web-{EBE3DF44-9751-457C-82A5-7819AFAC3770}" dt="2021-11-15T13:50:40.928" v="72"/>
          <ac:picMkLst>
            <pc:docMk/>
            <pc:sldMk cId="1690505196" sldId="296"/>
            <ac:picMk id="5" creationId="{00000000-0000-0000-0000-000000000000}"/>
          </ac:picMkLst>
        </pc:picChg>
      </pc:sldChg>
      <pc:sldChg chg="addSp delSp modSp add replId">
        <pc:chgData name="Lê Ngọc Hưng" userId="8511c0889c31e0fc" providerId="Windows Live" clId="Web-{EBE3DF44-9751-457C-82A5-7819AFAC3770}" dt="2021-11-15T13:52:29.962" v="92" actId="1076"/>
        <pc:sldMkLst>
          <pc:docMk/>
          <pc:sldMk cId="2612259828" sldId="317"/>
        </pc:sldMkLst>
        <pc:spChg chg="del topLvl">
          <ac:chgData name="Lê Ngọc Hưng" userId="8511c0889c31e0fc" providerId="Windows Live" clId="Web-{EBE3DF44-9751-457C-82A5-7819AFAC3770}" dt="2021-11-15T13:51:10.523" v="74"/>
          <ac:spMkLst>
            <pc:docMk/>
            <pc:sldMk cId="2612259828" sldId="317"/>
            <ac:spMk id="3" creationId="{00000000-0000-0000-0000-000000000000}"/>
          </ac:spMkLst>
        </pc:spChg>
        <pc:spChg chg="topLvl">
          <ac:chgData name="Lê Ngọc Hưng" userId="8511c0889c31e0fc" providerId="Windows Live" clId="Web-{EBE3DF44-9751-457C-82A5-7819AFAC3770}" dt="2021-11-15T13:51:10.523" v="74"/>
          <ac:spMkLst>
            <pc:docMk/>
            <pc:sldMk cId="2612259828" sldId="317"/>
            <ac:spMk id="4" creationId="{00000000-0000-0000-0000-000000000000}"/>
          </ac:spMkLst>
        </pc:spChg>
        <pc:spChg chg="add mod">
          <ac:chgData name="Lê Ngọc Hưng" userId="8511c0889c31e0fc" providerId="Windows Live" clId="Web-{EBE3DF44-9751-457C-82A5-7819AFAC3770}" dt="2021-11-15T13:52:29.962" v="92" actId="1076"/>
          <ac:spMkLst>
            <pc:docMk/>
            <pc:sldMk cId="2612259828" sldId="317"/>
            <ac:spMk id="7" creationId="{47E4460F-B7EA-462C-A43C-44E40C713B44}"/>
          </ac:spMkLst>
        </pc:spChg>
        <pc:spChg chg="add del mod">
          <ac:chgData name="Lê Ngọc Hưng" userId="8511c0889c31e0fc" providerId="Windows Live" clId="Web-{EBE3DF44-9751-457C-82A5-7819AFAC3770}" dt="2021-11-15T13:52:23.774" v="89"/>
          <ac:spMkLst>
            <pc:docMk/>
            <pc:sldMk cId="2612259828" sldId="317"/>
            <ac:spMk id="10" creationId="{4ADB4F56-4926-4B4E-9D8D-00E409F00C55}"/>
          </ac:spMkLst>
        </pc:spChg>
        <pc:spChg chg="add del mod">
          <ac:chgData name="Lê Ngọc Hưng" userId="8511c0889c31e0fc" providerId="Windows Live" clId="Web-{EBE3DF44-9751-457C-82A5-7819AFAC3770}" dt="2021-11-15T13:52:23.993" v="90"/>
          <ac:spMkLst>
            <pc:docMk/>
            <pc:sldMk cId="2612259828" sldId="317"/>
            <ac:spMk id="12" creationId="{7311C65E-A1A9-4451-8D15-9263B4FAB000}"/>
          </ac:spMkLst>
        </pc:spChg>
        <pc:spChg chg="add del mod">
          <ac:chgData name="Lê Ngọc Hưng" userId="8511c0889c31e0fc" providerId="Windows Live" clId="Web-{EBE3DF44-9751-457C-82A5-7819AFAC3770}" dt="2021-11-15T13:52:24.383" v="91"/>
          <ac:spMkLst>
            <pc:docMk/>
            <pc:sldMk cId="2612259828" sldId="317"/>
            <ac:spMk id="14" creationId="{BBF2AB1D-6CDA-4C55-8ED6-8DB7086C0A17}"/>
          </ac:spMkLst>
        </pc:spChg>
        <pc:spChg chg="del">
          <ac:chgData name="Lê Ngọc Hưng" userId="8511c0889c31e0fc" providerId="Windows Live" clId="Web-{EBE3DF44-9751-457C-82A5-7819AFAC3770}" dt="2021-11-15T13:51:32.601" v="79"/>
          <ac:spMkLst>
            <pc:docMk/>
            <pc:sldMk cId="2612259828" sldId="317"/>
            <ac:spMk id="16" creationId="{EA02F4F5-FC41-4354-9636-15F7B43FEDBC}"/>
          </ac:spMkLst>
        </pc:spChg>
        <pc:spChg chg="del">
          <ac:chgData name="Lê Ngọc Hưng" userId="8511c0889c31e0fc" providerId="Windows Live" clId="Web-{EBE3DF44-9751-457C-82A5-7819AFAC3770}" dt="2021-11-15T13:51:27.414" v="78"/>
          <ac:spMkLst>
            <pc:docMk/>
            <pc:sldMk cId="2612259828" sldId="317"/>
            <ac:spMk id="18" creationId="{EA02F4F5-FC41-4354-9636-15F7B43FEDBC}"/>
          </ac:spMkLst>
        </pc:spChg>
        <pc:grpChg chg="del">
          <ac:chgData name="Lê Ngọc Hưng" userId="8511c0889c31e0fc" providerId="Windows Live" clId="Web-{EBE3DF44-9751-457C-82A5-7819AFAC3770}" dt="2021-11-15T13:51:10.523" v="74"/>
          <ac:grpSpMkLst>
            <pc:docMk/>
            <pc:sldMk cId="2612259828" sldId="317"/>
            <ac:grpSpMk id="2" creationId="{00000000-0000-0000-0000-000000000000}"/>
          </ac:grpSpMkLst>
        </pc:grpChg>
        <pc:picChg chg="add mod">
          <ac:chgData name="Lê Ngọc Hưng" userId="8511c0889c31e0fc" providerId="Windows Live" clId="Web-{EBE3DF44-9751-457C-82A5-7819AFAC3770}" dt="2021-11-15T13:51:52.305" v="85" actId="1076"/>
          <ac:picMkLst>
            <pc:docMk/>
            <pc:sldMk cId="2612259828" sldId="317"/>
            <ac:picMk id="6" creationId="{53029E5D-5ACA-44D7-84BD-3ED8F32C378D}"/>
          </ac:picMkLst>
        </pc:picChg>
        <pc:picChg chg="del">
          <ac:chgData name="Lê Ngọc Hưng" userId="8511c0889c31e0fc" providerId="Windows Live" clId="Web-{EBE3DF44-9751-457C-82A5-7819AFAC3770}" dt="2021-11-15T13:51:17.335" v="76"/>
          <ac:picMkLst>
            <pc:docMk/>
            <pc:sldMk cId="2612259828" sldId="317"/>
            <ac:picMk id="8" creationId="{AF3B352C-93EB-4E00-B099-723563A860BC}"/>
          </ac:picMkLst>
        </pc:picChg>
      </pc:sldChg>
    </pc:docChg>
  </pc:docChgLst>
  <pc:docChgLst>
    <pc:chgData clId="Web-{811A5331-0C9B-419C-A4AC-F547CF82AF87}"/>
    <pc:docChg chg="modSld">
      <pc:chgData name="" userId="" providerId="" clId="Web-{811A5331-0C9B-419C-A4AC-F547CF82AF87}" dt="2021-11-15T13:58:19.221" v="2" actId="1076"/>
      <pc:docMkLst>
        <pc:docMk/>
      </pc:docMkLst>
      <pc:sldChg chg="modSp">
        <pc:chgData name="" userId="" providerId="" clId="Web-{811A5331-0C9B-419C-A4AC-F547CF82AF87}" dt="2021-11-15T13:58:19.221" v="2" actId="1076"/>
        <pc:sldMkLst>
          <pc:docMk/>
          <pc:sldMk cId="3809789837" sldId="291"/>
        </pc:sldMkLst>
        <pc:picChg chg="mod">
          <ac:chgData name="" userId="" providerId="" clId="Web-{811A5331-0C9B-419C-A4AC-F547CF82AF87}" dt="2021-11-15T13:58:19.221" v="2" actId="1076"/>
          <ac:picMkLst>
            <pc:docMk/>
            <pc:sldMk cId="3809789837" sldId="291"/>
            <ac:picMk id="13" creationId="{5EBD3DE4-968D-4292-A41F-E56D3A0E6271}"/>
          </ac:picMkLst>
        </pc:picChg>
      </pc:sldChg>
    </pc:docChg>
  </pc:docChgLst>
  <pc:docChgLst>
    <pc:chgData name="Hoàng Long" userId="6319a6d66562109b" providerId="Windows Live" clId="Web-{193EF7C9-8429-45E8-A3B7-B259C536C78D}"/>
    <pc:docChg chg="addSld delSld modSld">
      <pc:chgData name="Hoàng Long" userId="6319a6d66562109b" providerId="Windows Live" clId="Web-{193EF7C9-8429-45E8-A3B7-B259C536C78D}" dt="2021-11-15T15:57:55.795" v="147"/>
      <pc:docMkLst>
        <pc:docMk/>
      </pc:docMkLst>
      <pc:sldChg chg="addSp delSp modSp">
        <pc:chgData name="Hoàng Long" userId="6319a6d66562109b" providerId="Windows Live" clId="Web-{193EF7C9-8429-45E8-A3B7-B259C536C78D}" dt="2021-11-15T15:31:52.434" v="5"/>
        <pc:sldMkLst>
          <pc:docMk/>
          <pc:sldMk cId="99854010" sldId="299"/>
        </pc:sldMkLst>
        <pc:spChg chg="add">
          <ac:chgData name="Hoàng Long" userId="6319a6d66562109b" providerId="Windows Live" clId="Web-{193EF7C9-8429-45E8-A3B7-B259C536C78D}" dt="2021-11-15T15:31:52.434" v="5"/>
          <ac:spMkLst>
            <pc:docMk/>
            <pc:sldMk cId="99854010" sldId="299"/>
            <ac:spMk id="2" creationId="{FD2C4CC3-2244-4E08-9F07-D7977075C9C0}"/>
          </ac:spMkLst>
        </pc:spChg>
        <pc:spChg chg="del mod topLvl">
          <ac:chgData name="Hoàng Long" userId="6319a6d66562109b" providerId="Windows Live" clId="Web-{193EF7C9-8429-45E8-A3B7-B259C536C78D}" dt="2021-11-15T15:31:48.856" v="4"/>
          <ac:spMkLst>
            <pc:docMk/>
            <pc:sldMk cId="99854010" sldId="299"/>
            <ac:spMk id="8" creationId="{47B467E9-B436-4DEE-847A-5811AF29952B}"/>
          </ac:spMkLst>
        </pc:spChg>
        <pc:spChg chg="topLvl">
          <ac:chgData name="Hoàng Long" userId="6319a6d66562109b" providerId="Windows Live" clId="Web-{193EF7C9-8429-45E8-A3B7-B259C536C78D}" dt="2021-11-15T15:31:48.856" v="4"/>
          <ac:spMkLst>
            <pc:docMk/>
            <pc:sldMk cId="99854010" sldId="299"/>
            <ac:spMk id="9" creationId="{3B7F2A36-3059-4525-A321-4452BBCF2EEC}"/>
          </ac:spMkLst>
        </pc:spChg>
        <pc:grpChg chg="del">
          <ac:chgData name="Hoàng Long" userId="6319a6d66562109b" providerId="Windows Live" clId="Web-{193EF7C9-8429-45E8-A3B7-B259C536C78D}" dt="2021-11-15T15:31:48.856" v="4"/>
          <ac:grpSpMkLst>
            <pc:docMk/>
            <pc:sldMk cId="99854010" sldId="299"/>
            <ac:grpSpMk id="7" creationId="{3CC3B993-E1D3-420A-B0A4-0CE8FD683FBF}"/>
          </ac:grpSpMkLst>
        </pc:grpChg>
      </pc:sldChg>
      <pc:sldChg chg="delSp">
        <pc:chgData name="Hoàng Long" userId="6319a6d66562109b" providerId="Windows Live" clId="Web-{193EF7C9-8429-45E8-A3B7-B259C536C78D}" dt="2021-11-15T15:31:08.230" v="1"/>
        <pc:sldMkLst>
          <pc:docMk/>
          <pc:sldMk cId="1856311476" sldId="300"/>
        </pc:sldMkLst>
        <pc:picChg chg="del">
          <ac:chgData name="Hoàng Long" userId="6319a6d66562109b" providerId="Windows Live" clId="Web-{193EF7C9-8429-45E8-A3B7-B259C536C78D}" dt="2021-11-15T15:31:08.230" v="1"/>
          <ac:picMkLst>
            <pc:docMk/>
            <pc:sldMk cId="1856311476" sldId="300"/>
            <ac:picMk id="2" creationId="{00000000-0000-0000-0000-000000000000}"/>
          </ac:picMkLst>
        </pc:picChg>
        <pc:picChg chg="del">
          <ac:chgData name="Hoàng Long" userId="6319a6d66562109b" providerId="Windows Live" clId="Web-{193EF7C9-8429-45E8-A3B7-B259C536C78D}" dt="2021-11-15T15:31:04.917" v="0"/>
          <ac:picMkLst>
            <pc:docMk/>
            <pc:sldMk cId="1856311476" sldId="300"/>
            <ac:picMk id="3" creationId="{00000000-0000-0000-0000-000000000000}"/>
          </ac:picMkLst>
        </pc:picChg>
      </pc:sldChg>
      <pc:sldChg chg="addSp delSp modSp mod setBg">
        <pc:chgData name="Hoàng Long" userId="6319a6d66562109b" providerId="Windows Live" clId="Web-{193EF7C9-8429-45E8-A3B7-B259C536C78D}" dt="2021-11-15T15:32:46.669" v="8"/>
        <pc:sldMkLst>
          <pc:docMk/>
          <pc:sldMk cId="686945031" sldId="301"/>
        </pc:sldMkLst>
        <pc:spChg chg="add">
          <ac:chgData name="Hoàng Long" userId="6319a6d66562109b" providerId="Windows Live" clId="Web-{193EF7C9-8429-45E8-A3B7-B259C536C78D}" dt="2021-11-15T15:32:46.669" v="8"/>
          <ac:spMkLst>
            <pc:docMk/>
            <pc:sldMk cId="686945031" sldId="301"/>
            <ac:spMk id="9" creationId="{32BC26D8-82FB-445E-AA49-62A77D7C1EE0}"/>
          </ac:spMkLst>
        </pc:spChg>
        <pc:spChg chg="add">
          <ac:chgData name="Hoàng Long" userId="6319a6d66562109b" providerId="Windows Live" clId="Web-{193EF7C9-8429-45E8-A3B7-B259C536C78D}" dt="2021-11-15T15:32:46.669" v="8"/>
          <ac:spMkLst>
            <pc:docMk/>
            <pc:sldMk cId="686945031" sldId="301"/>
            <ac:spMk id="11" creationId="{CB44330D-EA18-4254-AA95-EB49948539B8}"/>
          </ac:spMkLst>
        </pc:spChg>
        <pc:grpChg chg="mod">
          <ac:chgData name="Hoàng Long" userId="6319a6d66562109b" providerId="Windows Live" clId="Web-{193EF7C9-8429-45E8-A3B7-B259C536C78D}" dt="2021-11-15T15:32:46.669" v="8"/>
          <ac:grpSpMkLst>
            <pc:docMk/>
            <pc:sldMk cId="686945031" sldId="301"/>
            <ac:grpSpMk id="2" creationId="{00000000-0000-0000-0000-000000000000}"/>
          </ac:grpSpMkLst>
        </pc:grpChg>
        <pc:picChg chg="del">
          <ac:chgData name="Hoàng Long" userId="6319a6d66562109b" providerId="Windows Live" clId="Web-{193EF7C9-8429-45E8-A3B7-B259C536C78D}" dt="2021-11-15T15:32:42.357" v="7"/>
          <ac:picMkLst>
            <pc:docMk/>
            <pc:sldMk cId="686945031" sldId="301"/>
            <ac:picMk id="5" creationId="{00000000-0000-0000-0000-000000000000}"/>
          </ac:picMkLst>
        </pc:picChg>
        <pc:picChg chg="del">
          <ac:chgData name="Hoàng Long" userId="6319a6d66562109b" providerId="Windows Live" clId="Web-{193EF7C9-8429-45E8-A3B7-B259C536C78D}" dt="2021-11-15T15:32:31.450" v="6"/>
          <ac:picMkLst>
            <pc:docMk/>
            <pc:sldMk cId="686945031" sldId="301"/>
            <ac:picMk id="6" creationId="{00000000-0000-0000-0000-000000000000}"/>
          </ac:picMkLst>
        </pc:picChg>
      </pc:sldChg>
      <pc:sldChg chg="delSp modSp">
        <pc:chgData name="Hoàng Long" userId="6319a6d66562109b" providerId="Windows Live" clId="Web-{193EF7C9-8429-45E8-A3B7-B259C536C78D}" dt="2021-11-15T15:36:47.425" v="92" actId="1076"/>
        <pc:sldMkLst>
          <pc:docMk/>
          <pc:sldMk cId="42997377" sldId="302"/>
        </pc:sldMkLst>
        <pc:graphicFrameChg chg="mod modGraphic">
          <ac:chgData name="Hoàng Long" userId="6319a6d66562109b" providerId="Windows Live" clId="Web-{193EF7C9-8429-45E8-A3B7-B259C536C78D}" dt="2021-11-15T15:36:47.425" v="92" actId="1076"/>
          <ac:graphicFrameMkLst>
            <pc:docMk/>
            <pc:sldMk cId="42997377" sldId="302"/>
            <ac:graphicFrameMk id="7" creationId="{665BD246-B550-444B-B664-E4AA27886554}"/>
          </ac:graphicFrameMkLst>
        </pc:graphicFrameChg>
        <pc:picChg chg="del">
          <ac:chgData name="Hoàng Long" userId="6319a6d66562109b" providerId="Windows Live" clId="Web-{193EF7C9-8429-45E8-A3B7-B259C536C78D}" dt="2021-11-15T15:35:31.564" v="88"/>
          <ac:picMkLst>
            <pc:docMk/>
            <pc:sldMk cId="42997377" sldId="302"/>
            <ac:picMk id="5" creationId="{00000000-0000-0000-0000-000000000000}"/>
          </ac:picMkLst>
        </pc:picChg>
        <pc:picChg chg="del">
          <ac:chgData name="Hoàng Long" userId="6319a6d66562109b" providerId="Windows Live" clId="Web-{193EF7C9-8429-45E8-A3B7-B259C536C78D}" dt="2021-11-15T15:35:28.392" v="87"/>
          <ac:picMkLst>
            <pc:docMk/>
            <pc:sldMk cId="42997377" sldId="302"/>
            <ac:picMk id="6" creationId="{00000000-0000-0000-0000-000000000000}"/>
          </ac:picMkLst>
        </pc:picChg>
      </pc:sldChg>
      <pc:sldChg chg="delSp">
        <pc:chgData name="Hoàng Long" userId="6319a6d66562109b" providerId="Windows Live" clId="Web-{193EF7C9-8429-45E8-A3B7-B259C536C78D}" dt="2021-11-15T15:35:48.548" v="90"/>
        <pc:sldMkLst>
          <pc:docMk/>
          <pc:sldMk cId="2285814824" sldId="303"/>
        </pc:sldMkLst>
        <pc:picChg chg="del">
          <ac:chgData name="Hoàng Long" userId="6319a6d66562109b" providerId="Windows Live" clId="Web-{193EF7C9-8429-45E8-A3B7-B259C536C78D}" dt="2021-11-15T15:35:48.548" v="90"/>
          <ac:picMkLst>
            <pc:docMk/>
            <pc:sldMk cId="2285814824" sldId="303"/>
            <ac:picMk id="2" creationId="{00000000-0000-0000-0000-000000000000}"/>
          </ac:picMkLst>
        </pc:picChg>
        <pc:picChg chg="del">
          <ac:chgData name="Hoàng Long" userId="6319a6d66562109b" providerId="Windows Live" clId="Web-{193EF7C9-8429-45E8-A3B7-B259C536C78D}" dt="2021-11-15T15:35:44.204" v="89"/>
          <ac:picMkLst>
            <pc:docMk/>
            <pc:sldMk cId="2285814824" sldId="303"/>
            <ac:picMk id="3" creationId="{00000000-0000-0000-0000-000000000000}"/>
          </ac:picMkLst>
        </pc:picChg>
      </pc:sldChg>
      <pc:sldChg chg="del">
        <pc:chgData name="Hoàng Long" userId="6319a6d66562109b" providerId="Windows Live" clId="Web-{193EF7C9-8429-45E8-A3B7-B259C536C78D}" dt="2021-11-15T15:56:04.262" v="127"/>
        <pc:sldMkLst>
          <pc:docMk/>
          <pc:sldMk cId="3699807642" sldId="321"/>
        </pc:sldMkLst>
      </pc:sldChg>
      <pc:sldChg chg="del">
        <pc:chgData name="Hoàng Long" userId="6319a6d66562109b" providerId="Windows Live" clId="Web-{193EF7C9-8429-45E8-A3B7-B259C536C78D}" dt="2021-11-15T15:56:49.122" v="137"/>
        <pc:sldMkLst>
          <pc:docMk/>
          <pc:sldMk cId="128578879" sldId="325"/>
        </pc:sldMkLst>
      </pc:sldChg>
      <pc:sldChg chg="del">
        <pc:chgData name="Hoàng Long" userId="6319a6d66562109b" providerId="Windows Live" clId="Web-{193EF7C9-8429-45E8-A3B7-B259C536C78D}" dt="2021-11-15T15:57:55.795" v="147"/>
        <pc:sldMkLst>
          <pc:docMk/>
          <pc:sldMk cId="2845089577" sldId="326"/>
        </pc:sldMkLst>
      </pc:sldChg>
      <pc:sldChg chg="modSp">
        <pc:chgData name="Hoàng Long" userId="6319a6d66562109b" providerId="Windows Live" clId="Web-{193EF7C9-8429-45E8-A3B7-B259C536C78D}" dt="2021-11-15T15:35:21.485" v="86"/>
        <pc:sldMkLst>
          <pc:docMk/>
          <pc:sldMk cId="3311596133" sldId="343"/>
        </pc:sldMkLst>
        <pc:graphicFrameChg chg="mod modGraphic">
          <ac:chgData name="Hoàng Long" userId="6319a6d66562109b" providerId="Windows Live" clId="Web-{193EF7C9-8429-45E8-A3B7-B259C536C78D}" dt="2021-11-15T15:35:21.485" v="86"/>
          <ac:graphicFrameMkLst>
            <pc:docMk/>
            <pc:sldMk cId="3311596133" sldId="343"/>
            <ac:graphicFrameMk id="11" creationId="{7081DDFD-5B73-4D61-91BD-41F288F66543}"/>
          </ac:graphicFrameMkLst>
        </pc:graphicFrameChg>
      </pc:sldChg>
      <pc:sldChg chg="modSp">
        <pc:chgData name="Hoàng Long" userId="6319a6d66562109b" providerId="Windows Live" clId="Web-{193EF7C9-8429-45E8-A3B7-B259C536C78D}" dt="2021-11-15T15:52:45.570" v="95" actId="20577"/>
        <pc:sldMkLst>
          <pc:docMk/>
          <pc:sldMk cId="2148138932" sldId="351"/>
        </pc:sldMkLst>
        <pc:spChg chg="mod">
          <ac:chgData name="Hoàng Long" userId="6319a6d66562109b" providerId="Windows Live" clId="Web-{193EF7C9-8429-45E8-A3B7-B259C536C78D}" dt="2021-11-15T15:52:45.570" v="95" actId="20577"/>
          <ac:spMkLst>
            <pc:docMk/>
            <pc:sldMk cId="2148138932" sldId="351"/>
            <ac:spMk id="36" creationId="{1425639A-03F2-4AE2-8F68-4ACFB98ABD7A}"/>
          </ac:spMkLst>
        </pc:spChg>
      </pc:sldChg>
      <pc:sldChg chg="addSp delSp modSp add replId">
        <pc:chgData name="Hoàng Long" userId="6319a6d66562109b" providerId="Windows Live" clId="Web-{193EF7C9-8429-45E8-A3B7-B259C536C78D}" dt="2021-11-15T15:57:06.029" v="140" actId="1076"/>
        <pc:sldMkLst>
          <pc:docMk/>
          <pc:sldMk cId="3543191506" sldId="352"/>
        </pc:sldMkLst>
        <pc:spChg chg="add mod">
          <ac:chgData name="Hoàng Long" userId="6319a6d66562109b" providerId="Windows Live" clId="Web-{193EF7C9-8429-45E8-A3B7-B259C536C78D}" dt="2021-11-15T15:57:06.029" v="140" actId="1076"/>
          <ac:spMkLst>
            <pc:docMk/>
            <pc:sldMk cId="3543191506" sldId="352"/>
            <ac:spMk id="11" creationId="{D8E49DD1-546C-4F3E-8E7B-797F3D9C726B}"/>
          </ac:spMkLst>
        </pc:spChg>
        <pc:graphicFrameChg chg="del">
          <ac:chgData name="Hoàng Long" userId="6319a6d66562109b" providerId="Windows Live" clId="Web-{193EF7C9-8429-45E8-A3B7-B259C536C78D}" dt="2021-11-15T15:54:02.806" v="97"/>
          <ac:graphicFrameMkLst>
            <pc:docMk/>
            <pc:sldMk cId="3543191506" sldId="352"/>
            <ac:graphicFrameMk id="27" creationId="{D5C3CA6D-262C-4059-9EAC-84565858DC78}"/>
          </ac:graphicFrameMkLst>
        </pc:graphicFrameChg>
        <pc:picChg chg="add mod">
          <ac:chgData name="Hoàng Long" userId="6319a6d66562109b" providerId="Windows Live" clId="Web-{193EF7C9-8429-45E8-A3B7-B259C536C78D}" dt="2021-11-15T15:57:02.826" v="139" actId="1076"/>
          <ac:picMkLst>
            <pc:docMk/>
            <pc:sldMk cId="3543191506" sldId="352"/>
            <ac:picMk id="12" creationId="{6FC85898-EDB3-43B5-AE0C-175D32D5EB02}"/>
          </ac:picMkLst>
        </pc:picChg>
      </pc:sldChg>
      <pc:sldChg chg="addSp delSp modSp add replId">
        <pc:chgData name="Hoàng Long" userId="6319a6d66562109b" providerId="Windows Live" clId="Web-{193EF7C9-8429-45E8-A3B7-B259C536C78D}" dt="2021-11-15T15:56:44.466" v="136" actId="1076"/>
        <pc:sldMkLst>
          <pc:docMk/>
          <pc:sldMk cId="3348514300" sldId="355"/>
        </pc:sldMkLst>
        <pc:spChg chg="mod">
          <ac:chgData name="Hoàng Long" userId="6319a6d66562109b" providerId="Windows Live" clId="Web-{193EF7C9-8429-45E8-A3B7-B259C536C78D}" dt="2021-11-15T15:56:44.466" v="136" actId="1076"/>
          <ac:spMkLst>
            <pc:docMk/>
            <pc:sldMk cId="3348514300" sldId="355"/>
            <ac:spMk id="11" creationId="{D8E49DD1-546C-4F3E-8E7B-797F3D9C726B}"/>
          </ac:spMkLst>
        </pc:spChg>
        <pc:picChg chg="add mod">
          <ac:chgData name="Hoàng Long" userId="6319a6d66562109b" providerId="Windows Live" clId="Web-{193EF7C9-8429-45E8-A3B7-B259C536C78D}" dt="2021-11-15T15:56:40.919" v="135" actId="1076"/>
          <ac:picMkLst>
            <pc:docMk/>
            <pc:sldMk cId="3348514300" sldId="355"/>
            <ac:picMk id="2" creationId="{6C37810F-C977-434A-BAEF-2F5A4B39E96E}"/>
          </ac:picMkLst>
        </pc:picChg>
        <pc:picChg chg="del">
          <ac:chgData name="Hoàng Long" userId="6319a6d66562109b" providerId="Windows Live" clId="Web-{193EF7C9-8429-45E8-A3B7-B259C536C78D}" dt="2021-11-15T15:56:30.153" v="130"/>
          <ac:picMkLst>
            <pc:docMk/>
            <pc:sldMk cId="3348514300" sldId="355"/>
            <ac:picMk id="12" creationId="{6FC85898-EDB3-43B5-AE0C-175D32D5EB02}"/>
          </ac:picMkLst>
        </pc:picChg>
      </pc:sldChg>
      <pc:sldChg chg="addSp delSp modSp add replId">
        <pc:chgData name="Hoàng Long" userId="6319a6d66562109b" providerId="Windows Live" clId="Web-{193EF7C9-8429-45E8-A3B7-B259C536C78D}" dt="2021-11-15T15:57:42.576" v="146" actId="1076"/>
        <pc:sldMkLst>
          <pc:docMk/>
          <pc:sldMk cId="3870664120" sldId="356"/>
        </pc:sldMkLst>
        <pc:spChg chg="mod">
          <ac:chgData name="Hoàng Long" userId="6319a6d66562109b" providerId="Windows Live" clId="Web-{193EF7C9-8429-45E8-A3B7-B259C536C78D}" dt="2021-11-15T15:57:31.514" v="143" actId="20577"/>
          <ac:spMkLst>
            <pc:docMk/>
            <pc:sldMk cId="3870664120" sldId="356"/>
            <ac:spMk id="11" creationId="{D8E49DD1-546C-4F3E-8E7B-797F3D9C726B}"/>
          </ac:spMkLst>
        </pc:spChg>
        <pc:picChg chg="del">
          <ac:chgData name="Hoàng Long" userId="6319a6d66562109b" providerId="Windows Live" clId="Web-{193EF7C9-8429-45E8-A3B7-B259C536C78D}" dt="2021-11-15T15:57:39.139" v="144"/>
          <ac:picMkLst>
            <pc:docMk/>
            <pc:sldMk cId="3870664120" sldId="356"/>
            <ac:picMk id="2" creationId="{6C37810F-C977-434A-BAEF-2F5A4B39E96E}"/>
          </ac:picMkLst>
        </pc:picChg>
        <pc:picChg chg="add mod">
          <ac:chgData name="Hoàng Long" userId="6319a6d66562109b" providerId="Windows Live" clId="Web-{193EF7C9-8429-45E8-A3B7-B259C536C78D}" dt="2021-11-15T15:57:42.576" v="146" actId="1076"/>
          <ac:picMkLst>
            <pc:docMk/>
            <pc:sldMk cId="3870664120" sldId="356"/>
            <ac:picMk id="3" creationId="{9545B07D-4FC5-46D8-B9D0-55F6A6C5831B}"/>
          </ac:picMkLst>
        </pc:picChg>
      </pc:sldChg>
    </pc:docChg>
  </pc:docChgLst>
  <pc:docChgLst>
    <pc:chgData name="Giám Minh" userId="5cd0d7b75240141e" providerId="Windows Live" clId="Web-{894EBEED-243D-4652-8A3B-4C4EADBC925F}"/>
    <pc:docChg chg="addSld delSld modSld sldOrd">
      <pc:chgData name="Giám Minh" userId="5cd0d7b75240141e" providerId="Windows Live" clId="Web-{894EBEED-243D-4652-8A3B-4C4EADBC925F}" dt="2021-11-15T14:47:57.804" v="253" actId="20577"/>
      <pc:docMkLst>
        <pc:docMk/>
      </pc:docMkLst>
      <pc:sldChg chg="addSp delSp modSp">
        <pc:chgData name="Giám Minh" userId="5cd0d7b75240141e" providerId="Windows Live" clId="Web-{894EBEED-243D-4652-8A3B-4C4EADBC925F}" dt="2021-11-15T13:53:43.696" v="47"/>
        <pc:sldMkLst>
          <pc:docMk/>
          <pc:sldMk cId="1966463752" sldId="293"/>
        </pc:sldMkLst>
        <pc:graphicFrameChg chg="del">
          <ac:chgData name="Giám Minh" userId="5cd0d7b75240141e" providerId="Windows Live" clId="Web-{894EBEED-243D-4652-8A3B-4C4EADBC925F}" dt="2021-11-15T13:42:52.462" v="4"/>
          <ac:graphicFrameMkLst>
            <pc:docMk/>
            <pc:sldMk cId="1966463752" sldId="293"/>
            <ac:graphicFrameMk id="4" creationId="{FDB98B2A-46A3-49BC-BE3E-CD060F5C1902}"/>
          </ac:graphicFrameMkLst>
        </pc:graphicFrameChg>
        <pc:picChg chg="del">
          <ac:chgData name="Giám Minh" userId="5cd0d7b75240141e" providerId="Windows Live" clId="Web-{894EBEED-243D-4652-8A3B-4C4EADBC925F}" dt="2021-11-15T13:53:23.727" v="45"/>
          <ac:picMkLst>
            <pc:docMk/>
            <pc:sldMk cId="1966463752" sldId="293"/>
            <ac:picMk id="2" creationId="{00000000-0000-0000-0000-000000000000}"/>
          </ac:picMkLst>
        </pc:picChg>
        <pc:picChg chg="del">
          <ac:chgData name="Giám Minh" userId="5cd0d7b75240141e" providerId="Windows Live" clId="Web-{894EBEED-243D-4652-8A3B-4C4EADBC925F}" dt="2021-11-15T13:53:20.055" v="44"/>
          <ac:picMkLst>
            <pc:docMk/>
            <pc:sldMk cId="1966463752" sldId="293"/>
            <ac:picMk id="3" creationId="{00000000-0000-0000-0000-000000000000}"/>
          </ac:picMkLst>
        </pc:picChg>
        <pc:picChg chg="add del mod">
          <ac:chgData name="Giám Minh" userId="5cd0d7b75240141e" providerId="Windows Live" clId="Web-{894EBEED-243D-4652-8A3B-4C4EADBC925F}" dt="2021-11-15T13:53:43.696" v="47"/>
          <ac:picMkLst>
            <pc:docMk/>
            <pc:sldMk cId="1966463752" sldId="293"/>
            <ac:picMk id="5" creationId="{9907195D-7DF4-44CB-B434-8119E63440C4}"/>
          </ac:picMkLst>
        </pc:picChg>
      </pc:sldChg>
      <pc:sldChg chg="addSp delSp modSp">
        <pc:chgData name="Giám Minh" userId="5cd0d7b75240141e" providerId="Windows Live" clId="Web-{894EBEED-243D-4652-8A3B-4C4EADBC925F}" dt="2021-11-15T14:22:04.970" v="194" actId="20577"/>
        <pc:sldMkLst>
          <pc:docMk/>
          <pc:sldMk cId="1412742223" sldId="294"/>
        </pc:sldMkLst>
        <pc:spChg chg="mod">
          <ac:chgData name="Giám Minh" userId="5cd0d7b75240141e" providerId="Windows Live" clId="Web-{894EBEED-243D-4652-8A3B-4C4EADBC925F}" dt="2021-11-15T13:44:45.652" v="14" actId="20577"/>
          <ac:spMkLst>
            <pc:docMk/>
            <pc:sldMk cId="1412742223" sldId="294"/>
            <ac:spMk id="3" creationId="{00000000-0000-0000-0000-000000000000}"/>
          </ac:spMkLst>
        </pc:spChg>
        <pc:spChg chg="add mod">
          <ac:chgData name="Giám Minh" userId="5cd0d7b75240141e" providerId="Windows Live" clId="Web-{894EBEED-243D-4652-8A3B-4C4EADBC925F}" dt="2021-11-15T13:45:26.278" v="20" actId="20577"/>
          <ac:spMkLst>
            <pc:docMk/>
            <pc:sldMk cId="1412742223" sldId="294"/>
            <ac:spMk id="5" creationId="{C2E48775-A7BC-4917-B95F-8C740D851E49}"/>
          </ac:spMkLst>
        </pc:spChg>
        <pc:spChg chg="add del">
          <ac:chgData name="Giám Minh" userId="5cd0d7b75240141e" providerId="Windows Live" clId="Web-{894EBEED-243D-4652-8A3B-4C4EADBC925F}" dt="2021-11-15T13:45:13.591" v="17"/>
          <ac:spMkLst>
            <pc:docMk/>
            <pc:sldMk cId="1412742223" sldId="294"/>
            <ac:spMk id="6" creationId="{23BD08A5-1934-4296-9012-6EBD77CCD0D3}"/>
          </ac:spMkLst>
        </pc:spChg>
        <pc:spChg chg="add mod">
          <ac:chgData name="Giám Minh" userId="5cd0d7b75240141e" providerId="Windows Live" clId="Web-{894EBEED-243D-4652-8A3B-4C4EADBC925F}" dt="2021-11-15T13:45:56.904" v="28" actId="20577"/>
          <ac:spMkLst>
            <pc:docMk/>
            <pc:sldMk cId="1412742223" sldId="294"/>
            <ac:spMk id="16" creationId="{EA02F4F5-FC41-4354-9636-15F7B43FEDBC}"/>
          </ac:spMkLst>
        </pc:spChg>
        <pc:spChg chg="add mod">
          <ac:chgData name="Giám Minh" userId="5cd0d7b75240141e" providerId="Windows Live" clId="Web-{894EBEED-243D-4652-8A3B-4C4EADBC925F}" dt="2021-11-15T14:22:04.970" v="194" actId="20577"/>
          <ac:spMkLst>
            <pc:docMk/>
            <pc:sldMk cId="1412742223" sldId="294"/>
            <ac:spMk id="18" creationId="{EA02F4F5-FC41-4354-9636-15F7B43FEDBC}"/>
          </ac:spMkLst>
        </pc:spChg>
        <pc:picChg chg="add mod">
          <ac:chgData name="Giám Minh" userId="5cd0d7b75240141e" providerId="Windows Live" clId="Web-{894EBEED-243D-4652-8A3B-4C4EADBC925F}" dt="2021-11-15T13:54:06.947" v="57" actId="1076"/>
          <ac:picMkLst>
            <pc:docMk/>
            <pc:sldMk cId="1412742223" sldId="294"/>
            <ac:picMk id="7" creationId="{C198B4BB-BB24-4945-B313-CF3B149E833B}"/>
          </ac:picMkLst>
        </pc:picChg>
        <pc:picChg chg="add del mod">
          <ac:chgData name="Giám Minh" userId="5cd0d7b75240141e" providerId="Windows Live" clId="Web-{894EBEED-243D-4652-8A3B-4C4EADBC925F}" dt="2021-11-15T13:53:47.790" v="48"/>
          <ac:picMkLst>
            <pc:docMk/>
            <pc:sldMk cId="1412742223" sldId="294"/>
            <ac:picMk id="8" creationId="{AF3B352C-93EB-4E00-B099-723563A860BC}"/>
          </ac:picMkLst>
        </pc:picChg>
      </pc:sldChg>
      <pc:sldChg chg="addSp delSp modSp add replId">
        <pc:chgData name="Giám Minh" userId="5cd0d7b75240141e" providerId="Windows Live" clId="Web-{894EBEED-243D-4652-8A3B-4C4EADBC925F}" dt="2021-11-15T14:47:26.178" v="247" actId="20577"/>
        <pc:sldMkLst>
          <pc:docMk/>
          <pc:sldMk cId="2205877026" sldId="318"/>
        </pc:sldMkLst>
        <pc:spChg chg="add mod">
          <ac:chgData name="Giám Minh" userId="5cd0d7b75240141e" providerId="Windows Live" clId="Web-{894EBEED-243D-4652-8A3B-4C4EADBC925F}" dt="2021-11-15T14:02:21.099" v="128" actId="20577"/>
          <ac:spMkLst>
            <pc:docMk/>
            <pc:sldMk cId="2205877026" sldId="318"/>
            <ac:spMk id="7" creationId="{A0CBA586-E665-47C4-A21E-F382099979B6}"/>
          </ac:spMkLst>
        </pc:spChg>
        <pc:spChg chg="mod">
          <ac:chgData name="Giám Minh" userId="5cd0d7b75240141e" providerId="Windows Live" clId="Web-{894EBEED-243D-4652-8A3B-4C4EADBC925F}" dt="2021-11-15T14:02:46.459" v="131" actId="1076"/>
          <ac:spMkLst>
            <pc:docMk/>
            <pc:sldMk cId="2205877026" sldId="318"/>
            <ac:spMk id="16" creationId="{EA02F4F5-FC41-4354-9636-15F7B43FEDBC}"/>
          </ac:spMkLst>
        </pc:spChg>
        <pc:spChg chg="mod">
          <ac:chgData name="Giám Minh" userId="5cd0d7b75240141e" providerId="Windows Live" clId="Web-{894EBEED-243D-4652-8A3B-4C4EADBC925F}" dt="2021-11-15T14:47:26.178" v="247" actId="20577"/>
          <ac:spMkLst>
            <pc:docMk/>
            <pc:sldMk cId="2205877026" sldId="318"/>
            <ac:spMk id="18" creationId="{EA02F4F5-FC41-4354-9636-15F7B43FEDBC}"/>
          </ac:spMkLst>
        </pc:spChg>
        <pc:spChg chg="add mod">
          <ac:chgData name="Giám Minh" userId="5cd0d7b75240141e" providerId="Windows Live" clId="Web-{894EBEED-243D-4652-8A3B-4C4EADBC925F}" dt="2021-11-15T14:04:54.946" v="150" actId="20577"/>
          <ac:spMkLst>
            <pc:docMk/>
            <pc:sldMk cId="2205877026" sldId="318"/>
            <ac:spMk id="20" creationId="{1E4E2131-43BB-4EE8-82F5-1825680372C3}"/>
          </ac:spMkLst>
        </pc:spChg>
        <pc:picChg chg="add mod">
          <ac:chgData name="Giám Minh" userId="5cd0d7b75240141e" providerId="Windows Live" clId="Web-{894EBEED-243D-4652-8A3B-4C4EADBC925F}" dt="2021-11-15T14:02:38.712" v="130" actId="1076"/>
          <ac:picMkLst>
            <pc:docMk/>
            <pc:sldMk cId="2205877026" sldId="318"/>
            <ac:picMk id="6" creationId="{BBFD2A55-0DEF-4591-97F1-2411E128A1B6}"/>
          </ac:picMkLst>
        </pc:picChg>
        <pc:picChg chg="del">
          <ac:chgData name="Giám Minh" userId="5cd0d7b75240141e" providerId="Windows Live" clId="Web-{894EBEED-243D-4652-8A3B-4C4EADBC925F}" dt="2021-11-15T13:59:59.564" v="102"/>
          <ac:picMkLst>
            <pc:docMk/>
            <pc:sldMk cId="2205877026" sldId="318"/>
            <ac:picMk id="8" creationId="{AF3B352C-93EB-4E00-B099-723563A860BC}"/>
          </ac:picMkLst>
        </pc:picChg>
        <pc:picChg chg="add mod">
          <ac:chgData name="Giám Minh" userId="5cd0d7b75240141e" providerId="Windows Live" clId="Web-{894EBEED-243D-4652-8A3B-4C4EADBC925F}" dt="2021-11-15T14:04:16.524" v="137" actId="1076"/>
          <ac:picMkLst>
            <pc:docMk/>
            <pc:sldMk cId="2205877026" sldId="318"/>
            <ac:picMk id="10" creationId="{62B7F93E-0D50-495E-8248-8E15602C7E46}"/>
          </ac:picMkLst>
        </pc:picChg>
      </pc:sldChg>
      <pc:sldChg chg="add del replId">
        <pc:chgData name="Giám Minh" userId="5cd0d7b75240141e" providerId="Windows Live" clId="Web-{894EBEED-243D-4652-8A3B-4C4EADBC925F}" dt="2021-11-15T13:54:19.275" v="60"/>
        <pc:sldMkLst>
          <pc:docMk/>
          <pc:sldMk cId="2206083805" sldId="319"/>
        </pc:sldMkLst>
      </pc:sldChg>
      <pc:sldChg chg="add del replId">
        <pc:chgData name="Giám Minh" userId="5cd0d7b75240141e" providerId="Windows Live" clId="Web-{894EBEED-243D-4652-8A3B-4C4EADBC925F}" dt="2021-11-15T14:16:56.869" v="153"/>
        <pc:sldMkLst>
          <pc:docMk/>
          <pc:sldMk cId="202231666" sldId="320"/>
        </pc:sldMkLst>
      </pc:sldChg>
      <pc:sldChg chg="addSp delSp modSp add ord replId">
        <pc:chgData name="Giám Minh" userId="5cd0d7b75240141e" providerId="Windows Live" clId="Web-{894EBEED-243D-4652-8A3B-4C4EADBC925F}" dt="2021-11-15T14:47:39.381" v="250" actId="20577"/>
        <pc:sldMkLst>
          <pc:docMk/>
          <pc:sldMk cId="2776756121" sldId="324"/>
        </pc:sldMkLst>
        <pc:spChg chg="mod">
          <ac:chgData name="Giám Minh" userId="5cd0d7b75240141e" providerId="Windows Live" clId="Web-{894EBEED-243D-4652-8A3B-4C4EADBC925F}" dt="2021-11-15T14:47:39.381" v="250" actId="20577"/>
          <ac:spMkLst>
            <pc:docMk/>
            <pc:sldMk cId="2776756121" sldId="324"/>
            <ac:spMk id="18" creationId="{EA02F4F5-FC41-4354-9636-15F7B43FEDBC}"/>
          </ac:spMkLst>
        </pc:spChg>
        <pc:graphicFrameChg chg="add mod modGraphic">
          <ac:chgData name="Giám Minh" userId="5cd0d7b75240141e" providerId="Windows Live" clId="Web-{894EBEED-243D-4652-8A3B-4C4EADBC925F}" dt="2021-11-15T14:18:14.309" v="166"/>
          <ac:graphicFrameMkLst>
            <pc:docMk/>
            <pc:sldMk cId="2776756121" sldId="324"/>
            <ac:graphicFrameMk id="8" creationId="{BA11535F-3B81-41F5-9EB3-50600954AEBE}"/>
          </ac:graphicFrameMkLst>
        </pc:graphicFrameChg>
        <pc:picChg chg="del">
          <ac:chgData name="Giám Minh" userId="5cd0d7b75240141e" providerId="Windows Live" clId="Web-{894EBEED-243D-4652-8A3B-4C4EADBC925F}" dt="2021-11-15T14:17:05.948" v="155"/>
          <ac:picMkLst>
            <pc:docMk/>
            <pc:sldMk cId="2776756121" sldId="324"/>
            <ac:picMk id="7" creationId="{C198B4BB-BB24-4945-B313-CF3B149E833B}"/>
          </ac:picMkLst>
        </pc:picChg>
      </pc:sldChg>
      <pc:sldChg chg="addSp delSp modSp add replId">
        <pc:chgData name="Giám Minh" userId="5cd0d7b75240141e" providerId="Windows Live" clId="Web-{894EBEED-243D-4652-8A3B-4C4EADBC925F}" dt="2021-11-15T14:47:47.913" v="252" actId="20577"/>
        <pc:sldMkLst>
          <pc:docMk/>
          <pc:sldMk cId="1295477225" sldId="328"/>
        </pc:sldMkLst>
        <pc:spChg chg="mod">
          <ac:chgData name="Giám Minh" userId="5cd0d7b75240141e" providerId="Windows Live" clId="Web-{894EBEED-243D-4652-8A3B-4C4EADBC925F}" dt="2021-11-15T14:47:47.913" v="252" actId="20577"/>
          <ac:spMkLst>
            <pc:docMk/>
            <pc:sldMk cId="1295477225" sldId="328"/>
            <ac:spMk id="18" creationId="{EA02F4F5-FC41-4354-9636-15F7B43FEDBC}"/>
          </ac:spMkLst>
        </pc:spChg>
        <pc:grpChg chg="mod">
          <ac:chgData name="Giám Minh" userId="5cd0d7b75240141e" providerId="Windows Live" clId="Web-{894EBEED-243D-4652-8A3B-4C4EADBC925F}" dt="2021-11-15T14:21:28.485" v="183" actId="1076"/>
          <ac:grpSpMkLst>
            <pc:docMk/>
            <pc:sldMk cId="1295477225" sldId="328"/>
            <ac:grpSpMk id="2" creationId="{00000000-0000-0000-0000-000000000000}"/>
          </ac:grpSpMkLst>
        </pc:grpChg>
        <pc:graphicFrameChg chg="del">
          <ac:chgData name="Giám Minh" userId="5cd0d7b75240141e" providerId="Windows Live" clId="Web-{894EBEED-243D-4652-8A3B-4C4EADBC925F}" dt="2021-11-15T14:21:24.501" v="182"/>
          <ac:graphicFrameMkLst>
            <pc:docMk/>
            <pc:sldMk cId="1295477225" sldId="328"/>
            <ac:graphicFrameMk id="8" creationId="{BA11535F-3B81-41F5-9EB3-50600954AEBE}"/>
          </ac:graphicFrameMkLst>
        </pc:graphicFrameChg>
        <pc:picChg chg="add mod">
          <ac:chgData name="Giám Minh" userId="5cd0d7b75240141e" providerId="Windows Live" clId="Web-{894EBEED-243D-4652-8A3B-4C4EADBC925F}" dt="2021-11-15T14:21:57.205" v="191" actId="1076"/>
          <ac:picMkLst>
            <pc:docMk/>
            <pc:sldMk cId="1295477225" sldId="328"/>
            <ac:picMk id="6" creationId="{4CD64293-75A7-4624-9DA1-994FAF5E795A}"/>
          </ac:picMkLst>
        </pc:picChg>
      </pc:sldChg>
      <pc:sldChg chg="modSp">
        <pc:chgData name="Giám Minh" userId="5cd0d7b75240141e" providerId="Windows Live" clId="Web-{894EBEED-243D-4652-8A3B-4C4EADBC925F}" dt="2021-11-15T14:47:57.804" v="253" actId="20577"/>
        <pc:sldMkLst>
          <pc:docMk/>
          <pc:sldMk cId="1921315282" sldId="329"/>
        </pc:sldMkLst>
        <pc:spChg chg="mod">
          <ac:chgData name="Giám Minh" userId="5cd0d7b75240141e" providerId="Windows Live" clId="Web-{894EBEED-243D-4652-8A3B-4C4EADBC925F}" dt="2021-11-15T14:47:57.804" v="253" actId="20577"/>
          <ac:spMkLst>
            <pc:docMk/>
            <pc:sldMk cId="1921315282" sldId="329"/>
            <ac:spMk id="18" creationId="{EA02F4F5-FC41-4354-9636-15F7B43FEDBC}"/>
          </ac:spMkLst>
        </pc:spChg>
      </pc:sldChg>
      <pc:sldChg chg="addSp delSp modSp add replId">
        <pc:chgData name="Giám Minh" userId="5cd0d7b75240141e" providerId="Windows Live" clId="Web-{894EBEED-243D-4652-8A3B-4C4EADBC925F}" dt="2021-11-15T14:39:22.682" v="217" actId="14100"/>
        <pc:sldMkLst>
          <pc:docMk/>
          <pc:sldMk cId="830911616" sldId="335"/>
        </pc:sldMkLst>
        <pc:spChg chg="mod">
          <ac:chgData name="Giám Minh" userId="5cd0d7b75240141e" providerId="Windows Live" clId="Web-{894EBEED-243D-4652-8A3B-4C4EADBC925F}" dt="2021-11-15T14:39:05.010" v="212" actId="1076"/>
          <ac:spMkLst>
            <pc:docMk/>
            <pc:sldMk cId="830911616" sldId="335"/>
            <ac:spMk id="18" creationId="{EA02F4F5-FC41-4354-9636-15F7B43FEDBC}"/>
          </ac:spMkLst>
        </pc:spChg>
        <pc:picChg chg="add mod">
          <ac:chgData name="Giám Minh" userId="5cd0d7b75240141e" providerId="Windows Live" clId="Web-{894EBEED-243D-4652-8A3B-4C4EADBC925F}" dt="2021-11-15T14:39:22.682" v="217" actId="14100"/>
          <ac:picMkLst>
            <pc:docMk/>
            <pc:sldMk cId="830911616" sldId="335"/>
            <ac:picMk id="6" creationId="{9EA105D0-6AAB-426B-8B6A-A64FAD6C90EA}"/>
          </ac:picMkLst>
        </pc:picChg>
        <pc:picChg chg="del">
          <ac:chgData name="Giám Minh" userId="5cd0d7b75240141e" providerId="Windows Live" clId="Web-{894EBEED-243D-4652-8A3B-4C4EADBC925F}" dt="2021-11-15T14:38:32.618" v="201"/>
          <ac:picMkLst>
            <pc:docMk/>
            <pc:sldMk cId="830911616" sldId="335"/>
            <ac:picMk id="7" creationId="{C198B4BB-BB24-4945-B313-CF3B149E833B}"/>
          </ac:picMkLst>
        </pc:picChg>
      </pc:sldChg>
      <pc:sldChg chg="addSp delSp modSp add replId">
        <pc:chgData name="Giám Minh" userId="5cd0d7b75240141e" providerId="Windows Live" clId="Web-{894EBEED-243D-4652-8A3B-4C4EADBC925F}" dt="2021-11-15T14:41:47.310" v="229" actId="1076"/>
        <pc:sldMkLst>
          <pc:docMk/>
          <pc:sldMk cId="1913523337" sldId="338"/>
        </pc:sldMkLst>
        <pc:spChg chg="mod">
          <ac:chgData name="Giám Minh" userId="5cd0d7b75240141e" providerId="Windows Live" clId="Web-{894EBEED-243D-4652-8A3B-4C4EADBC925F}" dt="2021-11-15T14:41:32.560" v="226" actId="20577"/>
          <ac:spMkLst>
            <pc:docMk/>
            <pc:sldMk cId="1913523337" sldId="338"/>
            <ac:spMk id="18" creationId="{EA02F4F5-FC41-4354-9636-15F7B43FEDBC}"/>
          </ac:spMkLst>
        </pc:spChg>
        <pc:picChg chg="del">
          <ac:chgData name="Giám Minh" userId="5cd0d7b75240141e" providerId="Windows Live" clId="Web-{894EBEED-243D-4652-8A3B-4C4EADBC925F}" dt="2021-11-15T14:40:00.620" v="222"/>
          <ac:picMkLst>
            <pc:docMk/>
            <pc:sldMk cId="1913523337" sldId="338"/>
            <ac:picMk id="6" creationId="{9EA105D0-6AAB-426B-8B6A-A64FAD6C90EA}"/>
          </ac:picMkLst>
        </pc:picChg>
        <pc:picChg chg="add mod">
          <ac:chgData name="Giám Minh" userId="5cd0d7b75240141e" providerId="Windows Live" clId="Web-{894EBEED-243D-4652-8A3B-4C4EADBC925F}" dt="2021-11-15T14:41:47.310" v="229" actId="1076"/>
          <ac:picMkLst>
            <pc:docMk/>
            <pc:sldMk cId="1913523337" sldId="338"/>
            <ac:picMk id="7" creationId="{82E24730-D0F8-4E75-97E1-A05B787366F0}"/>
          </ac:picMkLst>
        </pc:picChg>
      </pc:sldChg>
      <pc:sldChg chg="addSp delSp modSp add replId">
        <pc:chgData name="Giám Minh" userId="5cd0d7b75240141e" providerId="Windows Live" clId="Web-{894EBEED-243D-4652-8A3B-4C4EADBC925F}" dt="2021-11-15T14:42:42.421" v="235" actId="1076"/>
        <pc:sldMkLst>
          <pc:docMk/>
          <pc:sldMk cId="137233990" sldId="339"/>
        </pc:sldMkLst>
        <pc:picChg chg="add mod">
          <ac:chgData name="Giám Minh" userId="5cd0d7b75240141e" providerId="Windows Live" clId="Web-{894EBEED-243D-4652-8A3B-4C4EADBC925F}" dt="2021-11-15T14:42:42.421" v="235" actId="1076"/>
          <ac:picMkLst>
            <pc:docMk/>
            <pc:sldMk cId="137233990" sldId="339"/>
            <ac:picMk id="6" creationId="{54A3848A-BF78-4B04-8E2F-0399F066DEF6}"/>
          </ac:picMkLst>
        </pc:picChg>
        <pc:picChg chg="del">
          <ac:chgData name="Giám Minh" userId="5cd0d7b75240141e" providerId="Windows Live" clId="Web-{894EBEED-243D-4652-8A3B-4C4EADBC925F}" dt="2021-11-15T14:42:21.858" v="231"/>
          <ac:picMkLst>
            <pc:docMk/>
            <pc:sldMk cId="137233990" sldId="339"/>
            <ac:picMk id="7" creationId="{82E24730-D0F8-4E75-97E1-A05B787366F0}"/>
          </ac:picMkLst>
        </pc:picChg>
      </pc:sldChg>
      <pc:sldChg chg="addSp delSp modSp add replId">
        <pc:chgData name="Giám Minh" userId="5cd0d7b75240141e" providerId="Windows Live" clId="Web-{894EBEED-243D-4652-8A3B-4C4EADBC925F}" dt="2021-11-15T14:44:36.377" v="245" actId="1076"/>
        <pc:sldMkLst>
          <pc:docMk/>
          <pc:sldMk cId="4220948886" sldId="340"/>
        </pc:sldMkLst>
        <pc:picChg chg="del">
          <ac:chgData name="Giám Minh" userId="5cd0d7b75240141e" providerId="Windows Live" clId="Web-{894EBEED-243D-4652-8A3B-4C4EADBC925F}" dt="2021-11-15T14:43:18.156" v="237"/>
          <ac:picMkLst>
            <pc:docMk/>
            <pc:sldMk cId="4220948886" sldId="340"/>
            <ac:picMk id="6" creationId="{54A3848A-BF78-4B04-8E2F-0399F066DEF6}"/>
          </ac:picMkLst>
        </pc:picChg>
        <pc:picChg chg="add mod">
          <ac:chgData name="Giám Minh" userId="5cd0d7b75240141e" providerId="Windows Live" clId="Web-{894EBEED-243D-4652-8A3B-4C4EADBC925F}" dt="2021-11-15T14:44:31.174" v="244" actId="1076"/>
          <ac:picMkLst>
            <pc:docMk/>
            <pc:sldMk cId="4220948886" sldId="340"/>
            <ac:picMk id="7" creationId="{0316E4C1-0780-4177-87DE-D580C4A0517A}"/>
          </ac:picMkLst>
        </pc:picChg>
        <pc:picChg chg="add mod">
          <ac:chgData name="Giám Minh" userId="5cd0d7b75240141e" providerId="Windows Live" clId="Web-{894EBEED-243D-4652-8A3B-4C4EADBC925F}" dt="2021-11-15T14:44:36.377" v="245" actId="1076"/>
          <ac:picMkLst>
            <pc:docMk/>
            <pc:sldMk cId="4220948886" sldId="340"/>
            <ac:picMk id="8" creationId="{127930E3-7492-44E1-8978-F853D2EA89D3}"/>
          </ac:picMkLst>
        </pc:picChg>
      </pc:sldChg>
    </pc:docChg>
  </pc:docChgLst>
  <pc:docChgLst>
    <pc:chgData name="Người dùng Khách" providerId="Windows Live" clId="Web-{65C23747-4FA7-4AB5-BA80-DD473A2D3BCF}"/>
    <pc:docChg chg="delSld modSld">
      <pc:chgData name="Người dùng Khách" userId="" providerId="Windows Live" clId="Web-{65C23747-4FA7-4AB5-BA80-DD473A2D3BCF}" dt="2021-11-15T16:03:58.553" v="2303"/>
      <pc:docMkLst>
        <pc:docMk/>
      </pc:docMkLst>
      <pc:sldChg chg="modSp">
        <pc:chgData name="Người dùng Khách" userId="" providerId="Windows Live" clId="Web-{65C23747-4FA7-4AB5-BA80-DD473A2D3BCF}" dt="2021-11-15T15:10:58.843" v="725"/>
        <pc:sldMkLst>
          <pc:docMk/>
          <pc:sldMk cId="2329020216" sldId="304"/>
        </pc:sldMkLst>
        <pc:graphicFrameChg chg="mod modGraphic">
          <ac:chgData name="Người dùng Khách" userId="" providerId="Windows Live" clId="Web-{65C23747-4FA7-4AB5-BA80-DD473A2D3BCF}" dt="2021-11-15T15:10:58.843" v="725"/>
          <ac:graphicFrameMkLst>
            <pc:docMk/>
            <pc:sldMk cId="2329020216" sldId="304"/>
            <ac:graphicFrameMk id="7" creationId="{52E6534C-EBF6-4E6E-B5C1-52050CDE9EFF}"/>
          </ac:graphicFrameMkLst>
        </pc:graphicFrameChg>
      </pc:sldChg>
      <pc:sldChg chg="modSp">
        <pc:chgData name="Người dùng Khách" userId="" providerId="Windows Live" clId="Web-{65C23747-4FA7-4AB5-BA80-DD473A2D3BCF}" dt="2021-11-15T15:13:51.769" v="878"/>
        <pc:sldMkLst>
          <pc:docMk/>
          <pc:sldMk cId="4290052759" sldId="305"/>
        </pc:sldMkLst>
        <pc:graphicFrameChg chg="mod modGraphic">
          <ac:chgData name="Người dùng Khách" userId="" providerId="Windows Live" clId="Web-{65C23747-4FA7-4AB5-BA80-DD473A2D3BCF}" dt="2021-11-15T15:13:51.769" v="878"/>
          <ac:graphicFrameMkLst>
            <pc:docMk/>
            <pc:sldMk cId="4290052759" sldId="305"/>
            <ac:graphicFrameMk id="8" creationId="{14706250-6187-49CB-8CBC-03739D2E08B9}"/>
          </ac:graphicFrameMkLst>
        </pc:graphicFrameChg>
      </pc:sldChg>
      <pc:sldChg chg="modSp del">
        <pc:chgData name="Người dùng Khách" userId="" providerId="Windows Live" clId="Web-{65C23747-4FA7-4AB5-BA80-DD473A2D3BCF}" dt="2021-11-15T15:39:42.473" v="1401"/>
        <pc:sldMkLst>
          <pc:docMk/>
          <pc:sldMk cId="2097087127" sldId="306"/>
        </pc:sldMkLst>
        <pc:spChg chg="mod">
          <ac:chgData name="Người dùng Khách" userId="" providerId="Windows Live" clId="Web-{65C23747-4FA7-4AB5-BA80-DD473A2D3BCF}" dt="2021-11-15T15:14:02.644" v="885" actId="20577"/>
          <ac:spMkLst>
            <pc:docMk/>
            <pc:sldMk cId="2097087127" sldId="306"/>
            <ac:spMk id="9" creationId="{3B7F2A36-3059-4525-A321-4452BBCF2EEC}"/>
          </ac:spMkLst>
        </pc:spChg>
      </pc:sldChg>
      <pc:sldChg chg="del">
        <pc:chgData name="Người dùng Khách" userId="" providerId="Windows Live" clId="Web-{65C23747-4FA7-4AB5-BA80-DD473A2D3BCF}" dt="2021-11-15T15:39:48.426" v="1402"/>
        <pc:sldMkLst>
          <pc:docMk/>
          <pc:sldMk cId="3249293407" sldId="307"/>
        </pc:sldMkLst>
      </pc:sldChg>
      <pc:sldChg chg="addSp delSp modSp del">
        <pc:chgData name="Người dùng Khách" userId="" providerId="Windows Live" clId="Web-{65C23747-4FA7-4AB5-BA80-DD473A2D3BCF}" dt="2021-11-15T15:39:51.942" v="1403"/>
        <pc:sldMkLst>
          <pc:docMk/>
          <pc:sldMk cId="3142143330" sldId="308"/>
        </pc:sldMkLst>
        <pc:picChg chg="add del mod">
          <ac:chgData name="Người dùng Khách" userId="" providerId="Windows Live" clId="Web-{65C23747-4FA7-4AB5-BA80-DD473A2D3BCF}" dt="2021-11-15T15:16:25.538" v="888"/>
          <ac:picMkLst>
            <pc:docMk/>
            <pc:sldMk cId="3142143330" sldId="308"/>
            <ac:picMk id="7" creationId="{2A8E761D-5096-4E5F-8CDA-6D2E988EFB69}"/>
          </ac:picMkLst>
        </pc:picChg>
        <pc:picChg chg="add del">
          <ac:chgData name="Người dùng Khách" userId="" providerId="Windows Live" clId="Web-{65C23747-4FA7-4AB5-BA80-DD473A2D3BCF}" dt="2021-11-15T15:18:02.383" v="891"/>
          <ac:picMkLst>
            <pc:docMk/>
            <pc:sldMk cId="3142143330" sldId="308"/>
            <ac:picMk id="22" creationId="{21B2ABC0-A41B-4365-BE79-8E9800A61013}"/>
          </ac:picMkLst>
        </pc:picChg>
      </pc:sldChg>
      <pc:sldChg chg="modSp">
        <pc:chgData name="Người dùng Khách" userId="" providerId="Windows Live" clId="Web-{65C23747-4FA7-4AB5-BA80-DD473A2D3BCF}" dt="2021-11-15T15:41:46.100" v="1435" actId="20577"/>
        <pc:sldMkLst>
          <pc:docMk/>
          <pc:sldMk cId="3291348420" sldId="309"/>
        </pc:sldMkLst>
        <pc:spChg chg="mod">
          <ac:chgData name="Người dùng Khách" userId="" providerId="Windows Live" clId="Web-{65C23747-4FA7-4AB5-BA80-DD473A2D3BCF}" dt="2021-11-15T15:39:59.036" v="1406" actId="20577"/>
          <ac:spMkLst>
            <pc:docMk/>
            <pc:sldMk cId="3291348420" sldId="309"/>
            <ac:spMk id="8" creationId="{47B467E9-B436-4DEE-847A-5811AF29952B}"/>
          </ac:spMkLst>
        </pc:spChg>
        <pc:spChg chg="mod">
          <ac:chgData name="Người dùng Khách" userId="" providerId="Windows Live" clId="Web-{65C23747-4FA7-4AB5-BA80-DD473A2D3BCF}" dt="2021-11-15T15:41:46.100" v="1435" actId="20577"/>
          <ac:spMkLst>
            <pc:docMk/>
            <pc:sldMk cId="3291348420" sldId="309"/>
            <ac:spMk id="9" creationId="{3B7F2A36-3059-4525-A321-4452BBCF2EEC}"/>
          </ac:spMkLst>
        </pc:spChg>
        <pc:graphicFrameChg chg="mod modGraphic">
          <ac:chgData name="Người dùng Khách" userId="" providerId="Windows Live" clId="Web-{65C23747-4FA7-4AB5-BA80-DD473A2D3BCF}" dt="2021-11-15T15:36:31.844" v="1317"/>
          <ac:graphicFrameMkLst>
            <pc:docMk/>
            <pc:sldMk cId="3291348420" sldId="309"/>
            <ac:graphicFrameMk id="4" creationId="{B3D3DC87-559F-4620-AA9B-82D33CBFF3B4}"/>
          </ac:graphicFrameMkLst>
        </pc:graphicFrameChg>
      </pc:sldChg>
      <pc:sldChg chg="modSp">
        <pc:chgData name="Người dùng Khách" userId="" providerId="Windows Live" clId="Web-{65C23747-4FA7-4AB5-BA80-DD473A2D3BCF}" dt="2021-11-15T15:40:07.536" v="1409" actId="20577"/>
        <pc:sldMkLst>
          <pc:docMk/>
          <pc:sldMk cId="1423123742" sldId="310"/>
        </pc:sldMkLst>
        <pc:spChg chg="mod">
          <ac:chgData name="Người dùng Khách" userId="" providerId="Windows Live" clId="Web-{65C23747-4FA7-4AB5-BA80-DD473A2D3BCF}" dt="2021-11-15T15:40:07.536" v="1409" actId="20577"/>
          <ac:spMkLst>
            <pc:docMk/>
            <pc:sldMk cId="1423123742" sldId="310"/>
            <ac:spMk id="3" creationId="{00000000-0000-0000-0000-000000000000}"/>
          </ac:spMkLst>
        </pc:spChg>
        <pc:spChg chg="mod">
          <ac:chgData name="Người dùng Khách" userId="" providerId="Windows Live" clId="Web-{65C23747-4FA7-4AB5-BA80-DD473A2D3BCF}" dt="2021-11-15T15:39:15.425" v="1400" actId="20577"/>
          <ac:spMkLst>
            <pc:docMk/>
            <pc:sldMk cId="1423123742" sldId="310"/>
            <ac:spMk id="4" creationId="{00000000-0000-0000-0000-000000000000}"/>
          </ac:spMkLst>
        </pc:spChg>
      </pc:sldChg>
      <pc:sldChg chg="modSp">
        <pc:chgData name="Người dùng Khách" userId="" providerId="Windows Live" clId="Web-{65C23747-4FA7-4AB5-BA80-DD473A2D3BCF}" dt="2021-11-15T16:00:27.376" v="2139"/>
        <pc:sldMkLst>
          <pc:docMk/>
          <pc:sldMk cId="806610783" sldId="311"/>
        </pc:sldMkLst>
        <pc:spChg chg="mod">
          <ac:chgData name="Người dùng Khách" userId="" providerId="Windows Live" clId="Web-{65C23747-4FA7-4AB5-BA80-DD473A2D3BCF}" dt="2021-11-15T15:40:33.380" v="1412" actId="20577"/>
          <ac:spMkLst>
            <pc:docMk/>
            <pc:sldMk cId="806610783" sldId="311"/>
            <ac:spMk id="3" creationId="{00000000-0000-0000-0000-000000000000}"/>
          </ac:spMkLst>
        </pc:spChg>
        <pc:graphicFrameChg chg="mod modGraphic">
          <ac:chgData name="Người dùng Khách" userId="" providerId="Windows Live" clId="Web-{65C23747-4FA7-4AB5-BA80-DD473A2D3BCF}" dt="2021-11-15T16:00:27.376" v="2139"/>
          <ac:graphicFrameMkLst>
            <pc:docMk/>
            <pc:sldMk cId="806610783" sldId="311"/>
            <ac:graphicFrameMk id="7" creationId="{85846C15-67E6-49C8-8E28-16AB7A4D4793}"/>
          </ac:graphicFrameMkLst>
        </pc:graphicFrameChg>
      </pc:sldChg>
      <pc:sldChg chg="modSp">
        <pc:chgData name="Người dùng Khách" userId="" providerId="Windows Live" clId="Web-{65C23747-4FA7-4AB5-BA80-DD473A2D3BCF}" dt="2021-11-15T16:03:58.553" v="2303"/>
        <pc:sldMkLst>
          <pc:docMk/>
          <pc:sldMk cId="1195232574" sldId="312"/>
        </pc:sldMkLst>
        <pc:spChg chg="mod">
          <ac:chgData name="Người dùng Khách" userId="" providerId="Windows Live" clId="Web-{65C23747-4FA7-4AB5-BA80-DD473A2D3BCF}" dt="2021-11-15T15:40:43.333" v="1415" actId="20577"/>
          <ac:spMkLst>
            <pc:docMk/>
            <pc:sldMk cId="1195232574" sldId="312"/>
            <ac:spMk id="3" creationId="{00000000-0000-0000-0000-000000000000}"/>
          </ac:spMkLst>
        </pc:spChg>
        <pc:graphicFrameChg chg="mod modGraphic">
          <ac:chgData name="Người dùng Khách" userId="" providerId="Windows Live" clId="Web-{65C23747-4FA7-4AB5-BA80-DD473A2D3BCF}" dt="2021-11-15T16:03:58.553" v="2303"/>
          <ac:graphicFrameMkLst>
            <pc:docMk/>
            <pc:sldMk cId="1195232574" sldId="312"/>
            <ac:graphicFrameMk id="8" creationId="{6A2D8B2B-C294-4298-A9C2-0CAA2CDD52B1}"/>
          </ac:graphicFrameMkLst>
        </pc:graphicFrameChg>
      </pc:sldChg>
      <pc:sldChg chg="modSp del">
        <pc:chgData name="Người dùng Khách" userId="" providerId="Windows Live" clId="Web-{65C23747-4FA7-4AB5-BA80-DD473A2D3BCF}" dt="2021-11-15T16:00:30.970" v="2140"/>
        <pc:sldMkLst>
          <pc:docMk/>
          <pc:sldMk cId="3455445308" sldId="313"/>
        </pc:sldMkLst>
        <pc:spChg chg="mod">
          <ac:chgData name="Người dùng Khách" userId="" providerId="Windows Live" clId="Web-{65C23747-4FA7-4AB5-BA80-DD473A2D3BCF}" dt="2021-11-15T15:40:49.802" v="1418" actId="20577"/>
          <ac:spMkLst>
            <pc:docMk/>
            <pc:sldMk cId="3455445308" sldId="313"/>
            <ac:spMk id="3" creationId="{00000000-0000-0000-0000-000000000000}"/>
          </ac:spMkLst>
        </pc:spChg>
        <pc:graphicFrameChg chg="mod modGraphic">
          <ac:chgData name="Người dùng Khách" userId="" providerId="Windows Live" clId="Web-{65C23747-4FA7-4AB5-BA80-DD473A2D3BCF}" dt="2021-11-15T15:50:03.082" v="1680"/>
          <ac:graphicFrameMkLst>
            <pc:docMk/>
            <pc:sldMk cId="3455445308" sldId="313"/>
            <ac:graphicFrameMk id="7" creationId="{DB49442C-562A-4EBD-85C2-CF36450A155B}"/>
          </ac:graphicFrameMkLst>
        </pc:graphicFrameChg>
      </pc:sldChg>
    </pc:docChg>
  </pc:docChgLst>
  <pc:docChgLst>
    <pc:chgData name="Lê Ngọc Hưng" userId="8511c0889c31e0fc" providerId="Windows Live" clId="Web-{DC3508ED-1361-41F7-B5F9-89AC62822B15}"/>
    <pc:docChg chg="addSld delSld modSld">
      <pc:chgData name="Lê Ngọc Hưng" userId="8511c0889c31e0fc" providerId="Windows Live" clId="Web-{DC3508ED-1361-41F7-B5F9-89AC62822B15}" dt="2021-11-15T16:08:26.129" v="1438"/>
      <pc:docMkLst>
        <pc:docMk/>
      </pc:docMkLst>
      <pc:sldChg chg="modSp">
        <pc:chgData name="Lê Ngọc Hưng" userId="8511c0889c31e0fc" providerId="Windows Live" clId="Web-{DC3508ED-1361-41F7-B5F9-89AC62822B15}" dt="2021-11-15T14:38:31.423" v="141"/>
        <pc:sldMkLst>
          <pc:docMk/>
          <pc:sldMk cId="0" sldId="256"/>
        </pc:sldMkLst>
        <pc:spChg chg="mod">
          <ac:chgData name="Lê Ngọc Hưng" userId="8511c0889c31e0fc" providerId="Windows Live" clId="Web-{DC3508ED-1361-41F7-B5F9-89AC62822B15}" dt="2021-11-15T14:38:31.408" v="138"/>
          <ac:spMkLst>
            <pc:docMk/>
            <pc:sldMk cId="0" sldId="256"/>
            <ac:spMk id="13" creationId="{A4C68740-5A65-4CB4-97B3-EB08C4A4F4B4}"/>
          </ac:spMkLst>
        </pc:spChg>
        <pc:spChg chg="mod">
          <ac:chgData name="Lê Ngọc Hưng" userId="8511c0889c31e0fc" providerId="Windows Live" clId="Web-{DC3508ED-1361-41F7-B5F9-89AC62822B15}" dt="2021-11-15T14:38:31.408" v="139"/>
          <ac:spMkLst>
            <pc:docMk/>
            <pc:sldMk cId="0" sldId="256"/>
            <ac:spMk id="17" creationId="{F9FEC7C2-566F-4C01-952C-57285AB76557}"/>
          </ac:spMkLst>
        </pc:spChg>
        <pc:spChg chg="mod">
          <ac:chgData name="Lê Ngọc Hưng" userId="8511c0889c31e0fc" providerId="Windows Live" clId="Web-{DC3508ED-1361-41F7-B5F9-89AC62822B15}" dt="2021-11-15T14:38:31.423" v="140"/>
          <ac:spMkLst>
            <pc:docMk/>
            <pc:sldMk cId="0" sldId="256"/>
            <ac:spMk id="19" creationId="{95A28718-E63E-4EF5-BA1D-774DE0F34557}"/>
          </ac:spMkLst>
        </pc:spChg>
        <pc:spChg chg="mod">
          <ac:chgData name="Lê Ngọc Hưng" userId="8511c0889c31e0fc" providerId="Windows Live" clId="Web-{DC3508ED-1361-41F7-B5F9-89AC62822B15}" dt="2021-11-15T14:38:31.423" v="141"/>
          <ac:spMkLst>
            <pc:docMk/>
            <pc:sldMk cId="0" sldId="256"/>
            <ac:spMk id="21" creationId="{796AF7A9-B9A4-42F2-897F-5F84406C9096}"/>
          </ac:spMkLst>
        </pc:spChg>
      </pc:sldChg>
      <pc:sldChg chg="modSp">
        <pc:chgData name="Lê Ngọc Hưng" userId="8511c0889c31e0fc" providerId="Windows Live" clId="Web-{DC3508ED-1361-41F7-B5F9-89AC62822B15}" dt="2021-11-15T14:44:59.305" v="267" actId="20577"/>
        <pc:sldMkLst>
          <pc:docMk/>
          <pc:sldMk cId="0" sldId="257"/>
        </pc:sldMkLst>
        <pc:spChg chg="mod">
          <ac:chgData name="Lê Ngọc Hưng" userId="8511c0889c31e0fc" providerId="Windows Live" clId="Web-{DC3508ED-1361-41F7-B5F9-89AC62822B15}" dt="2021-11-15T14:39:04.800" v="150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4:38:38.064" v="143"/>
          <ac:spMkLst>
            <pc:docMk/>
            <pc:sldMk cId="0" sldId="257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4:44:59.305" v="267" actId="20577"/>
          <ac:spMkLst>
            <pc:docMk/>
            <pc:sldMk cId="0" sldId="257"/>
            <ac:spMk id="12" creationId="{CF49244F-CC1A-478C-AB53-E4139656F406}"/>
          </ac:spMkLst>
        </pc:spChg>
      </pc:sldChg>
      <pc:sldChg chg="del">
        <pc:chgData name="Lê Ngọc Hưng" userId="8511c0889c31e0fc" providerId="Windows Live" clId="Web-{DC3508ED-1361-41F7-B5F9-89AC62822B15}" dt="2021-11-15T14:39:16.582" v="151"/>
        <pc:sldMkLst>
          <pc:docMk/>
          <pc:sldMk cId="0" sldId="258"/>
        </pc:sldMkLst>
      </pc:sldChg>
      <pc:sldChg chg="del">
        <pc:chgData name="Lê Ngọc Hưng" userId="8511c0889c31e0fc" providerId="Windows Live" clId="Web-{DC3508ED-1361-41F7-B5F9-89AC62822B15}" dt="2021-11-15T15:04:36.563" v="421"/>
        <pc:sldMkLst>
          <pc:docMk/>
          <pc:sldMk cId="1818558386" sldId="271"/>
        </pc:sldMkLst>
      </pc:sldChg>
      <pc:sldChg chg="del">
        <pc:chgData name="Lê Ngọc Hưng" userId="8511c0889c31e0fc" providerId="Windows Live" clId="Web-{DC3508ED-1361-41F7-B5F9-89AC62822B15}" dt="2021-11-15T15:04:36.547" v="420"/>
        <pc:sldMkLst>
          <pc:docMk/>
          <pc:sldMk cId="3511155143" sldId="272"/>
        </pc:sldMkLst>
      </pc:sldChg>
      <pc:sldChg chg="del">
        <pc:chgData name="Lê Ngọc Hưng" userId="8511c0889c31e0fc" providerId="Windows Live" clId="Web-{DC3508ED-1361-41F7-B5F9-89AC62822B15}" dt="2021-11-15T15:04:36.547" v="419"/>
        <pc:sldMkLst>
          <pc:docMk/>
          <pc:sldMk cId="2227387896" sldId="273"/>
        </pc:sldMkLst>
      </pc:sldChg>
      <pc:sldChg chg="del">
        <pc:chgData name="Lê Ngọc Hưng" userId="8511c0889c31e0fc" providerId="Windows Live" clId="Web-{DC3508ED-1361-41F7-B5F9-89AC62822B15}" dt="2021-11-15T15:04:36.547" v="418"/>
        <pc:sldMkLst>
          <pc:docMk/>
          <pc:sldMk cId="1807266943" sldId="274"/>
        </pc:sldMkLst>
      </pc:sldChg>
      <pc:sldChg chg="del">
        <pc:chgData name="Lê Ngọc Hưng" userId="8511c0889c31e0fc" providerId="Windows Live" clId="Web-{DC3508ED-1361-41F7-B5F9-89AC62822B15}" dt="2021-11-15T15:04:36.547" v="417"/>
        <pc:sldMkLst>
          <pc:docMk/>
          <pc:sldMk cId="2033089699" sldId="275"/>
        </pc:sldMkLst>
      </pc:sldChg>
      <pc:sldChg chg="del">
        <pc:chgData name="Lê Ngọc Hưng" userId="8511c0889c31e0fc" providerId="Windows Live" clId="Web-{DC3508ED-1361-41F7-B5F9-89AC62822B15}" dt="2021-11-15T15:13:05.139" v="565"/>
        <pc:sldMkLst>
          <pc:docMk/>
          <pc:sldMk cId="52503219" sldId="276"/>
        </pc:sldMkLst>
      </pc:sldChg>
      <pc:sldChg chg="del">
        <pc:chgData name="Lê Ngọc Hưng" userId="8511c0889c31e0fc" providerId="Windows Live" clId="Web-{DC3508ED-1361-41F7-B5F9-89AC62822B15}" dt="2021-11-15T15:13:08.202" v="566"/>
        <pc:sldMkLst>
          <pc:docMk/>
          <pc:sldMk cId="2068949207" sldId="277"/>
        </pc:sldMkLst>
      </pc:sldChg>
      <pc:sldChg chg="del">
        <pc:chgData name="Lê Ngọc Hưng" userId="8511c0889c31e0fc" providerId="Windows Live" clId="Web-{DC3508ED-1361-41F7-B5F9-89AC62822B15}" dt="2021-11-15T15:17:03.668" v="687"/>
        <pc:sldMkLst>
          <pc:docMk/>
          <pc:sldMk cId="692787085" sldId="278"/>
        </pc:sldMkLst>
      </pc:sldChg>
      <pc:sldChg chg="del">
        <pc:chgData name="Lê Ngọc Hưng" userId="8511c0889c31e0fc" providerId="Windows Live" clId="Web-{DC3508ED-1361-41F7-B5F9-89AC62822B15}" dt="2021-11-15T15:20:47.541" v="816"/>
        <pc:sldMkLst>
          <pc:docMk/>
          <pc:sldMk cId="3259821233" sldId="279"/>
        </pc:sldMkLst>
      </pc:sldChg>
      <pc:sldChg chg="del">
        <pc:chgData name="Lê Ngọc Hưng" userId="8511c0889c31e0fc" providerId="Windows Live" clId="Web-{DC3508ED-1361-41F7-B5F9-89AC62822B15}" dt="2021-11-15T15:25:41.792" v="848"/>
        <pc:sldMkLst>
          <pc:docMk/>
          <pc:sldMk cId="2909346114" sldId="280"/>
        </pc:sldMkLst>
      </pc:sldChg>
      <pc:sldChg chg="del">
        <pc:chgData name="Lê Ngọc Hưng" userId="8511c0889c31e0fc" providerId="Windows Live" clId="Web-{DC3508ED-1361-41F7-B5F9-89AC62822B15}" dt="2021-11-15T15:28:46.349" v="895"/>
        <pc:sldMkLst>
          <pc:docMk/>
          <pc:sldMk cId="3592741360" sldId="281"/>
        </pc:sldMkLst>
      </pc:sldChg>
      <pc:sldChg chg="del">
        <pc:chgData name="Lê Ngọc Hưng" userId="8511c0889c31e0fc" providerId="Windows Live" clId="Web-{DC3508ED-1361-41F7-B5F9-89AC62822B15}" dt="2021-11-15T15:28:49.115" v="896"/>
        <pc:sldMkLst>
          <pc:docMk/>
          <pc:sldMk cId="3719735619" sldId="282"/>
        </pc:sldMkLst>
      </pc:sldChg>
      <pc:sldChg chg="del">
        <pc:chgData name="Lê Ngọc Hưng" userId="8511c0889c31e0fc" providerId="Windows Live" clId="Web-{DC3508ED-1361-41F7-B5F9-89AC62822B15}" dt="2021-11-15T15:29:56.355" v="914"/>
        <pc:sldMkLst>
          <pc:docMk/>
          <pc:sldMk cId="1497542369" sldId="283"/>
        </pc:sldMkLst>
      </pc:sldChg>
      <pc:sldChg chg="del">
        <pc:chgData name="Lê Ngọc Hưng" userId="8511c0889c31e0fc" providerId="Windows Live" clId="Web-{DC3508ED-1361-41F7-B5F9-89AC62822B15}" dt="2021-11-15T15:42:25.851" v="1070"/>
        <pc:sldMkLst>
          <pc:docMk/>
          <pc:sldMk cId="2779254194" sldId="284"/>
        </pc:sldMkLst>
      </pc:sldChg>
      <pc:sldChg chg="del">
        <pc:chgData name="Lê Ngọc Hưng" userId="8511c0889c31e0fc" providerId="Windows Live" clId="Web-{DC3508ED-1361-41F7-B5F9-89AC62822B15}" dt="2021-11-15T15:42:25.851" v="1069"/>
        <pc:sldMkLst>
          <pc:docMk/>
          <pc:sldMk cId="685970051" sldId="285"/>
        </pc:sldMkLst>
      </pc:sldChg>
      <pc:sldChg chg="del">
        <pc:chgData name="Lê Ngọc Hưng" userId="8511c0889c31e0fc" providerId="Windows Live" clId="Web-{DC3508ED-1361-41F7-B5F9-89AC62822B15}" dt="2021-11-15T15:42:25.835" v="1068"/>
        <pc:sldMkLst>
          <pc:docMk/>
          <pc:sldMk cId="3555300047" sldId="286"/>
        </pc:sldMkLst>
      </pc:sldChg>
      <pc:sldChg chg="del">
        <pc:chgData name="Lê Ngọc Hưng" userId="8511c0889c31e0fc" providerId="Windows Live" clId="Web-{DC3508ED-1361-41F7-B5F9-89AC62822B15}" dt="2021-11-15T15:42:25.835" v="1067"/>
        <pc:sldMkLst>
          <pc:docMk/>
          <pc:sldMk cId="1489730091" sldId="287"/>
        </pc:sldMkLst>
      </pc:sldChg>
      <pc:sldChg chg="add del">
        <pc:chgData name="Lê Ngọc Hưng" userId="8511c0889c31e0fc" providerId="Windows Live" clId="Web-{DC3508ED-1361-41F7-B5F9-89AC62822B15}" dt="2021-11-15T15:43:57.731" v="1088"/>
        <pc:sldMkLst>
          <pc:docMk/>
          <pc:sldMk cId="3742833158" sldId="288"/>
        </pc:sldMkLst>
      </pc:sldChg>
      <pc:sldChg chg="add del">
        <pc:chgData name="Lê Ngọc Hưng" userId="8511c0889c31e0fc" providerId="Windows Live" clId="Web-{DC3508ED-1361-41F7-B5F9-89AC62822B15}" dt="2021-11-15T15:43:57.716" v="1087"/>
        <pc:sldMkLst>
          <pc:docMk/>
          <pc:sldMk cId="62505358" sldId="289"/>
        </pc:sldMkLst>
      </pc:sldChg>
      <pc:sldChg chg="add del">
        <pc:chgData name="Lê Ngọc Hưng" userId="8511c0889c31e0fc" providerId="Windows Live" clId="Web-{DC3508ED-1361-41F7-B5F9-89AC62822B15}" dt="2021-11-15T15:43:57.716" v="1086"/>
        <pc:sldMkLst>
          <pc:docMk/>
          <pc:sldMk cId="1102624219" sldId="290"/>
        </pc:sldMkLst>
      </pc:sldChg>
      <pc:sldChg chg="add del">
        <pc:chgData name="Lê Ngọc Hưng" userId="8511c0889c31e0fc" providerId="Windows Live" clId="Web-{DC3508ED-1361-41F7-B5F9-89AC62822B15}" dt="2021-11-15T15:43:57.716" v="1085"/>
        <pc:sldMkLst>
          <pc:docMk/>
          <pc:sldMk cId="3809789837" sldId="291"/>
        </pc:sldMkLst>
      </pc:sldChg>
      <pc:sldChg chg="add del">
        <pc:chgData name="Lê Ngọc Hưng" userId="8511c0889c31e0fc" providerId="Windows Live" clId="Web-{DC3508ED-1361-41F7-B5F9-89AC62822B15}" dt="2021-11-15T15:43:57.716" v="1084"/>
        <pc:sldMkLst>
          <pc:docMk/>
          <pc:sldMk cId="3979535066" sldId="292"/>
        </pc:sldMkLst>
      </pc:sldChg>
      <pc:sldChg chg="add del">
        <pc:chgData name="Lê Ngọc Hưng" userId="8511c0889c31e0fc" providerId="Windows Live" clId="Web-{DC3508ED-1361-41F7-B5F9-89AC62822B15}" dt="2021-11-15T15:43:57.716" v="1083"/>
        <pc:sldMkLst>
          <pc:docMk/>
          <pc:sldMk cId="1966463752" sldId="293"/>
        </pc:sldMkLst>
      </pc:sldChg>
      <pc:sldChg chg="modSp">
        <pc:chgData name="Lê Ngọc Hưng" userId="8511c0889c31e0fc" providerId="Windows Live" clId="Web-{DC3508ED-1361-41F7-B5F9-89AC62822B15}" dt="2021-11-15T15:48:48.436" v="1134" actId="20577"/>
        <pc:sldMkLst>
          <pc:docMk/>
          <pc:sldMk cId="1412742223" sldId="294"/>
        </pc:sldMkLst>
        <pc:spChg chg="mod">
          <ac:chgData name="Lê Ngọc Hưng" userId="8511c0889c31e0fc" providerId="Windows Live" clId="Web-{DC3508ED-1361-41F7-B5F9-89AC62822B15}" dt="2021-11-15T15:48:48.436" v="1134" actId="20577"/>
          <ac:spMkLst>
            <pc:docMk/>
            <pc:sldMk cId="1412742223" sldId="294"/>
            <ac:spMk id="3" creationId="{00000000-0000-0000-0000-000000000000}"/>
          </ac:spMkLst>
        </pc:spChg>
      </pc:sldChg>
      <pc:sldChg chg="del">
        <pc:chgData name="Lê Ngọc Hưng" userId="8511c0889c31e0fc" providerId="Windows Live" clId="Web-{DC3508ED-1361-41F7-B5F9-89AC62822B15}" dt="2021-11-15T16:00:00.662" v="1259"/>
        <pc:sldMkLst>
          <pc:docMk/>
          <pc:sldMk cId="99854010" sldId="299"/>
        </pc:sldMkLst>
      </pc:sldChg>
      <pc:sldChg chg="del">
        <pc:chgData name="Lê Ngọc Hưng" userId="8511c0889c31e0fc" providerId="Windows Live" clId="Web-{DC3508ED-1361-41F7-B5F9-89AC62822B15}" dt="2021-11-15T16:00:35.899" v="1269"/>
        <pc:sldMkLst>
          <pc:docMk/>
          <pc:sldMk cId="1856311476" sldId="300"/>
        </pc:sldMkLst>
      </pc:sldChg>
      <pc:sldChg chg="del">
        <pc:chgData name="Lê Ngọc Hưng" userId="8511c0889c31e0fc" providerId="Windows Live" clId="Web-{DC3508ED-1361-41F7-B5F9-89AC62822B15}" dt="2021-11-15T16:02:12.529" v="1291"/>
        <pc:sldMkLst>
          <pc:docMk/>
          <pc:sldMk cId="686945031" sldId="301"/>
        </pc:sldMkLst>
      </pc:sldChg>
      <pc:sldChg chg="modSp del">
        <pc:chgData name="Lê Ngọc Hưng" userId="8511c0889c31e0fc" providerId="Windows Live" clId="Web-{DC3508ED-1361-41F7-B5F9-89AC62822B15}" dt="2021-11-15T15:58:19.953" v="1248"/>
        <pc:sldMkLst>
          <pc:docMk/>
          <pc:sldMk cId="42997377" sldId="302"/>
        </pc:sldMkLst>
        <pc:graphicFrameChg chg="mod modGraphic">
          <ac:chgData name="Lê Ngọc Hưng" userId="8511c0889c31e0fc" providerId="Windows Live" clId="Web-{DC3508ED-1361-41F7-B5F9-89AC62822B15}" dt="2021-11-15T15:36:27.127" v="981" actId="1076"/>
          <ac:graphicFrameMkLst>
            <pc:docMk/>
            <pc:sldMk cId="42997377" sldId="302"/>
            <ac:graphicFrameMk id="7" creationId="{665BD246-B550-444B-B664-E4AA27886554}"/>
          </ac:graphicFrameMkLst>
        </pc:graphicFrameChg>
      </pc:sldChg>
      <pc:sldChg chg="del">
        <pc:chgData name="Lê Ngọc Hưng" userId="8511c0889c31e0fc" providerId="Windows Live" clId="Web-{DC3508ED-1361-41F7-B5F9-89AC62822B15}" dt="2021-11-15T16:03:15.705" v="1304"/>
        <pc:sldMkLst>
          <pc:docMk/>
          <pc:sldMk cId="2285814824" sldId="303"/>
        </pc:sldMkLst>
      </pc:sldChg>
      <pc:sldChg chg="modSp del">
        <pc:chgData name="Lê Ngọc Hưng" userId="8511c0889c31e0fc" providerId="Windows Live" clId="Web-{DC3508ED-1361-41F7-B5F9-89AC62822B15}" dt="2021-11-15T16:07:23.672" v="1403"/>
        <pc:sldMkLst>
          <pc:docMk/>
          <pc:sldMk cId="2329020216" sldId="304"/>
        </pc:sldMkLst>
        <pc:graphicFrameChg chg="mod">
          <ac:chgData name="Lê Ngọc Hưng" userId="8511c0889c31e0fc" providerId="Windows Live" clId="Web-{DC3508ED-1361-41F7-B5F9-89AC62822B15}" dt="2021-11-15T16:04:41.272" v="1350" actId="1076"/>
          <ac:graphicFrameMkLst>
            <pc:docMk/>
            <pc:sldMk cId="2329020216" sldId="304"/>
            <ac:graphicFrameMk id="7" creationId="{52E6534C-EBF6-4E6E-B5C1-52050CDE9EFF}"/>
          </ac:graphicFrameMkLst>
        </pc:graphicFrameChg>
      </pc:sldChg>
      <pc:sldChg chg="del">
        <pc:chgData name="Lê Ngọc Hưng" userId="8511c0889c31e0fc" providerId="Windows Live" clId="Web-{DC3508ED-1361-41F7-B5F9-89AC62822B15}" dt="2021-11-15T16:08:15.035" v="1435"/>
        <pc:sldMkLst>
          <pc:docMk/>
          <pc:sldMk cId="4290052759" sldId="305"/>
        </pc:sldMkLst>
      </pc:sldChg>
      <pc:sldChg chg="addSp delSp modSp">
        <pc:chgData name="Lê Ngọc Hưng" userId="8511c0889c31e0fc" providerId="Windows Live" clId="Web-{DC3508ED-1361-41F7-B5F9-89AC62822B15}" dt="2021-11-15T15:50:19.066" v="1157" actId="14100"/>
        <pc:sldMkLst>
          <pc:docMk/>
          <pc:sldMk cId="2612259828" sldId="317"/>
        </pc:sldMkLst>
        <pc:spChg chg="mod ord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7" creationId="{47E4460F-B7EA-462C-A43C-44E40C713B44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9" creationId="{F3060C83-F051-4F0E-ABAD-AA0DFC48B218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11" creationId="{83C98ABE-055B-441F-B07E-44F97F083C39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13" creationId="{29FDB030-9B49-4CED-8CCD-4D99382388AC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15" creationId="{3783CA14-24A1-485C-8B30-D6A5D87987AD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17" creationId="{9A97C86A-04D6-40F7-AE84-31AB43E6A846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19" creationId="{FF9F2414-84E8-453E-B1F3-389FDE8192D9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21" creationId="{3ECA69A1-7536-43AC-85EF-C7106179F5ED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26" creationId="{6753252F-4873-4F63-801D-CC719279A7D5}"/>
          </ac:spMkLst>
        </pc:spChg>
        <pc:spChg chg="add del">
          <ac:chgData name="Lê Ngọc Hưng" userId="8511c0889c31e0fc" providerId="Windows Live" clId="Web-{DC3508ED-1361-41F7-B5F9-89AC62822B15}" dt="2021-11-15T15:50:12.159" v="1156"/>
          <ac:spMkLst>
            <pc:docMk/>
            <pc:sldMk cId="2612259828" sldId="317"/>
            <ac:spMk id="28" creationId="{047C8CCB-F95D-4249-92DD-651249D3535A}"/>
          </ac:spMkLst>
        </pc:spChg>
        <pc:picChg chg="mod ord">
          <ac:chgData name="Lê Ngọc Hưng" userId="8511c0889c31e0fc" providerId="Windows Live" clId="Web-{DC3508ED-1361-41F7-B5F9-89AC62822B15}" dt="2021-11-15T15:50:19.066" v="1157" actId="14100"/>
          <ac:picMkLst>
            <pc:docMk/>
            <pc:sldMk cId="2612259828" sldId="317"/>
            <ac:picMk id="6" creationId="{53029E5D-5ACA-44D7-84BD-3ED8F32C378D}"/>
          </ac:picMkLst>
        </pc:picChg>
      </pc:sldChg>
      <pc:sldChg chg="modSp">
        <pc:chgData name="Lê Ngọc Hưng" userId="8511c0889c31e0fc" providerId="Windows Live" clId="Web-{DC3508ED-1361-41F7-B5F9-89AC62822B15}" dt="2021-11-15T15:49:09.031" v="1144" actId="20577"/>
        <pc:sldMkLst>
          <pc:docMk/>
          <pc:sldMk cId="2205877026" sldId="318"/>
        </pc:sldMkLst>
        <pc:spChg chg="mod">
          <ac:chgData name="Lê Ngọc Hưng" userId="8511c0889c31e0fc" providerId="Windows Live" clId="Web-{DC3508ED-1361-41F7-B5F9-89AC62822B15}" dt="2021-11-15T15:49:09.031" v="1144" actId="20577"/>
          <ac:spMkLst>
            <pc:docMk/>
            <pc:sldMk cId="2205877026" sldId="318"/>
            <ac:spMk id="3" creationId="{00000000-0000-0000-0000-000000000000}"/>
          </ac:spMkLst>
        </pc:spChg>
      </pc:sldChg>
      <pc:sldChg chg="del">
        <pc:chgData name="Lê Ngọc Hưng" userId="8511c0889c31e0fc" providerId="Windows Live" clId="Web-{DC3508ED-1361-41F7-B5F9-89AC62822B15}" dt="2021-11-15T15:52:16.307" v="1186"/>
        <pc:sldMkLst>
          <pc:docMk/>
          <pc:sldMk cId="2505812330" sldId="319"/>
        </pc:sldMkLst>
      </pc:sldChg>
      <pc:sldChg chg="modSp">
        <pc:chgData name="Lê Ngọc Hưng" userId="8511c0889c31e0fc" providerId="Windows Live" clId="Web-{DC3508ED-1361-41F7-B5F9-89AC62822B15}" dt="2021-11-15T15:49:14.734" v="1146" actId="20577"/>
        <pc:sldMkLst>
          <pc:docMk/>
          <pc:sldMk cId="2776756121" sldId="324"/>
        </pc:sldMkLst>
        <pc:spChg chg="mod">
          <ac:chgData name="Lê Ngọc Hưng" userId="8511c0889c31e0fc" providerId="Windows Live" clId="Web-{DC3508ED-1361-41F7-B5F9-89AC62822B15}" dt="2021-11-15T15:49:14.734" v="1146" actId="20577"/>
          <ac:spMkLst>
            <pc:docMk/>
            <pc:sldMk cId="2776756121" sldId="324"/>
            <ac:spMk id="3" creationId="{00000000-0000-0000-0000-000000000000}"/>
          </ac:spMkLst>
        </pc:spChg>
        <pc:graphicFrameChg chg="mod modGraphic">
          <ac:chgData name="Lê Ngọc Hưng" userId="8511c0889c31e0fc" providerId="Windows Live" clId="Web-{DC3508ED-1361-41F7-B5F9-89AC62822B15}" dt="2021-11-15T15:48:00.871" v="1131"/>
          <ac:graphicFrameMkLst>
            <pc:docMk/>
            <pc:sldMk cId="2776756121" sldId="324"/>
            <ac:graphicFrameMk id="8" creationId="{BA11535F-3B81-41F5-9EB3-50600954AEBE}"/>
          </ac:graphicFrameMkLst>
        </pc:graphicFrameChg>
      </pc:sldChg>
      <pc:sldChg chg="delSp modSp">
        <pc:chgData name="Lê Ngọc Hưng" userId="8511c0889c31e0fc" providerId="Windows Live" clId="Web-{DC3508ED-1361-41F7-B5F9-89AC62822B15}" dt="2021-11-15T15:49:18.359" v="1148" actId="20577"/>
        <pc:sldMkLst>
          <pc:docMk/>
          <pc:sldMk cId="1295477225" sldId="328"/>
        </pc:sldMkLst>
        <pc:spChg chg="mod">
          <ac:chgData name="Lê Ngọc Hưng" userId="8511c0889c31e0fc" providerId="Windows Live" clId="Web-{DC3508ED-1361-41F7-B5F9-89AC62822B15}" dt="2021-11-15T15:49:18.359" v="1148" actId="20577"/>
          <ac:spMkLst>
            <pc:docMk/>
            <pc:sldMk cId="1295477225" sldId="328"/>
            <ac:spMk id="3" creationId="{00000000-0000-0000-0000-000000000000}"/>
          </ac:spMkLst>
        </pc:spChg>
        <pc:spChg chg="del">
          <ac:chgData name="Lê Ngọc Hưng" userId="8511c0889c31e0fc" providerId="Windows Live" clId="Web-{DC3508ED-1361-41F7-B5F9-89AC62822B15}" dt="2021-11-15T14:51:15.374" v="324"/>
          <ac:spMkLst>
            <pc:docMk/>
            <pc:sldMk cId="1295477225" sldId="328"/>
            <ac:spMk id="5" creationId="{C2E48775-A7BC-4917-B95F-8C740D851E49}"/>
          </ac:spMkLst>
        </pc:spChg>
        <pc:spChg chg="del">
          <ac:chgData name="Lê Ngọc Hưng" userId="8511c0889c31e0fc" providerId="Windows Live" clId="Web-{DC3508ED-1361-41F7-B5F9-89AC62822B15}" dt="2021-11-15T14:51:12.202" v="323"/>
          <ac:spMkLst>
            <pc:docMk/>
            <pc:sldMk cId="1295477225" sldId="328"/>
            <ac:spMk id="16" creationId="{EA02F4F5-FC41-4354-9636-15F7B43FEDBC}"/>
          </ac:spMkLst>
        </pc:spChg>
        <pc:spChg chg="mod">
          <ac:chgData name="Lê Ngọc Hưng" userId="8511c0889c31e0fc" providerId="Windows Live" clId="Web-{DC3508ED-1361-41F7-B5F9-89AC62822B15}" dt="2021-11-15T14:51:08.967" v="322" actId="1076"/>
          <ac:spMkLst>
            <pc:docMk/>
            <pc:sldMk cId="1295477225" sldId="328"/>
            <ac:spMk id="18" creationId="{EA02F4F5-FC41-4354-9636-15F7B43FEDBC}"/>
          </ac:spMkLst>
        </pc:spChg>
      </pc:sldChg>
      <pc:sldChg chg="modSp">
        <pc:chgData name="Lê Ngọc Hưng" userId="8511c0889c31e0fc" providerId="Windows Live" clId="Web-{DC3508ED-1361-41F7-B5F9-89AC62822B15}" dt="2021-11-15T15:49:27.485" v="1151" actId="1076"/>
        <pc:sldMkLst>
          <pc:docMk/>
          <pc:sldMk cId="1921315282" sldId="329"/>
        </pc:sldMkLst>
        <pc:spChg chg="mod">
          <ac:chgData name="Lê Ngọc Hưng" userId="8511c0889c31e0fc" providerId="Windows Live" clId="Web-{DC3508ED-1361-41F7-B5F9-89AC62822B15}" dt="2021-11-15T15:49:24.125" v="1149" actId="20577"/>
          <ac:spMkLst>
            <pc:docMk/>
            <pc:sldMk cId="1921315282" sldId="329"/>
            <ac:spMk id="3" creationId="{00000000-0000-0000-0000-000000000000}"/>
          </ac:spMkLst>
        </pc:spChg>
        <pc:picChg chg="mod">
          <ac:chgData name="Lê Ngọc Hưng" userId="8511c0889c31e0fc" providerId="Windows Live" clId="Web-{DC3508ED-1361-41F7-B5F9-89AC62822B15}" dt="2021-11-15T15:49:27.485" v="1151" actId="1076"/>
          <ac:picMkLst>
            <pc:docMk/>
            <pc:sldMk cId="1921315282" sldId="329"/>
            <ac:picMk id="7" creationId="{CFE34577-986A-488A-A1A6-F86077B9E857}"/>
          </ac:picMkLst>
        </pc:picChg>
      </pc:sldChg>
      <pc:sldChg chg="addSp delSp modSp mod setBg">
        <pc:chgData name="Lê Ngọc Hưng" userId="8511c0889c31e0fc" providerId="Windows Live" clId="Web-{DC3508ED-1361-41F7-B5F9-89AC62822B15}" dt="2021-11-15T14:53:20.225" v="342"/>
        <pc:sldMkLst>
          <pc:docMk/>
          <pc:sldMk cId="3805897581" sldId="332"/>
        </pc:sldMkLst>
        <pc:spChg chg="mod">
          <ac:chgData name="Lê Ngọc Hưng" userId="8511c0889c31e0fc" providerId="Windows Live" clId="Web-{DC3508ED-1361-41F7-B5F9-89AC62822B15}" dt="2021-11-15T14:52:57.833" v="341"/>
          <ac:spMkLst>
            <pc:docMk/>
            <pc:sldMk cId="3805897581" sldId="332"/>
            <ac:spMk id="8" creationId="{47B467E9-B436-4DEE-847A-5811AF29952B}"/>
          </ac:spMkLst>
        </pc:spChg>
        <pc:spChg chg="mod">
          <ac:chgData name="Lê Ngọc Hưng" userId="8511c0889c31e0fc" providerId="Windows Live" clId="Web-{DC3508ED-1361-41F7-B5F9-89AC62822B15}" dt="2021-11-15T14:52:57.833" v="340"/>
          <ac:spMkLst>
            <pc:docMk/>
            <pc:sldMk cId="3805897581" sldId="332"/>
            <ac:spMk id="9" creationId="{3B7F2A36-3059-4525-A321-4452BBCF2EEC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14" creationId="{F3060C83-F051-4F0E-ABAD-AA0DFC48B218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16" creationId="{83C98ABE-055B-441F-B07E-44F97F083C39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18" creationId="{29FDB030-9B49-4CED-8CCD-4D99382388AC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20" creationId="{3783CA14-24A1-485C-8B30-D6A5D87987AD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22" creationId="{9A97C86A-04D6-40F7-AE84-31AB43E6A846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24" creationId="{FF9F2414-84E8-453E-B1F3-389FDE8192D9}"/>
          </ac:spMkLst>
        </pc:spChg>
        <pc:spChg chg="add del">
          <ac:chgData name="Lê Ngọc Hưng" userId="8511c0889c31e0fc" providerId="Windows Live" clId="Web-{DC3508ED-1361-41F7-B5F9-89AC62822B15}" dt="2021-11-15T14:53:20.225" v="342"/>
          <ac:spMkLst>
            <pc:docMk/>
            <pc:sldMk cId="3805897581" sldId="332"/>
            <ac:spMk id="26" creationId="{3ECA69A1-7536-43AC-85EF-C7106179F5ED}"/>
          </ac:spMkLst>
        </pc:spChg>
        <pc:grpChg chg="mod">
          <ac:chgData name="Lê Ngọc Hưng" userId="8511c0889c31e0fc" providerId="Windows Live" clId="Web-{DC3508ED-1361-41F7-B5F9-89AC62822B15}" dt="2021-11-15T14:53:20.225" v="342"/>
          <ac:grpSpMkLst>
            <pc:docMk/>
            <pc:sldMk cId="3805897581" sldId="332"/>
            <ac:grpSpMk id="7" creationId="{3CC3B993-E1D3-420A-B0A4-0CE8FD683FBF}"/>
          </ac:grpSpMkLst>
        </pc:grpChg>
      </pc:sldChg>
      <pc:sldChg chg="modSp">
        <pc:chgData name="Lê Ngọc Hưng" userId="8511c0889c31e0fc" providerId="Windows Live" clId="Web-{DC3508ED-1361-41F7-B5F9-89AC62822B15}" dt="2021-11-15T15:48:54.421" v="1136" actId="20577"/>
        <pc:sldMkLst>
          <pc:docMk/>
          <pc:sldMk cId="830911616" sldId="335"/>
        </pc:sldMkLst>
        <pc:spChg chg="mod">
          <ac:chgData name="Lê Ngọc Hưng" userId="8511c0889c31e0fc" providerId="Windows Live" clId="Web-{DC3508ED-1361-41F7-B5F9-89AC62822B15}" dt="2021-11-15T15:48:54.421" v="1136" actId="20577"/>
          <ac:spMkLst>
            <pc:docMk/>
            <pc:sldMk cId="830911616" sldId="335"/>
            <ac:spMk id="3" creationId="{00000000-0000-0000-0000-000000000000}"/>
          </ac:spMkLst>
        </pc:spChg>
        <pc:picChg chg="mod">
          <ac:chgData name="Lê Ngọc Hưng" userId="8511c0889c31e0fc" providerId="Windows Live" clId="Web-{DC3508ED-1361-41F7-B5F9-89AC62822B15}" dt="2021-11-15T15:47:12.399" v="1090" actId="14100"/>
          <ac:picMkLst>
            <pc:docMk/>
            <pc:sldMk cId="830911616" sldId="335"/>
            <ac:picMk id="6" creationId="{9EA105D0-6AAB-426B-8B6A-A64FAD6C90EA}"/>
          </ac:picMkLst>
        </pc:picChg>
      </pc:sldChg>
      <pc:sldChg chg="modSp">
        <pc:chgData name="Lê Ngọc Hưng" userId="8511c0889c31e0fc" providerId="Windows Live" clId="Web-{DC3508ED-1361-41F7-B5F9-89AC62822B15}" dt="2021-11-15T15:48:57.327" v="1138" actId="20577"/>
        <pc:sldMkLst>
          <pc:docMk/>
          <pc:sldMk cId="1913523337" sldId="338"/>
        </pc:sldMkLst>
        <pc:spChg chg="mod">
          <ac:chgData name="Lê Ngọc Hưng" userId="8511c0889c31e0fc" providerId="Windows Live" clId="Web-{DC3508ED-1361-41F7-B5F9-89AC62822B15}" dt="2021-11-15T15:48:57.327" v="1138" actId="20577"/>
          <ac:spMkLst>
            <pc:docMk/>
            <pc:sldMk cId="1913523337" sldId="338"/>
            <ac:spMk id="3" creationId="{00000000-0000-0000-0000-000000000000}"/>
          </ac:spMkLst>
        </pc:spChg>
      </pc:sldChg>
      <pc:sldChg chg="modSp">
        <pc:chgData name="Lê Ngọc Hưng" userId="8511c0889c31e0fc" providerId="Windows Live" clId="Web-{DC3508ED-1361-41F7-B5F9-89AC62822B15}" dt="2021-11-15T15:49:00.218" v="1140" actId="20577"/>
        <pc:sldMkLst>
          <pc:docMk/>
          <pc:sldMk cId="137233990" sldId="339"/>
        </pc:sldMkLst>
        <pc:spChg chg="mod">
          <ac:chgData name="Lê Ngọc Hưng" userId="8511c0889c31e0fc" providerId="Windows Live" clId="Web-{DC3508ED-1361-41F7-B5F9-89AC62822B15}" dt="2021-11-15T15:49:00.218" v="1140" actId="20577"/>
          <ac:spMkLst>
            <pc:docMk/>
            <pc:sldMk cId="137233990" sldId="339"/>
            <ac:spMk id="3" creationId="{00000000-0000-0000-0000-000000000000}"/>
          </ac:spMkLst>
        </pc:spChg>
      </pc:sldChg>
      <pc:sldChg chg="modSp">
        <pc:chgData name="Lê Ngọc Hưng" userId="8511c0889c31e0fc" providerId="Windows Live" clId="Web-{DC3508ED-1361-41F7-B5F9-89AC62822B15}" dt="2021-11-15T15:49:08.578" v="1142" actId="20577"/>
        <pc:sldMkLst>
          <pc:docMk/>
          <pc:sldMk cId="4220948886" sldId="340"/>
        </pc:sldMkLst>
        <pc:spChg chg="mod">
          <ac:chgData name="Lê Ngọc Hưng" userId="8511c0889c31e0fc" providerId="Windows Live" clId="Web-{DC3508ED-1361-41F7-B5F9-89AC62822B15}" dt="2021-11-15T15:49:08.578" v="1142" actId="20577"/>
          <ac:spMkLst>
            <pc:docMk/>
            <pc:sldMk cId="4220948886" sldId="340"/>
            <ac:spMk id="3" creationId="{00000000-0000-0000-0000-000000000000}"/>
          </ac:spMkLst>
        </pc:spChg>
      </pc:sldChg>
      <pc:sldChg chg="addSp modSp add replId">
        <pc:chgData name="Lê Ngọc Hưng" userId="8511c0889c31e0fc" providerId="Windows Live" clId="Web-{DC3508ED-1361-41F7-B5F9-89AC62822B15}" dt="2021-11-15T14:58:39.666" v="374" actId="20577"/>
        <pc:sldMkLst>
          <pc:docMk/>
          <pc:sldMk cId="177707768" sldId="341"/>
        </pc:sldMkLst>
        <pc:spChg chg="mod">
          <ac:chgData name="Lê Ngọc Hưng" userId="8511c0889c31e0fc" providerId="Windows Live" clId="Web-{DC3508ED-1361-41F7-B5F9-89AC62822B15}" dt="2021-11-15T14:45:29.823" v="274" actId="20577"/>
          <ac:spMkLst>
            <pc:docMk/>
            <pc:sldMk cId="177707768" sldId="341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4:45:32.838" v="275" actId="1076"/>
          <ac:spMkLst>
            <pc:docMk/>
            <pc:sldMk cId="177707768" sldId="341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4:47:41.549" v="304" actId="20577"/>
          <ac:spMkLst>
            <pc:docMk/>
            <pc:sldMk cId="177707768" sldId="341"/>
            <ac:spMk id="12" creationId="{CF49244F-CC1A-478C-AB53-E4139656F406}"/>
          </ac:spMkLst>
        </pc:spChg>
        <pc:spChg chg="add mod">
          <ac:chgData name="Lê Ngọc Hưng" userId="8511c0889c31e0fc" providerId="Windows Live" clId="Web-{DC3508ED-1361-41F7-B5F9-89AC62822B15}" dt="2021-11-15T14:48:45.240" v="316" actId="14100"/>
          <ac:spMkLst>
            <pc:docMk/>
            <pc:sldMk cId="177707768" sldId="341"/>
            <ac:spMk id="14" creationId="{56B4C81B-4DC2-4C57-8D14-FE29F99F5893}"/>
          </ac:spMkLst>
        </pc:spChg>
        <pc:spChg chg="add mod">
          <ac:chgData name="Lê Ngọc Hưng" userId="8511c0889c31e0fc" providerId="Windows Live" clId="Web-{DC3508ED-1361-41F7-B5F9-89AC62822B15}" dt="2021-11-15T14:58:39.666" v="374" actId="20577"/>
          <ac:spMkLst>
            <pc:docMk/>
            <pc:sldMk cId="177707768" sldId="341"/>
            <ac:spMk id="16" creationId="{29064DC6-35E1-4C61-BEE7-847DB5601B50}"/>
          </ac:spMkLst>
        </pc:spChg>
      </pc:sldChg>
      <pc:sldChg chg="addSp delSp modSp add replId">
        <pc:chgData name="Lê Ngọc Hưng" userId="8511c0889c31e0fc" providerId="Windows Live" clId="Web-{DC3508ED-1361-41F7-B5F9-89AC62822B15}" dt="2021-11-15T15:04:11.311" v="413" actId="20577"/>
        <pc:sldMkLst>
          <pc:docMk/>
          <pc:sldMk cId="3247863150" sldId="342"/>
        </pc:sldMkLst>
        <pc:spChg chg="mod">
          <ac:chgData name="Lê Ngọc Hưng" userId="8511c0889c31e0fc" providerId="Windows Live" clId="Web-{DC3508ED-1361-41F7-B5F9-89AC62822B15}" dt="2021-11-15T15:02:23.929" v="403" actId="20577"/>
          <ac:spMkLst>
            <pc:docMk/>
            <pc:sldMk cId="3247863150" sldId="342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5:01:28.925" v="400" actId="20577"/>
          <ac:spMkLst>
            <pc:docMk/>
            <pc:sldMk cId="3247863150" sldId="342"/>
            <ac:spMk id="12" creationId="{CF49244F-CC1A-478C-AB53-E4139656F406}"/>
          </ac:spMkLst>
        </pc:spChg>
        <pc:spChg chg="del">
          <ac:chgData name="Lê Ngọc Hưng" userId="8511c0889c31e0fc" providerId="Windows Live" clId="Web-{DC3508ED-1361-41F7-B5F9-89AC62822B15}" dt="2021-11-15T14:59:32.403" v="377"/>
          <ac:spMkLst>
            <pc:docMk/>
            <pc:sldMk cId="3247863150" sldId="342"/>
            <ac:spMk id="14" creationId="{56B4C81B-4DC2-4C57-8D14-FE29F99F5893}"/>
          </ac:spMkLst>
        </pc:spChg>
        <pc:spChg chg="del">
          <ac:chgData name="Lê Ngọc Hưng" userId="8511c0889c31e0fc" providerId="Windows Live" clId="Web-{DC3508ED-1361-41F7-B5F9-89AC62822B15}" dt="2021-11-15T14:59:32.153" v="376"/>
          <ac:spMkLst>
            <pc:docMk/>
            <pc:sldMk cId="3247863150" sldId="342"/>
            <ac:spMk id="16" creationId="{29064DC6-35E1-4C61-BEE7-847DB5601B50}"/>
          </ac:spMkLst>
        </pc:spChg>
        <pc:spChg chg="add mod">
          <ac:chgData name="Lê Ngọc Hưng" userId="8511c0889c31e0fc" providerId="Windows Live" clId="Web-{DC3508ED-1361-41F7-B5F9-89AC62822B15}" dt="2021-11-15T15:04:11.311" v="413" actId="20577"/>
          <ac:spMkLst>
            <pc:docMk/>
            <pc:sldMk cId="3247863150" sldId="342"/>
            <ac:spMk id="18" creationId="{29B97B76-5AF8-4F7A-9BF0-80E56C569B01}"/>
          </ac:spMkLst>
        </pc:spChg>
      </pc:sldChg>
      <pc:sldChg chg="addSp delSp modSp">
        <pc:chgData name="Lê Ngọc Hưng" userId="8511c0889c31e0fc" providerId="Windows Live" clId="Web-{DC3508ED-1361-41F7-B5F9-89AC62822B15}" dt="2021-11-15T15:59:37.036" v="1258" actId="1076"/>
        <pc:sldMkLst>
          <pc:docMk/>
          <pc:sldMk cId="3311596133" sldId="343"/>
        </pc:sldMkLst>
        <pc:spChg chg="mod">
          <ac:chgData name="Lê Ngọc Hưng" userId="8511c0889c31e0fc" providerId="Windows Live" clId="Web-{DC3508ED-1361-41F7-B5F9-89AC62822B15}" dt="2021-11-15T15:59:31.551" v="1255"/>
          <ac:spMkLst>
            <pc:docMk/>
            <pc:sldMk cId="3311596133" sldId="343"/>
            <ac:spMk id="4" creationId="{00000000-0000-0000-0000-000000000000}"/>
          </ac:spMkLst>
        </pc:spChg>
        <pc:spChg chg="add mod">
          <ac:chgData name="Lê Ngọc Hưng" userId="8511c0889c31e0fc" providerId="Windows Live" clId="Web-{DC3508ED-1361-41F7-B5F9-89AC62822B15}" dt="2021-11-15T15:59:37.036" v="1258" actId="1076"/>
          <ac:spMkLst>
            <pc:docMk/>
            <pc:sldMk cId="3311596133" sldId="343"/>
            <ac:spMk id="9" creationId="{34C7493B-3A4C-4880-AB80-1E093A0AD5FA}"/>
          </ac:spMkLst>
        </pc:spChg>
        <pc:spChg chg="del">
          <ac:chgData name="Lê Ngọc Hưng" userId="8511c0889c31e0fc" providerId="Windows Live" clId="Web-{DC3508ED-1361-41F7-B5F9-89AC62822B15}" dt="2021-11-15T15:59:20.473" v="1251"/>
          <ac:spMkLst>
            <pc:docMk/>
            <pc:sldMk cId="3311596133" sldId="343"/>
            <ac:spMk id="13" creationId="{EFE3EF51-3545-4678-ACF5-F980E60F5CB9}"/>
          </ac:spMkLst>
        </pc:spChg>
        <pc:spChg chg="add mod">
          <ac:chgData name="Lê Ngọc Hưng" userId="8511c0889c31e0fc" providerId="Windows Live" clId="Web-{DC3508ED-1361-41F7-B5F9-89AC62822B15}" dt="2021-11-15T15:59:31.645" v="1257"/>
          <ac:spMkLst>
            <pc:docMk/>
            <pc:sldMk cId="3311596133" sldId="343"/>
            <ac:spMk id="15" creationId="{F8C32D5E-1B99-438C-8D27-BE27672480EA}"/>
          </ac:spMkLst>
        </pc:spChg>
        <pc:graphicFrameChg chg="del">
          <ac:chgData name="Lê Ngọc Hưng" userId="8511c0889c31e0fc" providerId="Windows Live" clId="Web-{DC3508ED-1361-41F7-B5F9-89AC62822B15}" dt="2021-11-15T15:59:24.457" v="1252"/>
          <ac:graphicFrameMkLst>
            <pc:docMk/>
            <pc:sldMk cId="3311596133" sldId="343"/>
            <ac:graphicFrameMk id="11" creationId="{7081DDFD-5B73-4D61-91BD-41F288F66543}"/>
          </ac:graphicFrameMkLst>
        </pc:graphicFrameChg>
      </pc:sldChg>
      <pc:sldChg chg="delSp modSp add replId">
        <pc:chgData name="Lê Ngọc Hưng" userId="8511c0889c31e0fc" providerId="Windows Live" clId="Web-{DC3508ED-1361-41F7-B5F9-89AC62822B15}" dt="2021-11-15T15:09:37.877" v="494" actId="20577"/>
        <pc:sldMkLst>
          <pc:docMk/>
          <pc:sldMk cId="243523025" sldId="344"/>
        </pc:sldMkLst>
        <pc:spChg chg="mod">
          <ac:chgData name="Lê Ngọc Hưng" userId="8511c0889c31e0fc" providerId="Windows Live" clId="Web-{DC3508ED-1361-41F7-B5F9-89AC62822B15}" dt="2021-11-15T15:04:50.048" v="424" actId="20577"/>
          <ac:spMkLst>
            <pc:docMk/>
            <pc:sldMk cId="243523025" sldId="344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5:05:21.644" v="432" actId="20577"/>
          <ac:spMkLst>
            <pc:docMk/>
            <pc:sldMk cId="243523025" sldId="344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5:09:37.877" v="494" actId="20577"/>
          <ac:spMkLst>
            <pc:docMk/>
            <pc:sldMk cId="243523025" sldId="344"/>
            <ac:spMk id="12" creationId="{CF49244F-CC1A-478C-AB53-E4139656F406}"/>
          </ac:spMkLst>
        </pc:spChg>
        <pc:spChg chg="del">
          <ac:chgData name="Lê Ngọc Hưng" userId="8511c0889c31e0fc" providerId="Windows Live" clId="Web-{DC3508ED-1361-41F7-B5F9-89AC62822B15}" dt="2021-11-15T15:05:25.019" v="433"/>
          <ac:spMkLst>
            <pc:docMk/>
            <pc:sldMk cId="243523025" sldId="344"/>
            <ac:spMk id="18" creationId="{29B97B76-5AF8-4F7A-9BF0-80E56C569B01}"/>
          </ac:spMkLst>
        </pc:spChg>
      </pc:sldChg>
      <pc:sldChg chg="modSp add replId">
        <pc:chgData name="Lê Ngọc Hưng" userId="8511c0889c31e0fc" providerId="Windows Live" clId="Web-{DC3508ED-1361-41F7-B5F9-89AC62822B15}" dt="2021-11-15T15:13:28.703" v="570" actId="20577"/>
        <pc:sldMkLst>
          <pc:docMk/>
          <pc:sldMk cId="516757032" sldId="345"/>
        </pc:sldMkLst>
        <pc:spChg chg="mod">
          <ac:chgData name="Lê Ngọc Hưng" userId="8511c0889c31e0fc" providerId="Windows Live" clId="Web-{DC3508ED-1361-41F7-B5F9-89AC62822B15}" dt="2021-11-15T15:12:57.498" v="562"/>
          <ac:spMkLst>
            <pc:docMk/>
            <pc:sldMk cId="516757032" sldId="345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5:13:28.703" v="570" actId="20577"/>
          <ac:spMkLst>
            <pc:docMk/>
            <pc:sldMk cId="516757032" sldId="345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5:13:18.655" v="567" actId="14100"/>
          <ac:spMkLst>
            <pc:docMk/>
            <pc:sldMk cId="516757032" sldId="345"/>
            <ac:spMk id="12" creationId="{CF49244F-CC1A-478C-AB53-E4139656F406}"/>
          </ac:spMkLst>
        </pc:spChg>
      </pc:sldChg>
      <pc:sldChg chg="modSp add replId">
        <pc:chgData name="Lê Ngọc Hưng" userId="8511c0889c31e0fc" providerId="Windows Live" clId="Web-{DC3508ED-1361-41F7-B5F9-89AC62822B15}" dt="2021-11-15T15:17:00.512" v="686" actId="20577"/>
        <pc:sldMkLst>
          <pc:docMk/>
          <pc:sldMk cId="4272510588" sldId="346"/>
        </pc:sldMkLst>
        <pc:spChg chg="mod">
          <ac:chgData name="Lê Ngọc Hưng" userId="8511c0889c31e0fc" providerId="Windows Live" clId="Web-{DC3508ED-1361-41F7-B5F9-89AC62822B15}" dt="2021-11-15T15:13:49.157" v="578" actId="20577"/>
          <ac:spMkLst>
            <pc:docMk/>
            <pc:sldMk cId="4272510588" sldId="346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5:17:00.512" v="686" actId="20577"/>
          <ac:spMkLst>
            <pc:docMk/>
            <pc:sldMk cId="4272510588" sldId="346"/>
            <ac:spMk id="12" creationId="{CF49244F-CC1A-478C-AB53-E4139656F406}"/>
          </ac:spMkLst>
        </pc:spChg>
      </pc:sldChg>
      <pc:sldChg chg="addSp delSp modSp add replId">
        <pc:chgData name="Lê Ngọc Hưng" userId="8511c0889c31e0fc" providerId="Windows Live" clId="Web-{DC3508ED-1361-41F7-B5F9-89AC62822B15}" dt="2021-11-15T15:24:43.929" v="847" actId="20577"/>
        <pc:sldMkLst>
          <pc:docMk/>
          <pc:sldMk cId="729996490" sldId="347"/>
        </pc:sldMkLst>
        <pc:spChg chg="mod">
          <ac:chgData name="Lê Ngọc Hưng" userId="8511c0889c31e0fc" providerId="Windows Live" clId="Web-{DC3508ED-1361-41F7-B5F9-89AC62822B15}" dt="2021-11-15T15:20:41.681" v="813"/>
          <ac:spMkLst>
            <pc:docMk/>
            <pc:sldMk cId="729996490" sldId="347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5:20:41.696" v="814"/>
          <ac:spMkLst>
            <pc:docMk/>
            <pc:sldMk cId="729996490" sldId="347"/>
            <ac:spMk id="7" creationId="{5E458EDC-0199-4D23-9FE3-811F184FC122}"/>
          </ac:spMkLst>
        </pc:spChg>
        <pc:spChg chg="add del mod">
          <ac:chgData name="Lê Ngọc Hưng" userId="8511c0889c31e0fc" providerId="Windows Live" clId="Web-{DC3508ED-1361-41F7-B5F9-89AC62822B15}" dt="2021-11-15T15:21:01.244" v="818" actId="14100"/>
          <ac:spMkLst>
            <pc:docMk/>
            <pc:sldMk cId="729996490" sldId="347"/>
            <ac:spMk id="12" creationId="{CF49244F-CC1A-478C-AB53-E4139656F406}"/>
          </ac:spMkLst>
        </pc:spChg>
        <pc:spChg chg="add mod">
          <ac:chgData name="Lê Ngọc Hưng" userId="8511c0889c31e0fc" providerId="Windows Live" clId="Web-{DC3508ED-1361-41F7-B5F9-89AC62822B15}" dt="2021-11-15T15:24:11.537" v="833" actId="20577"/>
          <ac:spMkLst>
            <pc:docMk/>
            <pc:sldMk cId="729996490" sldId="347"/>
            <ac:spMk id="14" creationId="{F7313111-16A8-4171-A446-E0DD97F9EF6D}"/>
          </ac:spMkLst>
        </pc:spChg>
        <pc:spChg chg="add mod">
          <ac:chgData name="Lê Ngọc Hưng" userId="8511c0889c31e0fc" providerId="Windows Live" clId="Web-{DC3508ED-1361-41F7-B5F9-89AC62822B15}" dt="2021-11-15T15:24:43.929" v="847" actId="20577"/>
          <ac:spMkLst>
            <pc:docMk/>
            <pc:sldMk cId="729996490" sldId="347"/>
            <ac:spMk id="16" creationId="{9B92B6ED-934E-44B4-A067-2F5C889C39D0}"/>
          </ac:spMkLst>
        </pc:spChg>
      </pc:sldChg>
      <pc:sldChg chg="new del">
        <pc:chgData name="Lê Ngọc Hưng" userId="8511c0889c31e0fc" providerId="Windows Live" clId="Web-{DC3508ED-1361-41F7-B5F9-89AC62822B15}" dt="2021-11-15T15:17:25.279" v="689"/>
        <pc:sldMkLst>
          <pc:docMk/>
          <pc:sldMk cId="3383136703" sldId="347"/>
        </pc:sldMkLst>
      </pc:sldChg>
      <pc:sldChg chg="addSp delSp modSp add replId">
        <pc:chgData name="Lê Ngọc Hưng" userId="8511c0889c31e0fc" providerId="Windows Live" clId="Web-{DC3508ED-1361-41F7-B5F9-89AC62822B15}" dt="2021-11-15T15:29:24.711" v="913"/>
        <pc:sldMkLst>
          <pc:docMk/>
          <pc:sldMk cId="4005642347" sldId="348"/>
        </pc:sldMkLst>
        <pc:spChg chg="add del">
          <ac:chgData name="Lê Ngọc Hưng" userId="8511c0889c31e0fc" providerId="Windows Live" clId="Web-{DC3508ED-1361-41F7-B5F9-89AC62822B15}" dt="2021-11-15T15:27:21.126" v="857"/>
          <ac:spMkLst>
            <pc:docMk/>
            <pc:sldMk cId="4005642347" sldId="348"/>
            <ac:spMk id="2" creationId="{368D839E-07CC-4694-94A1-994DD1B4D632}"/>
          </ac:spMkLst>
        </pc:spChg>
        <pc:spChg chg="mod">
          <ac:chgData name="Lê Ngọc Hưng" userId="8511c0889c31e0fc" providerId="Windows Live" clId="Web-{DC3508ED-1361-41F7-B5F9-89AC62822B15}" dt="2021-11-15T15:27:44.455" v="867" actId="20577"/>
          <ac:spMkLst>
            <pc:docMk/>
            <pc:sldMk cId="4005642347" sldId="348"/>
            <ac:spMk id="7" creationId="{5E458EDC-0199-4D23-9FE3-811F184FC122}"/>
          </ac:spMkLst>
        </pc:spChg>
        <pc:spChg chg="add del mod">
          <ac:chgData name="Lê Ngọc Hưng" userId="8511c0889c31e0fc" providerId="Windows Live" clId="Web-{DC3508ED-1361-41F7-B5F9-89AC62822B15}" dt="2021-11-15T15:28:40.537" v="894" actId="20577"/>
          <ac:spMkLst>
            <pc:docMk/>
            <pc:sldMk cId="4005642347" sldId="348"/>
            <ac:spMk id="12" creationId="{CF49244F-CC1A-478C-AB53-E4139656F406}"/>
          </ac:spMkLst>
        </pc:spChg>
        <pc:spChg chg="del">
          <ac:chgData name="Lê Ngọc Hưng" userId="8511c0889c31e0fc" providerId="Windows Live" clId="Web-{DC3508ED-1361-41F7-B5F9-89AC62822B15}" dt="2021-11-15T15:27:26.876" v="858"/>
          <ac:spMkLst>
            <pc:docMk/>
            <pc:sldMk cId="4005642347" sldId="348"/>
            <ac:spMk id="14" creationId="{F7313111-16A8-4171-A446-E0DD97F9EF6D}"/>
          </ac:spMkLst>
        </pc:spChg>
        <pc:spChg chg="del">
          <ac:chgData name="Lê Ngọc Hưng" userId="8511c0889c31e0fc" providerId="Windows Live" clId="Web-{DC3508ED-1361-41F7-B5F9-89AC62822B15}" dt="2021-11-15T15:26:49.108" v="852"/>
          <ac:spMkLst>
            <pc:docMk/>
            <pc:sldMk cId="4005642347" sldId="348"/>
            <ac:spMk id="16" creationId="{9B92B6ED-934E-44B4-A067-2F5C889C39D0}"/>
          </ac:spMkLst>
        </pc:spChg>
        <pc:spChg chg="add mod">
          <ac:chgData name="Lê Ngọc Hưng" userId="8511c0889c31e0fc" providerId="Windows Live" clId="Web-{DC3508ED-1361-41F7-B5F9-89AC62822B15}" dt="2021-11-15T15:29:06.554" v="905" actId="20577"/>
          <ac:spMkLst>
            <pc:docMk/>
            <pc:sldMk cId="4005642347" sldId="348"/>
            <ac:spMk id="18" creationId="{11F24688-0261-443E-A48C-D2741FA76E63}"/>
          </ac:spMkLst>
        </pc:spChg>
        <pc:spChg chg="add del mod">
          <ac:chgData name="Lê Ngọc Hưng" userId="8511c0889c31e0fc" providerId="Windows Live" clId="Web-{DC3508ED-1361-41F7-B5F9-89AC62822B15}" dt="2021-11-15T15:29:24.711" v="913"/>
          <ac:spMkLst>
            <pc:docMk/>
            <pc:sldMk cId="4005642347" sldId="348"/>
            <ac:spMk id="20" creationId="{8A526C79-1F0A-4B35-9766-1F0D969A373E}"/>
          </ac:spMkLst>
        </pc:spChg>
      </pc:sldChg>
      <pc:sldChg chg="addSp delSp modSp add replId">
        <pc:chgData name="Lê Ngọc Hưng" userId="8511c0889c31e0fc" providerId="Windows Live" clId="Web-{DC3508ED-1361-41F7-B5F9-89AC62822B15}" dt="2021-11-15T15:41:09.065" v="1016"/>
        <pc:sldMkLst>
          <pc:docMk/>
          <pc:sldMk cId="2819208256" sldId="349"/>
        </pc:sldMkLst>
        <pc:spChg chg="mod">
          <ac:chgData name="Lê Ngọc Hưng" userId="8511c0889c31e0fc" providerId="Windows Live" clId="Web-{DC3508ED-1361-41F7-B5F9-89AC62822B15}" dt="2021-11-15T15:30:18.028" v="923" actId="20577"/>
          <ac:spMkLst>
            <pc:docMk/>
            <pc:sldMk cId="2819208256" sldId="349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5:32:17.863" v="936" actId="20577"/>
          <ac:spMkLst>
            <pc:docMk/>
            <pc:sldMk cId="2819208256" sldId="349"/>
            <ac:spMk id="7" creationId="{5E458EDC-0199-4D23-9FE3-811F184FC122}"/>
          </ac:spMkLst>
        </pc:spChg>
        <pc:spChg chg="mod">
          <ac:chgData name="Lê Ngọc Hưng" userId="8511c0889c31e0fc" providerId="Windows Live" clId="Web-{DC3508ED-1361-41F7-B5F9-89AC62822B15}" dt="2021-11-15T15:39:28.700" v="993" actId="14100"/>
          <ac:spMkLst>
            <pc:docMk/>
            <pc:sldMk cId="2819208256" sldId="349"/>
            <ac:spMk id="12" creationId="{CF49244F-CC1A-478C-AB53-E4139656F406}"/>
          </ac:spMkLst>
        </pc:spChg>
        <pc:spChg chg="add mod">
          <ac:chgData name="Lê Ngọc Hưng" userId="8511c0889c31e0fc" providerId="Windows Live" clId="Web-{DC3508ED-1361-41F7-B5F9-89AC62822B15}" dt="2021-11-15T15:40:26.047" v="1005" actId="20577"/>
          <ac:spMkLst>
            <pc:docMk/>
            <pc:sldMk cId="2819208256" sldId="349"/>
            <ac:spMk id="16" creationId="{7BBA6CE1-926A-41D5-AD34-68D66AA361C8}"/>
          </ac:spMkLst>
        </pc:spChg>
        <pc:spChg chg="del">
          <ac:chgData name="Lê Ngọc Hưng" userId="8511c0889c31e0fc" providerId="Windows Live" clId="Web-{DC3508ED-1361-41F7-B5F9-89AC62822B15}" dt="2021-11-15T15:33:12.757" v="957"/>
          <ac:spMkLst>
            <pc:docMk/>
            <pc:sldMk cId="2819208256" sldId="349"/>
            <ac:spMk id="18" creationId="{11F24688-0261-443E-A48C-D2741FA76E63}"/>
          </ac:spMkLst>
        </pc:spChg>
        <pc:graphicFrameChg chg="add del mod modGraphic">
          <ac:chgData name="Lê Ngọc Hưng" userId="8511c0889c31e0fc" providerId="Windows Live" clId="Web-{DC3508ED-1361-41F7-B5F9-89AC62822B15}" dt="2021-11-15T15:38:13.493" v="988"/>
          <ac:graphicFrameMkLst>
            <pc:docMk/>
            <pc:sldMk cId="2819208256" sldId="349"/>
            <ac:graphicFrameMk id="4" creationId="{86854986-F264-4210-A46A-BAB0BAAF93CC}"/>
          </ac:graphicFrameMkLst>
        </pc:graphicFrameChg>
        <pc:graphicFrameChg chg="add del mod modGraphic">
          <ac:chgData name="Lê Ngọc Hưng" userId="8511c0889c31e0fc" providerId="Windows Live" clId="Web-{DC3508ED-1361-41F7-B5F9-89AC62822B15}" dt="2021-11-15T15:41:09.065" v="1016"/>
          <ac:graphicFrameMkLst>
            <pc:docMk/>
            <pc:sldMk cId="2819208256" sldId="349"/>
            <ac:graphicFrameMk id="6" creationId="{B11B6331-8EE0-4918-87EB-DBA414E3B6AE}"/>
          </ac:graphicFrameMkLst>
        </pc:graphicFrameChg>
      </pc:sldChg>
      <pc:sldChg chg="delSp modSp add replId">
        <pc:chgData name="Lê Ngọc Hưng" userId="8511c0889c31e0fc" providerId="Windows Live" clId="Web-{DC3508ED-1361-41F7-B5F9-89AC62822B15}" dt="2021-11-15T15:41:59.334" v="1066" actId="20577"/>
        <pc:sldMkLst>
          <pc:docMk/>
          <pc:sldMk cId="2337915858" sldId="350"/>
        </pc:sldMkLst>
        <pc:spChg chg="del">
          <ac:chgData name="Lê Ngọc Hưng" userId="8511c0889c31e0fc" providerId="Windows Live" clId="Web-{DC3508ED-1361-41F7-B5F9-89AC62822B15}" dt="2021-11-15T15:41:14.691" v="1018"/>
          <ac:spMkLst>
            <pc:docMk/>
            <pc:sldMk cId="2337915858" sldId="350"/>
            <ac:spMk id="7" creationId="{5E458EDC-0199-4D23-9FE3-811F184FC122}"/>
          </ac:spMkLst>
        </pc:spChg>
        <pc:spChg chg="del">
          <ac:chgData name="Lê Ngọc Hưng" userId="8511c0889c31e0fc" providerId="Windows Live" clId="Web-{DC3508ED-1361-41F7-B5F9-89AC62822B15}" dt="2021-11-15T15:41:11.831" v="1017"/>
          <ac:spMkLst>
            <pc:docMk/>
            <pc:sldMk cId="2337915858" sldId="350"/>
            <ac:spMk id="12" creationId="{CF49244F-CC1A-478C-AB53-E4139656F406}"/>
          </ac:spMkLst>
        </pc:spChg>
        <pc:spChg chg="mod">
          <ac:chgData name="Lê Ngọc Hưng" userId="8511c0889c31e0fc" providerId="Windows Live" clId="Web-{DC3508ED-1361-41F7-B5F9-89AC62822B15}" dt="2021-11-15T15:41:59.334" v="1066" actId="20577"/>
          <ac:spMkLst>
            <pc:docMk/>
            <pc:sldMk cId="2337915858" sldId="350"/>
            <ac:spMk id="16" creationId="{7BBA6CE1-926A-41D5-AD34-68D66AA361C8}"/>
          </ac:spMkLst>
        </pc:spChg>
        <pc:graphicFrameChg chg="mod modGraphic">
          <ac:chgData name="Lê Ngọc Hưng" userId="8511c0889c31e0fc" providerId="Windows Live" clId="Web-{DC3508ED-1361-41F7-B5F9-89AC62822B15}" dt="2021-11-15T15:41:49.036" v="1058" actId="1076"/>
          <ac:graphicFrameMkLst>
            <pc:docMk/>
            <pc:sldMk cId="2337915858" sldId="350"/>
            <ac:graphicFrameMk id="6" creationId="{B11B6331-8EE0-4918-87EB-DBA414E3B6AE}"/>
          </ac:graphicFrameMkLst>
        </pc:graphicFrameChg>
      </pc:sldChg>
      <pc:sldChg chg="addSp delSp modSp add replId">
        <pc:chgData name="Lê Ngọc Hưng" userId="8511c0889c31e0fc" providerId="Windows Live" clId="Web-{DC3508ED-1361-41F7-B5F9-89AC62822B15}" dt="2021-11-15T15:52:12.901" v="1185" actId="20577"/>
        <pc:sldMkLst>
          <pc:docMk/>
          <pc:sldMk cId="2148138932" sldId="351"/>
        </pc:sldMkLst>
        <pc:spChg chg="add del">
          <ac:chgData name="Lê Ngọc Hưng" userId="8511c0889c31e0fc" providerId="Windows Live" clId="Web-{DC3508ED-1361-41F7-B5F9-89AC62822B15}" dt="2021-11-15T15:50:54.256" v="1166"/>
          <ac:spMkLst>
            <pc:docMk/>
            <pc:sldMk cId="2148138932" sldId="351"/>
            <ac:spMk id="2" creationId="{77ED6488-D3CB-41C7-8E60-DF7393B3C022}"/>
          </ac:spMkLst>
        </pc:spChg>
        <pc:spChg chg="add del">
          <ac:chgData name="Lê Ngọc Hưng" userId="8511c0889c31e0fc" providerId="Windows Live" clId="Web-{DC3508ED-1361-41F7-B5F9-89AC62822B15}" dt="2021-11-15T15:50:54.256" v="1165"/>
          <ac:spMkLst>
            <pc:docMk/>
            <pc:sldMk cId="2148138932" sldId="351"/>
            <ac:spMk id="3" creationId="{183854A8-940A-4170-931A-E1D1F5398AD1}"/>
          </ac:spMkLst>
        </pc:spChg>
        <pc:spChg chg="del">
          <ac:chgData name="Lê Ngọc Hưng" userId="8511c0889c31e0fc" providerId="Windows Live" clId="Web-{DC3508ED-1361-41F7-B5F9-89AC62822B15}" dt="2021-11-15T15:50:36.301" v="1160"/>
          <ac:spMkLst>
            <pc:docMk/>
            <pc:sldMk cId="2148138932" sldId="351"/>
            <ac:spMk id="7" creationId="{47E4460F-B7EA-462C-A43C-44E40C713B44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9" creationId="{F3060C83-F051-4F0E-ABAD-AA0DFC48B218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11" creationId="{83C98ABE-055B-441F-B07E-44F97F083C39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13" creationId="{29FDB030-9B49-4CED-8CCD-4D99382388AC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15" creationId="{3783CA14-24A1-485C-8B30-D6A5D87987AD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17" creationId="{9A97C86A-04D6-40F7-AE84-31AB43E6A846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19" creationId="{FF9F2414-84E8-453E-B1F3-389FDE8192D9}"/>
          </ac:spMkLst>
        </pc:spChg>
        <pc:spChg chg="del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21" creationId="{3ECA69A1-7536-43AC-85EF-C7106179F5ED}"/>
          </ac:spMkLst>
        </pc:spChg>
        <pc:spChg chg="add mod">
          <ac:chgData name="Lê Ngọc Hưng" userId="8511c0889c31e0fc" providerId="Windows Live" clId="Web-{DC3508ED-1361-41F7-B5F9-89AC62822B15}" dt="2021-11-15T15:52:12.901" v="1185" actId="20577"/>
          <ac:spMkLst>
            <pc:docMk/>
            <pc:sldMk cId="2148138932" sldId="351"/>
            <ac:spMk id="36" creationId="{1425639A-03F2-4AE2-8F68-4ACFB98ABD7A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41" creationId="{46D6306C-ED4F-4AAE-B4A5-EEA6AFAD726E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43" creationId="{0EC5361D-F897-4856-B945-0455A365EB24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45" creationId="{4508C0C5-2268-42B5-B3C8-4D0899E05F8C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47" creationId="{141ACBDB-38F8-4B34-8183-BD95B4E55A62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49" creationId="{DE00DB52-3455-4E2F-867B-A6D0516E175B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51" creationId="{9E914C83-E0D8-4953-92D5-169D28CB43AE}"/>
          </ac:spMkLst>
        </pc:spChg>
        <pc:spChg chg="add">
          <ac:chgData name="Lê Ngọc Hưng" userId="8511c0889c31e0fc" providerId="Windows Live" clId="Web-{DC3508ED-1361-41F7-B5F9-89AC62822B15}" dt="2021-11-15T15:51:42.915" v="1177"/>
          <ac:spMkLst>
            <pc:docMk/>
            <pc:sldMk cId="2148138932" sldId="351"/>
            <ac:spMk id="53" creationId="{3512E083-F550-46AF-8490-767ECFD00CB7}"/>
          </ac:spMkLst>
        </pc:spChg>
        <pc:graphicFrameChg chg="add del">
          <ac:chgData name="Lê Ngọc Hưng" userId="8511c0889c31e0fc" providerId="Windows Live" clId="Web-{DC3508ED-1361-41F7-B5F9-89AC62822B15}" dt="2021-11-15T15:50:54.256" v="1164"/>
          <ac:graphicFrameMkLst>
            <pc:docMk/>
            <pc:sldMk cId="2148138932" sldId="351"/>
            <ac:graphicFrameMk id="8" creationId="{5CA946B3-91B1-4254-A1B8-BA181A54A283}"/>
          </ac:graphicFrameMkLst>
        </pc:graphicFrameChg>
        <pc:graphicFrameChg chg="add mod">
          <ac:chgData name="Lê Ngọc Hưng" userId="8511c0889c31e0fc" providerId="Windows Live" clId="Web-{DC3508ED-1361-41F7-B5F9-89AC62822B15}" dt="2021-11-15T15:52:05.822" v="1183" actId="1076"/>
          <ac:graphicFrameMkLst>
            <pc:docMk/>
            <pc:sldMk cId="2148138932" sldId="351"/>
            <ac:graphicFrameMk id="27" creationId="{D5C3CA6D-262C-4059-9EAC-84565858DC78}"/>
          </ac:graphicFrameMkLst>
        </pc:graphicFrameChg>
        <pc:picChg chg="del">
          <ac:chgData name="Lê Ngọc Hưng" userId="8511c0889c31e0fc" providerId="Windows Live" clId="Web-{DC3508ED-1361-41F7-B5F9-89AC62822B15}" dt="2021-11-15T15:50:35.723" v="1159"/>
          <ac:picMkLst>
            <pc:docMk/>
            <pc:sldMk cId="2148138932" sldId="351"/>
            <ac:picMk id="6" creationId="{53029E5D-5ACA-44D7-84BD-3ED8F32C378D}"/>
          </ac:picMkLst>
        </pc:picChg>
      </pc:sldChg>
      <pc:sldChg chg="new del">
        <pc:chgData name="Lê Ngọc Hưng" userId="8511c0889c31e0fc" providerId="Windows Live" clId="Web-{DC3508ED-1361-41F7-B5F9-89AC62822B15}" dt="2021-11-15T15:55:53.914" v="1189"/>
        <pc:sldMkLst>
          <pc:docMk/>
          <pc:sldMk cId="977610749" sldId="353"/>
        </pc:sldMkLst>
      </pc:sldChg>
      <pc:sldChg chg="addSp delSp modSp add replId">
        <pc:chgData name="Lê Ngọc Hưng" userId="8511c0889c31e0fc" providerId="Windows Live" clId="Web-{DC3508ED-1361-41F7-B5F9-89AC62822B15}" dt="2021-11-15T16:03:37.347" v="1348" actId="1076"/>
        <pc:sldMkLst>
          <pc:docMk/>
          <pc:sldMk cId="4190214608" sldId="354"/>
        </pc:sldMkLst>
        <pc:spChg chg="mod">
          <ac:chgData name="Lê Ngọc Hưng" userId="8511c0889c31e0fc" providerId="Windows Live" clId="Web-{DC3508ED-1361-41F7-B5F9-89AC62822B15}" dt="2021-11-15T16:02:20.030" v="1292"/>
          <ac:spMkLst>
            <pc:docMk/>
            <pc:sldMk cId="4190214608" sldId="354"/>
            <ac:spMk id="3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6:02:20.077" v="1293"/>
          <ac:spMkLst>
            <pc:docMk/>
            <pc:sldMk cId="4190214608" sldId="354"/>
            <ac:spMk id="4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6:02:20.108" v="1294"/>
          <ac:spMkLst>
            <pc:docMk/>
            <pc:sldMk cId="4190214608" sldId="354"/>
            <ac:spMk id="5" creationId="{C2E48775-A7BC-4917-B95F-8C740D851E49}"/>
          </ac:spMkLst>
        </pc:spChg>
        <pc:spChg chg="mod">
          <ac:chgData name="Lê Ngọc Hưng" userId="8511c0889c31e0fc" providerId="Windows Live" clId="Web-{DC3508ED-1361-41F7-B5F9-89AC62822B15}" dt="2021-11-15T16:02:20.155" v="1295"/>
          <ac:spMkLst>
            <pc:docMk/>
            <pc:sldMk cId="4190214608" sldId="354"/>
            <ac:spMk id="18" creationId="{EA02F4F5-FC41-4354-9636-15F7B43FEDBC}"/>
          </ac:spMkLst>
        </pc:spChg>
        <pc:graphicFrameChg chg="add mod modGraphic">
          <ac:chgData name="Lê Ngọc Hưng" userId="8511c0889c31e0fc" providerId="Windows Live" clId="Web-{DC3508ED-1361-41F7-B5F9-89AC62822B15}" dt="2021-11-15T16:03:37.347" v="1348" actId="1076"/>
          <ac:graphicFrameMkLst>
            <pc:docMk/>
            <pc:sldMk cId="4190214608" sldId="354"/>
            <ac:graphicFrameMk id="7" creationId="{63FAC142-C40C-4E0D-89DF-FD654FA9B663}"/>
          </ac:graphicFrameMkLst>
        </pc:graphicFrameChg>
        <pc:picChg chg="del">
          <ac:chgData name="Lê Ngọc Hưng" userId="8511c0889c31e0fc" providerId="Windows Live" clId="Web-{DC3508ED-1361-41F7-B5F9-89AC62822B15}" dt="2021-11-15T15:56:03.539" v="1191"/>
          <ac:picMkLst>
            <pc:docMk/>
            <pc:sldMk cId="4190214608" sldId="354"/>
            <ac:picMk id="6" creationId="{8FFD9AC6-BD1B-4076-B712-23D403161969}"/>
          </ac:picMkLst>
        </pc:picChg>
      </pc:sldChg>
      <pc:sldChg chg="add del replId">
        <pc:chgData name="Lê Ngọc Hưng" userId="8511c0889c31e0fc" providerId="Windows Live" clId="Web-{DC3508ED-1361-41F7-B5F9-89AC62822B15}" dt="2021-11-15T15:59:11.206" v="1250"/>
        <pc:sldMkLst>
          <pc:docMk/>
          <pc:sldMk cId="1297711459" sldId="357"/>
        </pc:sldMkLst>
      </pc:sldChg>
      <pc:sldChg chg="addSp delSp modSp add replId">
        <pc:chgData name="Lê Ngọc Hưng" userId="8511c0889c31e0fc" providerId="Windows Live" clId="Web-{DC3508ED-1361-41F7-B5F9-89AC62822B15}" dt="2021-11-15T16:00:31.774" v="1268" actId="1076"/>
        <pc:sldMkLst>
          <pc:docMk/>
          <pc:sldMk cId="2990059475" sldId="357"/>
        </pc:sldMkLst>
        <pc:spChg chg="add mod">
          <ac:chgData name="Lê Ngọc Hưng" userId="8511c0889c31e0fc" providerId="Windows Live" clId="Web-{DC3508ED-1361-41F7-B5F9-89AC62822B15}" dt="2021-11-15T16:00:31.774" v="1268" actId="1076"/>
          <ac:spMkLst>
            <pc:docMk/>
            <pc:sldMk cId="2990059475" sldId="357"/>
            <ac:spMk id="2" creationId="{DFDBA635-9659-43E0-8588-FA9B540F1263}"/>
          </ac:spMkLst>
        </pc:spChg>
        <pc:spChg chg="mod">
          <ac:chgData name="Lê Ngọc Hưng" userId="8511c0889c31e0fc" providerId="Windows Live" clId="Web-{DC3508ED-1361-41F7-B5F9-89AC62822B15}" dt="2021-11-15T16:00:21.367" v="1264"/>
          <ac:spMkLst>
            <pc:docMk/>
            <pc:sldMk cId="2990059475" sldId="357"/>
            <ac:spMk id="4" creationId="{00000000-0000-0000-0000-000000000000}"/>
          </ac:spMkLst>
        </pc:spChg>
        <pc:spChg chg="del">
          <ac:chgData name="Lê Ngọc Hưng" userId="8511c0889c31e0fc" providerId="Windows Live" clId="Web-{DC3508ED-1361-41F7-B5F9-89AC62822B15}" dt="2021-11-15T16:00:09.804" v="1261"/>
          <ac:spMkLst>
            <pc:docMk/>
            <pc:sldMk cId="2990059475" sldId="357"/>
            <ac:spMk id="9" creationId="{34C7493B-3A4C-4880-AB80-1E093A0AD5FA}"/>
          </ac:spMkLst>
        </pc:spChg>
        <pc:spChg chg="mod">
          <ac:chgData name="Lê Ngọc Hưng" userId="8511c0889c31e0fc" providerId="Windows Live" clId="Web-{DC3508ED-1361-41F7-B5F9-89AC62822B15}" dt="2021-11-15T16:00:25.101" v="1267"/>
          <ac:spMkLst>
            <pc:docMk/>
            <pc:sldMk cId="2990059475" sldId="357"/>
            <ac:spMk id="15" creationId="{F8C32D5E-1B99-438C-8D27-BE27672480EA}"/>
          </ac:spMkLst>
        </pc:spChg>
      </pc:sldChg>
      <pc:sldChg chg="new del">
        <pc:chgData name="Lê Ngọc Hưng" userId="8511c0889c31e0fc" providerId="Windows Live" clId="Web-{DC3508ED-1361-41F7-B5F9-89AC62822B15}" dt="2021-11-15T16:01:03.791" v="1272"/>
        <pc:sldMkLst>
          <pc:docMk/>
          <pc:sldMk cId="2441402915" sldId="358"/>
        </pc:sldMkLst>
      </pc:sldChg>
      <pc:sldChg chg="addSp delSp modSp add replId">
        <pc:chgData name="Lê Ngọc Hưng" userId="8511c0889c31e0fc" providerId="Windows Live" clId="Web-{DC3508ED-1361-41F7-B5F9-89AC62822B15}" dt="2021-11-15T16:02:06.388" v="1290" actId="20577"/>
        <pc:sldMkLst>
          <pc:docMk/>
          <pc:sldMk cId="3101485080" sldId="359"/>
        </pc:sldMkLst>
        <pc:spChg chg="del">
          <ac:chgData name="Lê Ngọc Hưng" userId="8511c0889c31e0fc" providerId="Windows Live" clId="Web-{DC3508ED-1361-41F7-B5F9-89AC62822B15}" dt="2021-11-15T16:01:10.057" v="1274"/>
          <ac:spMkLst>
            <pc:docMk/>
            <pc:sldMk cId="3101485080" sldId="359"/>
            <ac:spMk id="2" creationId="{DFDBA635-9659-43E0-8588-FA9B540F1263}"/>
          </ac:spMkLst>
        </pc:spChg>
        <pc:spChg chg="add del">
          <ac:chgData name="Lê Ngọc Hưng" userId="8511c0889c31e0fc" providerId="Windows Live" clId="Web-{DC3508ED-1361-41F7-B5F9-89AC62822B15}" dt="2021-11-15T16:01:26.370" v="1280"/>
          <ac:spMkLst>
            <pc:docMk/>
            <pc:sldMk cId="3101485080" sldId="359"/>
            <ac:spMk id="3" creationId="{4179DB2B-D591-45E0-9EF4-9DEC88BCFBB1}"/>
          </ac:spMkLst>
        </pc:spChg>
        <pc:spChg chg="add del">
          <ac:chgData name="Lê Ngọc Hưng" userId="8511c0889c31e0fc" providerId="Windows Live" clId="Web-{DC3508ED-1361-41F7-B5F9-89AC62822B15}" dt="2021-11-15T16:01:26.370" v="1279"/>
          <ac:spMkLst>
            <pc:docMk/>
            <pc:sldMk cId="3101485080" sldId="359"/>
            <ac:spMk id="5" creationId="{4CD9FE36-DC8C-4D10-BE7C-36063B0B164E}"/>
          </ac:spMkLst>
        </pc:spChg>
        <pc:spChg chg="add mod">
          <ac:chgData name="Lê Ngọc Hưng" userId="8511c0889c31e0fc" providerId="Windows Live" clId="Web-{DC3508ED-1361-41F7-B5F9-89AC62822B15}" dt="2021-11-15T16:02:06.388" v="1290" actId="20577"/>
          <ac:spMkLst>
            <pc:docMk/>
            <pc:sldMk cId="3101485080" sldId="359"/>
            <ac:spMk id="9" creationId="{7678246F-7921-43BC-9F71-D3E6C61F51FD}"/>
          </ac:spMkLst>
        </pc:spChg>
        <pc:spChg chg="add mod">
          <ac:chgData name="Lê Ngọc Hưng" userId="8511c0889c31e0fc" providerId="Windows Live" clId="Web-{DC3508ED-1361-41F7-B5F9-89AC62822B15}" dt="2021-11-15T16:01:53.419" v="1286"/>
          <ac:spMkLst>
            <pc:docMk/>
            <pc:sldMk cId="3101485080" sldId="359"/>
            <ac:spMk id="11" creationId="{E2737431-97E5-44EF-A979-70FDF8B3D974}"/>
          </ac:spMkLst>
        </pc:spChg>
        <pc:spChg chg="del">
          <ac:chgData name="Lê Ngọc Hưng" userId="8511c0889c31e0fc" providerId="Windows Live" clId="Web-{DC3508ED-1361-41F7-B5F9-89AC62822B15}" dt="2021-11-15T16:01:07.088" v="1273"/>
          <ac:spMkLst>
            <pc:docMk/>
            <pc:sldMk cId="3101485080" sldId="359"/>
            <ac:spMk id="15" creationId="{F8C32D5E-1B99-438C-8D27-BE27672480EA}"/>
          </ac:spMkLst>
        </pc:spChg>
        <pc:grpChg chg="add del">
          <ac:chgData name="Lê Ngọc Hưng" userId="8511c0889c31e0fc" providerId="Windows Live" clId="Web-{DC3508ED-1361-41F7-B5F9-89AC62822B15}" dt="2021-11-15T16:01:26.370" v="1278"/>
          <ac:grpSpMkLst>
            <pc:docMk/>
            <pc:sldMk cId="3101485080" sldId="359"/>
            <ac:grpSpMk id="6" creationId="{89881EAB-09A1-42CB-92A3-115730E51F02}"/>
          </ac:grpSpMkLst>
        </pc:grpChg>
      </pc:sldChg>
      <pc:sldChg chg="addSp delSp modSp add replId">
        <pc:chgData name="Lê Ngọc Hưng" userId="8511c0889c31e0fc" providerId="Windows Live" clId="Web-{DC3508ED-1361-41F7-B5F9-89AC62822B15}" dt="2021-11-15T16:03:50.957" v="1349"/>
        <pc:sldMkLst>
          <pc:docMk/>
          <pc:sldMk cId="643049385" sldId="360"/>
        </pc:sldMkLst>
        <pc:spChg chg="mod">
          <ac:chgData name="Lê Ngọc Hưng" userId="8511c0889c31e0fc" providerId="Windows Live" clId="Web-{DC3508ED-1361-41F7-B5F9-89AC62822B15}" dt="2021-11-15T16:03:08.548" v="1303"/>
          <ac:spMkLst>
            <pc:docMk/>
            <pc:sldMk cId="643049385" sldId="360"/>
            <ac:spMk id="18" creationId="{EA02F4F5-FC41-4354-9636-15F7B43FEDBC}"/>
          </ac:spMkLst>
        </pc:spChg>
        <pc:graphicFrameChg chg="add mod modGraphic">
          <ac:chgData name="Lê Ngọc Hưng" userId="8511c0889c31e0fc" providerId="Windows Live" clId="Web-{DC3508ED-1361-41F7-B5F9-89AC62822B15}" dt="2021-11-15T16:03:50.957" v="1349"/>
          <ac:graphicFrameMkLst>
            <pc:docMk/>
            <pc:sldMk cId="643049385" sldId="360"/>
            <ac:graphicFrameMk id="6" creationId="{8884D7DA-1E21-4DEC-9262-07F6E559DE0A}"/>
          </ac:graphicFrameMkLst>
        </pc:graphicFrameChg>
        <pc:graphicFrameChg chg="del">
          <ac:chgData name="Lê Ngọc Hưng" userId="8511c0889c31e0fc" providerId="Windows Live" clId="Web-{DC3508ED-1361-41F7-B5F9-89AC62822B15}" dt="2021-11-15T16:02:44.828" v="1299"/>
          <ac:graphicFrameMkLst>
            <pc:docMk/>
            <pc:sldMk cId="643049385" sldId="360"/>
            <ac:graphicFrameMk id="7" creationId="{63FAC142-C40C-4E0D-89DF-FD654FA9B663}"/>
          </ac:graphicFrameMkLst>
        </pc:graphicFrameChg>
      </pc:sldChg>
      <pc:sldChg chg="new del">
        <pc:chgData name="Lê Ngọc Hưng" userId="8511c0889c31e0fc" providerId="Windows Live" clId="Web-{DC3508ED-1361-41F7-B5F9-89AC62822B15}" dt="2021-11-15T16:02:36.171" v="1297"/>
        <pc:sldMkLst>
          <pc:docMk/>
          <pc:sldMk cId="1613572205" sldId="360"/>
        </pc:sldMkLst>
      </pc:sldChg>
      <pc:sldChg chg="addSp delSp modSp add replId">
        <pc:chgData name="Lê Ngọc Hưng" userId="8511c0889c31e0fc" providerId="Windows Live" clId="Web-{DC3508ED-1361-41F7-B5F9-89AC62822B15}" dt="2021-11-15T16:07:20.547" v="1402" actId="20577"/>
        <pc:sldMkLst>
          <pc:docMk/>
          <pc:sldMk cId="1373781047" sldId="361"/>
        </pc:sldMkLst>
        <pc:spChg chg="del mod topLvl">
          <ac:chgData name="Lê Ngọc Hưng" userId="8511c0889c31e0fc" providerId="Windows Live" clId="Web-{DC3508ED-1361-41F7-B5F9-89AC62822B15}" dt="2021-11-15T16:06:03.762" v="1354"/>
          <ac:spMkLst>
            <pc:docMk/>
            <pc:sldMk cId="1373781047" sldId="361"/>
            <ac:spMk id="3" creationId="{00000000-0000-0000-0000-000000000000}"/>
          </ac:spMkLst>
        </pc:spChg>
        <pc:spChg chg="topLvl">
          <ac:chgData name="Lê Ngọc Hưng" userId="8511c0889c31e0fc" providerId="Windows Live" clId="Web-{DC3508ED-1361-41F7-B5F9-89AC62822B15}" dt="2021-11-15T16:06:03.762" v="1354"/>
          <ac:spMkLst>
            <pc:docMk/>
            <pc:sldMk cId="1373781047" sldId="361"/>
            <ac:spMk id="4" creationId="{00000000-0000-0000-0000-000000000000}"/>
          </ac:spMkLst>
        </pc:spChg>
        <pc:spChg chg="del">
          <ac:chgData name="Lê Ngọc Hưng" userId="8511c0889c31e0fc" providerId="Windows Live" clId="Web-{DC3508ED-1361-41F7-B5F9-89AC62822B15}" dt="2021-11-15T16:06:03.824" v="1355"/>
          <ac:spMkLst>
            <pc:docMk/>
            <pc:sldMk cId="1373781047" sldId="361"/>
            <ac:spMk id="18" creationId="{EA02F4F5-FC41-4354-9636-15F7B43FEDBC}"/>
          </ac:spMkLst>
        </pc:spChg>
        <pc:spChg chg="mod">
          <ac:chgData name="Lê Ngọc Hưng" userId="8511c0889c31e0fc" providerId="Windows Live" clId="Web-{DC3508ED-1361-41F7-B5F9-89AC62822B15}" dt="2021-11-15T16:07:20.547" v="1402" actId="20577"/>
          <ac:spMkLst>
            <pc:docMk/>
            <pc:sldMk cId="1373781047" sldId="361"/>
            <ac:spMk id="20" creationId="{AC2DB628-B8AA-490D-A8E0-B0A212336B0B}"/>
          </ac:spMkLst>
        </pc:spChg>
        <pc:grpChg chg="del">
          <ac:chgData name="Lê Ngọc Hưng" userId="8511c0889c31e0fc" providerId="Windows Live" clId="Web-{DC3508ED-1361-41F7-B5F9-89AC62822B15}" dt="2021-11-15T16:06:03.762" v="1354"/>
          <ac:grpSpMkLst>
            <pc:docMk/>
            <pc:sldMk cId="1373781047" sldId="361"/>
            <ac:grpSpMk id="2" creationId="{00000000-0000-0000-0000-000000000000}"/>
          </ac:grpSpMkLst>
        </pc:grpChg>
        <pc:grpChg chg="add mod">
          <ac:chgData name="Lê Ngọc Hưng" userId="8511c0889c31e0fc" providerId="Windows Live" clId="Web-{DC3508ED-1361-41F7-B5F9-89AC62822B15}" dt="2021-11-15T16:06:35.013" v="1361" actId="1076"/>
          <ac:grpSpMkLst>
            <pc:docMk/>
            <pc:sldMk cId="1373781047" sldId="361"/>
            <ac:grpSpMk id="7" creationId="{68CAD7B8-9088-4FE0-A3D0-A5A0B4A7E5B2}"/>
          </ac:grpSpMkLst>
        </pc:grpChg>
        <pc:graphicFrameChg chg="del">
          <ac:chgData name="Lê Ngọc Hưng" userId="8511c0889c31e0fc" providerId="Windows Live" clId="Web-{DC3508ED-1361-41F7-B5F9-89AC62822B15}" dt="2021-11-15T16:06:06.824" v="1356"/>
          <ac:graphicFrameMkLst>
            <pc:docMk/>
            <pc:sldMk cId="1373781047" sldId="361"/>
            <ac:graphicFrameMk id="6" creationId="{8884D7DA-1E21-4DEC-9262-07F6E559DE0A}"/>
          </ac:graphicFrameMkLst>
        </pc:graphicFrameChg>
        <pc:graphicFrameChg chg="add mod modGraphic">
          <ac:chgData name="Lê Ngọc Hưng" userId="8511c0889c31e0fc" providerId="Windows Live" clId="Web-{DC3508ED-1361-41F7-B5F9-89AC62822B15}" dt="2021-11-15T16:06:46.420" v="1399"/>
          <ac:graphicFrameMkLst>
            <pc:docMk/>
            <pc:sldMk cId="1373781047" sldId="361"/>
            <ac:graphicFrameMk id="8" creationId="{051891E7-D7D8-4A34-97CC-209F36F9B139}"/>
          </ac:graphicFrameMkLst>
        </pc:graphicFrameChg>
      </pc:sldChg>
      <pc:sldChg chg="addSp add replId">
        <pc:chgData name="Lê Ngọc Hưng" userId="8511c0889c31e0fc" providerId="Windows Live" clId="Web-{DC3508ED-1361-41F7-B5F9-89AC62822B15}" dt="2021-11-15T16:08:26.129" v="1438"/>
        <pc:sldMkLst>
          <pc:docMk/>
          <pc:sldMk cId="3576090852" sldId="362"/>
        </pc:sldMkLst>
        <pc:grpChg chg="add">
          <ac:chgData name="Lê Ngọc Hưng" userId="8511c0889c31e0fc" providerId="Windows Live" clId="Web-{DC3508ED-1361-41F7-B5F9-89AC62822B15}" dt="2021-11-15T16:08:26.035" v="1437"/>
          <ac:grpSpMkLst>
            <pc:docMk/>
            <pc:sldMk cId="3576090852" sldId="362"/>
            <ac:grpSpMk id="2" creationId="{44005C5A-DDBA-4D27-B6F1-EF6CDDFE132E}"/>
          </ac:grpSpMkLst>
        </pc:grpChg>
        <pc:graphicFrameChg chg="add">
          <ac:chgData name="Lê Ngọc Hưng" userId="8511c0889c31e0fc" providerId="Windows Live" clId="Web-{DC3508ED-1361-41F7-B5F9-89AC62822B15}" dt="2021-11-15T16:08:26.129" v="1438"/>
          <ac:graphicFrameMkLst>
            <pc:docMk/>
            <pc:sldMk cId="3576090852" sldId="362"/>
            <ac:graphicFrameMk id="3" creationId="{5A11FAE7-D605-4773-AA24-EA72B1909F9F}"/>
          </ac:graphicFrameMkLst>
        </pc:graphicFrameChg>
      </pc:sldChg>
      <pc:sldChg chg="addSp modSp add replId">
        <pc:chgData name="Lê Ngọc Hưng" userId="8511c0889c31e0fc" providerId="Windows Live" clId="Web-{DC3508ED-1361-41F7-B5F9-89AC62822B15}" dt="2021-11-15T16:08:04.831" v="1434"/>
        <pc:sldMkLst>
          <pc:docMk/>
          <pc:sldMk cId="1446464783" sldId="363"/>
        </pc:sldMkLst>
        <pc:spChg chg="mod">
          <ac:chgData name="Lê Ngọc Hưng" userId="8511c0889c31e0fc" providerId="Windows Live" clId="Web-{DC3508ED-1361-41F7-B5F9-89AC62822B15}" dt="2021-11-15T16:07:32.860" v="1408"/>
          <ac:spMkLst>
            <pc:docMk/>
            <pc:sldMk cId="1446464783" sldId="363"/>
            <ac:spMk id="4" creationId="{00000000-0000-0000-0000-000000000000}"/>
          </ac:spMkLst>
        </pc:spChg>
        <pc:spChg chg="mod">
          <ac:chgData name="Lê Ngọc Hưng" userId="8511c0889c31e0fc" providerId="Windows Live" clId="Web-{DC3508ED-1361-41F7-B5F9-89AC62822B15}" dt="2021-11-15T16:07:32.892" v="1409"/>
          <ac:spMkLst>
            <pc:docMk/>
            <pc:sldMk cId="1446464783" sldId="363"/>
            <ac:spMk id="5" creationId="{C2E48775-A7BC-4917-B95F-8C740D851E49}"/>
          </ac:spMkLst>
        </pc:spChg>
        <pc:spChg chg="mod">
          <ac:chgData name="Lê Ngọc Hưng" userId="8511c0889c31e0fc" providerId="Windows Live" clId="Web-{DC3508ED-1361-41F7-B5F9-89AC62822B15}" dt="2021-11-15T16:07:45.002" v="1411" actId="1076"/>
          <ac:spMkLst>
            <pc:docMk/>
            <pc:sldMk cId="1446464783" sldId="363"/>
            <ac:spMk id="14" creationId="{41AB53BB-D44A-4326-857D-8CFCBFA11BA9}"/>
          </ac:spMkLst>
        </pc:spChg>
        <pc:grpChg chg="add">
          <ac:chgData name="Lê Ngọc Hưng" userId="8511c0889c31e0fc" providerId="Windows Live" clId="Web-{DC3508ED-1361-41F7-B5F9-89AC62822B15}" dt="2021-11-15T16:07:26.673" v="1404"/>
          <ac:grpSpMkLst>
            <pc:docMk/>
            <pc:sldMk cId="1446464783" sldId="363"/>
            <ac:grpSpMk id="2" creationId="{FDECCAF6-0F2E-422E-94FF-83B3FAE12290}"/>
          </ac:grpSpMkLst>
        </pc:grpChg>
        <pc:graphicFrameChg chg="add mod modGraphic">
          <ac:chgData name="Lê Ngọc Hưng" userId="8511c0889c31e0fc" providerId="Windows Live" clId="Web-{DC3508ED-1361-41F7-B5F9-89AC62822B15}" dt="2021-11-15T16:08:04.831" v="1434"/>
          <ac:graphicFrameMkLst>
            <pc:docMk/>
            <pc:sldMk cId="1446464783" sldId="363"/>
            <ac:graphicFrameMk id="3" creationId="{EDBD4C5D-9568-407E-A084-EA2B3ECD4581}"/>
          </ac:graphicFrameMkLst>
        </pc:graphicFrameChg>
      </pc:sldChg>
      <pc:sldChg chg="add replId">
        <pc:chgData name="Lê Ngọc Hưng" userId="8511c0889c31e0fc" providerId="Windows Live" clId="Web-{DC3508ED-1361-41F7-B5F9-89AC62822B15}" dt="2021-11-15T16:08:18.598" v="1436"/>
        <pc:sldMkLst>
          <pc:docMk/>
          <pc:sldMk cId="3218877078" sldId="364"/>
        </pc:sldMkLst>
      </pc:sldChg>
    </pc:docChg>
  </pc:docChgLst>
  <pc:docChgLst>
    <pc:chgData name="Guest User" providerId="Windows Live" clId="Web-{811A5331-0C9B-419C-A4AC-F547CF82AF87}"/>
    <pc:docChg chg="addSld delSld modSld">
      <pc:chgData name="Guest User" userId="" providerId="Windows Live" clId="Web-{811A5331-0C9B-419C-A4AC-F547CF82AF87}" dt="2021-11-15T14:50:51.478" v="413" actId="20577"/>
      <pc:docMkLst>
        <pc:docMk/>
      </pc:docMkLst>
      <pc:sldChg chg="addSp delSp modSp delAnim">
        <pc:chgData name="Guest User" userId="" providerId="Windows Live" clId="Web-{811A5331-0C9B-419C-A4AC-F547CF82AF87}" dt="2021-11-15T14:02:53.352" v="28"/>
        <pc:sldMkLst>
          <pc:docMk/>
          <pc:sldMk cId="3809789837" sldId="291"/>
        </pc:sldMkLst>
        <pc:spChg chg="mod">
          <ac:chgData name="Guest User" userId="" providerId="Windows Live" clId="Web-{811A5331-0C9B-419C-A4AC-F547CF82AF87}" dt="2021-11-15T14:00:58.631" v="4" actId="20577"/>
          <ac:spMkLst>
            <pc:docMk/>
            <pc:sldMk cId="3809789837" sldId="291"/>
            <ac:spMk id="8" creationId="{47B467E9-B436-4DEE-847A-5811AF29952B}"/>
          </ac:spMkLst>
        </pc:spChg>
        <pc:picChg chg="del">
          <ac:chgData name="Guest User" userId="" providerId="Windows Live" clId="Web-{811A5331-0C9B-419C-A4AC-F547CF82AF87}" dt="2021-11-15T14:02:46.133" v="27"/>
          <ac:picMkLst>
            <pc:docMk/>
            <pc:sldMk cId="3809789837" sldId="291"/>
            <ac:picMk id="2" creationId="{00000000-0000-0000-0000-000000000000}"/>
          </ac:picMkLst>
        </pc:picChg>
        <pc:picChg chg="del">
          <ac:chgData name="Guest User" userId="" providerId="Windows Live" clId="Web-{811A5331-0C9B-419C-A4AC-F547CF82AF87}" dt="2021-11-15T14:02:53.352" v="28"/>
          <ac:picMkLst>
            <pc:docMk/>
            <pc:sldMk cId="3809789837" sldId="291"/>
            <ac:picMk id="3" creationId="{00000000-0000-0000-0000-000000000000}"/>
          </ac:picMkLst>
        </pc:picChg>
        <pc:picChg chg="add del mod">
          <ac:chgData name="Guest User" userId="" providerId="Windows Live" clId="Web-{811A5331-0C9B-419C-A4AC-F547CF82AF87}" dt="2021-11-15T14:02:10.960" v="17"/>
          <ac:picMkLst>
            <pc:docMk/>
            <pc:sldMk cId="3809789837" sldId="291"/>
            <ac:picMk id="4" creationId="{7022D6D8-E162-428C-8594-83E0B1277965}"/>
          </ac:picMkLst>
        </pc:picChg>
        <pc:picChg chg="add mod">
          <ac:chgData name="Guest User" userId="" providerId="Windows Live" clId="Web-{811A5331-0C9B-419C-A4AC-F547CF82AF87}" dt="2021-11-15T14:02:37.055" v="26" actId="14100"/>
          <ac:picMkLst>
            <pc:docMk/>
            <pc:sldMk cId="3809789837" sldId="291"/>
            <ac:picMk id="5" creationId="{E316E02F-8A85-4B21-9ECB-C878645B9CA8}"/>
          </ac:picMkLst>
        </pc:picChg>
        <pc:picChg chg="del mod">
          <ac:chgData name="Guest User" userId="" providerId="Windows Live" clId="Web-{811A5331-0C9B-419C-A4AC-F547CF82AF87}" dt="2021-11-15T14:01:29.319" v="13"/>
          <ac:picMkLst>
            <pc:docMk/>
            <pc:sldMk cId="3809789837" sldId="291"/>
            <ac:picMk id="10" creationId="{BA9D4FB9-A675-4C59-8304-7E1F477E1565}"/>
          </ac:picMkLst>
        </pc:picChg>
        <pc:picChg chg="del mod">
          <ac:chgData name="Guest User" userId="" providerId="Windows Live" clId="Web-{811A5331-0C9B-419C-A4AC-F547CF82AF87}" dt="2021-11-15T14:01:24.850" v="11"/>
          <ac:picMkLst>
            <pc:docMk/>
            <pc:sldMk cId="3809789837" sldId="291"/>
            <ac:picMk id="11" creationId="{D1C00806-E660-4D09-8162-B3E0C65249FF}"/>
          </ac:picMkLst>
        </pc:picChg>
        <pc:picChg chg="del">
          <ac:chgData name="Guest User" userId="" providerId="Windows Live" clId="Web-{811A5331-0C9B-419C-A4AC-F547CF82AF87}" dt="2021-11-15T14:01:09.022" v="6"/>
          <ac:picMkLst>
            <pc:docMk/>
            <pc:sldMk cId="3809789837" sldId="291"/>
            <ac:picMk id="12" creationId="{B7712341-D788-4EFD-B335-7BCC1560D787}"/>
          </ac:picMkLst>
        </pc:picChg>
        <pc:picChg chg="del">
          <ac:chgData name="Guest User" userId="" providerId="Windows Live" clId="Web-{811A5331-0C9B-419C-A4AC-F547CF82AF87}" dt="2021-11-15T14:01:02.475" v="5"/>
          <ac:picMkLst>
            <pc:docMk/>
            <pc:sldMk cId="3809789837" sldId="291"/>
            <ac:picMk id="13" creationId="{5EBD3DE4-968D-4292-A41F-E56D3A0E6271}"/>
          </ac:picMkLst>
        </pc:picChg>
      </pc:sldChg>
      <pc:sldChg chg="delSp modSp">
        <pc:chgData name="Guest User" userId="" providerId="Windows Live" clId="Web-{811A5331-0C9B-419C-A4AC-F547CF82AF87}" dt="2021-11-15T14:09:33.830" v="79"/>
        <pc:sldMkLst>
          <pc:docMk/>
          <pc:sldMk cId="868616432" sldId="314"/>
        </pc:sldMkLst>
        <pc:spChg chg="mod">
          <ac:chgData name="Guest User" userId="" providerId="Windows Live" clId="Web-{811A5331-0C9B-419C-A4AC-F547CF82AF87}" dt="2021-11-15T14:09:07.892" v="75" actId="20577"/>
          <ac:spMkLst>
            <pc:docMk/>
            <pc:sldMk cId="868616432" sldId="314"/>
            <ac:spMk id="8" creationId="{47B467E9-B436-4DEE-847A-5811AF29952B}"/>
          </ac:spMkLst>
        </pc:spChg>
        <pc:spChg chg="mod">
          <ac:chgData name="Guest User" userId="" providerId="Windows Live" clId="Web-{811A5331-0C9B-419C-A4AC-F547CF82AF87}" dt="2021-11-15T14:09:21.876" v="77" actId="20577"/>
          <ac:spMkLst>
            <pc:docMk/>
            <pc:sldMk cId="868616432" sldId="314"/>
            <ac:spMk id="9" creationId="{3B7F2A36-3059-4525-A321-4452BBCF2EEC}"/>
          </ac:spMkLst>
        </pc:spChg>
        <pc:picChg chg="del">
          <ac:chgData name="Guest User" userId="" providerId="Windows Live" clId="Web-{811A5331-0C9B-419C-A4AC-F547CF82AF87}" dt="2021-11-15T14:09:29.798" v="78"/>
          <ac:picMkLst>
            <pc:docMk/>
            <pc:sldMk cId="868616432" sldId="314"/>
            <ac:picMk id="2" creationId="{00000000-0000-0000-0000-000000000000}"/>
          </ac:picMkLst>
        </pc:picChg>
        <pc:picChg chg="del">
          <ac:chgData name="Guest User" userId="" providerId="Windows Live" clId="Web-{811A5331-0C9B-419C-A4AC-F547CF82AF87}" dt="2021-11-15T14:09:33.830" v="79"/>
          <ac:picMkLst>
            <pc:docMk/>
            <pc:sldMk cId="868616432" sldId="314"/>
            <ac:picMk id="3" creationId="{00000000-0000-0000-0000-000000000000}"/>
          </ac:picMkLst>
        </pc:picChg>
      </pc:sldChg>
      <pc:sldChg chg="delSp modSp">
        <pc:chgData name="Guest User" userId="" providerId="Windows Live" clId="Web-{811A5331-0C9B-419C-A4AC-F547CF82AF87}" dt="2021-11-15T14:21:52.893" v="183" actId="20577"/>
        <pc:sldMkLst>
          <pc:docMk/>
          <pc:sldMk cId="3326581615" sldId="315"/>
        </pc:sldMkLst>
        <pc:spChg chg="mod">
          <ac:chgData name="Guest User" userId="" providerId="Windows Live" clId="Web-{811A5331-0C9B-419C-A4AC-F547CF82AF87}" dt="2021-11-15T14:21:52.893" v="183" actId="20577"/>
          <ac:spMkLst>
            <pc:docMk/>
            <pc:sldMk cId="3326581615" sldId="315"/>
            <ac:spMk id="8" creationId="{47B467E9-B436-4DEE-847A-5811AF29952B}"/>
          </ac:spMkLst>
        </pc:spChg>
        <pc:grpChg chg="mod">
          <ac:chgData name="Guest User" userId="" providerId="Windows Live" clId="Web-{811A5331-0C9B-419C-A4AC-F547CF82AF87}" dt="2021-11-15T14:14:53.790" v="95" actId="14100"/>
          <ac:grpSpMkLst>
            <pc:docMk/>
            <pc:sldMk cId="3326581615" sldId="315"/>
            <ac:grpSpMk id="7" creationId="{3CC3B993-E1D3-420A-B0A4-0CE8FD683FBF}"/>
          </ac:grpSpMkLst>
        </pc:grpChg>
        <pc:graphicFrameChg chg="del mod modGraphic">
          <ac:chgData name="Guest User" userId="" providerId="Windows Live" clId="Web-{811A5331-0C9B-419C-A4AC-F547CF82AF87}" dt="2021-11-15T14:14:40.508" v="93"/>
          <ac:graphicFrameMkLst>
            <pc:docMk/>
            <pc:sldMk cId="3326581615" sldId="315"/>
            <ac:graphicFrameMk id="4" creationId="{1A5465E2-2194-45C8-B01E-174C4FD61AB4}"/>
          </ac:graphicFrameMkLst>
        </pc:graphicFrameChg>
        <pc:picChg chg="del">
          <ac:chgData name="Guest User" userId="" providerId="Windows Live" clId="Web-{811A5331-0C9B-419C-A4AC-F547CF82AF87}" dt="2021-11-15T14:16:58.699" v="126"/>
          <ac:picMkLst>
            <pc:docMk/>
            <pc:sldMk cId="3326581615" sldId="315"/>
            <ac:picMk id="2" creationId="{00000000-0000-0000-0000-000000000000}"/>
          </ac:picMkLst>
        </pc:picChg>
        <pc:picChg chg="del">
          <ac:chgData name="Guest User" userId="" providerId="Windows Live" clId="Web-{811A5331-0C9B-419C-A4AC-F547CF82AF87}" dt="2021-11-15T14:17:02.871" v="127"/>
          <ac:picMkLst>
            <pc:docMk/>
            <pc:sldMk cId="3326581615" sldId="315"/>
            <ac:picMk id="3" creationId="{00000000-0000-0000-0000-000000000000}"/>
          </ac:picMkLst>
        </pc:picChg>
      </pc:sldChg>
      <pc:sldChg chg="delSp modSp">
        <pc:chgData name="Guest User" userId="" providerId="Windows Live" clId="Web-{811A5331-0C9B-419C-A4AC-F547CF82AF87}" dt="2021-11-15T14:18:52.483" v="147" actId="20577"/>
        <pc:sldMkLst>
          <pc:docMk/>
          <pc:sldMk cId="903002608" sldId="316"/>
        </pc:sldMkLst>
        <pc:spChg chg="mod">
          <ac:chgData name="Guest User" userId="" providerId="Windows Live" clId="Web-{811A5331-0C9B-419C-A4AC-F547CF82AF87}" dt="2021-11-15T14:18:52.483" v="147" actId="20577"/>
          <ac:spMkLst>
            <pc:docMk/>
            <pc:sldMk cId="903002608" sldId="316"/>
            <ac:spMk id="8" creationId="{47B467E9-B436-4DEE-847A-5811AF29952B}"/>
          </ac:spMkLst>
        </pc:spChg>
        <pc:picChg chg="del">
          <ac:chgData name="Guest User" userId="" providerId="Windows Live" clId="Web-{811A5331-0C9B-419C-A4AC-F547CF82AF87}" dt="2021-11-15T14:18:35.685" v="141"/>
          <ac:picMkLst>
            <pc:docMk/>
            <pc:sldMk cId="903002608" sldId="316"/>
            <ac:picMk id="2" creationId="{00000000-0000-0000-0000-000000000000}"/>
          </ac:picMkLst>
        </pc:picChg>
        <pc:picChg chg="del">
          <ac:chgData name="Guest User" userId="" providerId="Windows Live" clId="Web-{811A5331-0C9B-419C-A4AC-F547CF82AF87}" dt="2021-11-15T14:18:39.560" v="142"/>
          <ac:picMkLst>
            <pc:docMk/>
            <pc:sldMk cId="903002608" sldId="316"/>
            <ac:picMk id="3" creationId="{00000000-0000-0000-0000-000000000000}"/>
          </ac:picMkLst>
        </pc:picChg>
      </pc:sldChg>
      <pc:sldChg chg="modSp add replId">
        <pc:chgData name="Guest User" userId="" providerId="Windows Live" clId="Web-{811A5331-0C9B-419C-A4AC-F547CF82AF87}" dt="2021-11-15T14:25:56.211" v="202" actId="20577"/>
        <pc:sldMkLst>
          <pc:docMk/>
          <pc:sldMk cId="234375482" sldId="327"/>
        </pc:sldMkLst>
        <pc:spChg chg="mod">
          <ac:chgData name="Guest User" userId="" providerId="Windows Live" clId="Web-{811A5331-0C9B-419C-A4AC-F547CF82AF87}" dt="2021-11-15T14:25:56.211" v="202" actId="20577"/>
          <ac:spMkLst>
            <pc:docMk/>
            <pc:sldMk cId="234375482" sldId="327"/>
            <ac:spMk id="8" creationId="{47B467E9-B436-4DEE-847A-5811AF29952B}"/>
          </ac:spMkLst>
        </pc:spChg>
      </pc:sldChg>
      <pc:sldChg chg="new del">
        <pc:chgData name="Guest User" userId="" providerId="Windows Live" clId="Web-{811A5331-0C9B-419C-A4AC-F547CF82AF87}" dt="2021-11-15T14:18:19.763" v="140"/>
        <pc:sldMkLst>
          <pc:docMk/>
          <pc:sldMk cId="1148055472" sldId="327"/>
        </pc:sldMkLst>
      </pc:sldChg>
      <pc:sldChg chg="modSp add replId">
        <pc:chgData name="Guest User" userId="" providerId="Windows Live" clId="Web-{811A5331-0C9B-419C-A4AC-F547CF82AF87}" dt="2021-11-15T14:36:33.131" v="330" actId="20577"/>
        <pc:sldMkLst>
          <pc:docMk/>
          <pc:sldMk cId="2484664378" sldId="330"/>
        </pc:sldMkLst>
        <pc:spChg chg="mod">
          <ac:chgData name="Guest User" userId="" providerId="Windows Live" clId="Web-{811A5331-0C9B-419C-A4AC-F547CF82AF87}" dt="2021-11-15T14:36:33.131" v="330" actId="20577"/>
          <ac:spMkLst>
            <pc:docMk/>
            <pc:sldMk cId="2484664378" sldId="330"/>
            <ac:spMk id="8" creationId="{47B467E9-B436-4DEE-847A-5811AF29952B}"/>
          </ac:spMkLst>
        </pc:spChg>
        <pc:grpChg chg="mod">
          <ac:chgData name="Guest User" userId="" providerId="Windows Live" clId="Web-{811A5331-0C9B-419C-A4AC-F547CF82AF87}" dt="2021-11-15T14:31:19.234" v="264" actId="14100"/>
          <ac:grpSpMkLst>
            <pc:docMk/>
            <pc:sldMk cId="2484664378" sldId="330"/>
            <ac:grpSpMk id="7" creationId="{3CC3B993-E1D3-420A-B0A4-0CE8FD683FBF}"/>
          </ac:grpSpMkLst>
        </pc:grpChg>
      </pc:sldChg>
      <pc:sldChg chg="modSp add replId">
        <pc:chgData name="Guest User" userId="" providerId="Windows Live" clId="Web-{811A5331-0C9B-419C-A4AC-F547CF82AF87}" dt="2021-11-15T14:36:55.069" v="338" actId="20577"/>
        <pc:sldMkLst>
          <pc:docMk/>
          <pc:sldMk cId="3805897581" sldId="332"/>
        </pc:sldMkLst>
        <pc:spChg chg="mod">
          <ac:chgData name="Guest User" userId="" providerId="Windows Live" clId="Web-{811A5331-0C9B-419C-A4AC-F547CF82AF87}" dt="2021-11-15T14:36:55.069" v="338" actId="20577"/>
          <ac:spMkLst>
            <pc:docMk/>
            <pc:sldMk cId="3805897581" sldId="332"/>
            <ac:spMk id="8" creationId="{47B467E9-B436-4DEE-847A-5811AF29952B}"/>
          </ac:spMkLst>
        </pc:spChg>
      </pc:sldChg>
      <pc:sldChg chg="modSp add replId">
        <pc:chgData name="Guest User" userId="" providerId="Windows Live" clId="Web-{811A5331-0C9B-419C-A4AC-F547CF82AF87}" dt="2021-11-15T14:42:13.904" v="364" actId="20577"/>
        <pc:sldMkLst>
          <pc:docMk/>
          <pc:sldMk cId="974348185" sldId="334"/>
        </pc:sldMkLst>
        <pc:spChg chg="mod">
          <ac:chgData name="Guest User" userId="" providerId="Windows Live" clId="Web-{811A5331-0C9B-419C-A4AC-F547CF82AF87}" dt="2021-11-15T14:42:13.904" v="364" actId="20577"/>
          <ac:spMkLst>
            <pc:docMk/>
            <pc:sldMk cId="974348185" sldId="334"/>
            <ac:spMk id="8" creationId="{47B467E9-B436-4DEE-847A-5811AF29952B}"/>
          </ac:spMkLst>
        </pc:spChg>
      </pc:sldChg>
      <pc:sldChg chg="modSp add replId">
        <pc:chgData name="Guest User" userId="" providerId="Windows Live" clId="Web-{811A5331-0C9B-419C-A4AC-F547CF82AF87}" dt="2021-11-15T14:50:51.478" v="413" actId="20577"/>
        <pc:sldMkLst>
          <pc:docMk/>
          <pc:sldMk cId="4056070796" sldId="337"/>
        </pc:sldMkLst>
        <pc:spChg chg="mod">
          <ac:chgData name="Guest User" userId="" providerId="Windows Live" clId="Web-{811A5331-0C9B-419C-A4AC-F547CF82AF87}" dt="2021-11-15T14:50:51.478" v="413" actId="20577"/>
          <ac:spMkLst>
            <pc:docMk/>
            <pc:sldMk cId="4056070796" sldId="337"/>
            <ac:spMk id="8" creationId="{47B467E9-B436-4DEE-847A-5811AF29952B}"/>
          </ac:spMkLst>
        </pc:spChg>
        <pc:grpChg chg="mod">
          <ac:chgData name="Guest User" userId="" providerId="Windows Live" clId="Web-{811A5331-0C9B-419C-A4AC-F547CF82AF87}" dt="2021-11-15T14:47:51.412" v="390" actId="14100"/>
          <ac:grpSpMkLst>
            <pc:docMk/>
            <pc:sldMk cId="4056070796" sldId="337"/>
            <ac:grpSpMk id="7" creationId="{3CC3B993-E1D3-420A-B0A4-0CE8FD683FBF}"/>
          </ac:grpSpMkLst>
        </pc:grpChg>
      </pc:sldChg>
    </pc:docChg>
  </pc:docChgLst>
  <pc:docChgLst>
    <pc:chgData name="Lê Ngọc Hưng" userId="8511c0889c31e0fc" providerId="Windows Live" clId="Web-{32DC0B12-F8D1-47C2-9872-31FEC7EBF0BB}"/>
    <pc:docChg chg="delSld modSld">
      <pc:chgData name="Lê Ngọc Hưng" userId="8511c0889c31e0fc" providerId="Windows Live" clId="Web-{32DC0B12-F8D1-47C2-9872-31FEC7EBF0BB}" dt="2021-11-15T16:29:47.280" v="86" actId="1076"/>
      <pc:docMkLst>
        <pc:docMk/>
      </pc:docMkLst>
      <pc:sldChg chg="del">
        <pc:chgData name="Lê Ngọc Hưng" userId="8511c0889c31e0fc" providerId="Windows Live" clId="Web-{32DC0B12-F8D1-47C2-9872-31FEC7EBF0BB}" dt="2021-11-15T16:22:23.359" v="24"/>
        <pc:sldMkLst>
          <pc:docMk/>
          <pc:sldMk cId="903002608" sldId="316"/>
        </pc:sldMkLst>
      </pc:sldChg>
      <pc:sldChg chg="modSp">
        <pc:chgData name="Lê Ngọc Hưng" userId="8511c0889c31e0fc" providerId="Windows Live" clId="Web-{32DC0B12-F8D1-47C2-9872-31FEC7EBF0BB}" dt="2021-11-15T16:29:34.358" v="82" actId="1076"/>
        <pc:sldMkLst>
          <pc:docMk/>
          <pc:sldMk cId="177707768" sldId="341"/>
        </pc:sldMkLst>
        <pc:spChg chg="mod">
          <ac:chgData name="Lê Ngọc Hưng" userId="8511c0889c31e0fc" providerId="Windows Live" clId="Web-{32DC0B12-F8D1-47C2-9872-31FEC7EBF0BB}" dt="2021-11-15T16:29:22.748" v="79" actId="1076"/>
          <ac:spMkLst>
            <pc:docMk/>
            <pc:sldMk cId="177707768" sldId="341"/>
            <ac:spMk id="7" creationId="{5E458EDC-0199-4D23-9FE3-811F184FC122}"/>
          </ac:spMkLst>
        </pc:spChg>
        <pc:spChg chg="mod">
          <ac:chgData name="Lê Ngọc Hưng" userId="8511c0889c31e0fc" providerId="Windows Live" clId="Web-{32DC0B12-F8D1-47C2-9872-31FEC7EBF0BB}" dt="2021-11-15T16:29:00.498" v="76" actId="20577"/>
          <ac:spMkLst>
            <pc:docMk/>
            <pc:sldMk cId="177707768" sldId="341"/>
            <ac:spMk id="12" creationId="{CF49244F-CC1A-478C-AB53-E4139656F406}"/>
          </ac:spMkLst>
        </pc:spChg>
        <pc:spChg chg="mod">
          <ac:chgData name="Lê Ngọc Hưng" userId="8511c0889c31e0fc" providerId="Windows Live" clId="Web-{32DC0B12-F8D1-47C2-9872-31FEC7EBF0BB}" dt="2021-11-15T16:29:17.592" v="78" actId="1076"/>
          <ac:spMkLst>
            <pc:docMk/>
            <pc:sldMk cId="177707768" sldId="341"/>
            <ac:spMk id="14" creationId="{56B4C81B-4DC2-4C57-8D14-FE29F99F5893}"/>
          </ac:spMkLst>
        </pc:spChg>
        <pc:spChg chg="mod">
          <ac:chgData name="Lê Ngọc Hưng" userId="8511c0889c31e0fc" providerId="Windows Live" clId="Web-{32DC0B12-F8D1-47C2-9872-31FEC7EBF0BB}" dt="2021-11-15T16:29:34.358" v="82" actId="1076"/>
          <ac:spMkLst>
            <pc:docMk/>
            <pc:sldMk cId="177707768" sldId="341"/>
            <ac:spMk id="16" creationId="{29064DC6-35E1-4C61-BEE7-847DB5601B50}"/>
          </ac:spMkLst>
        </pc:spChg>
      </pc:sldChg>
      <pc:sldChg chg="modSp">
        <pc:chgData name="Lê Ngọc Hưng" userId="8511c0889c31e0fc" providerId="Windows Live" clId="Web-{32DC0B12-F8D1-47C2-9872-31FEC7EBF0BB}" dt="2021-11-15T16:29:47.280" v="86" actId="1076"/>
        <pc:sldMkLst>
          <pc:docMk/>
          <pc:sldMk cId="3247863150" sldId="342"/>
        </pc:sldMkLst>
        <pc:spChg chg="mod">
          <ac:chgData name="Lê Ngọc Hưng" userId="8511c0889c31e0fc" providerId="Windows Live" clId="Web-{32DC0B12-F8D1-47C2-9872-31FEC7EBF0BB}" dt="2021-11-15T16:29:41.952" v="85" actId="20577"/>
          <ac:spMkLst>
            <pc:docMk/>
            <pc:sldMk cId="3247863150" sldId="342"/>
            <ac:spMk id="12" creationId="{CF49244F-CC1A-478C-AB53-E4139656F406}"/>
          </ac:spMkLst>
        </pc:spChg>
        <pc:spChg chg="mod">
          <ac:chgData name="Lê Ngọc Hưng" userId="8511c0889c31e0fc" providerId="Windows Live" clId="Web-{32DC0B12-F8D1-47C2-9872-31FEC7EBF0BB}" dt="2021-11-15T16:29:47.280" v="86" actId="1076"/>
          <ac:spMkLst>
            <pc:docMk/>
            <pc:sldMk cId="3247863150" sldId="342"/>
            <ac:spMk id="18" creationId="{29B97B76-5AF8-4F7A-9BF0-80E56C569B01}"/>
          </ac:spMkLst>
        </pc:spChg>
      </pc:sldChg>
      <pc:sldChg chg="modSp">
        <pc:chgData name="Lê Ngọc Hưng" userId="8511c0889c31e0fc" providerId="Windows Live" clId="Web-{32DC0B12-F8D1-47C2-9872-31FEC7EBF0BB}" dt="2021-11-15T16:22:12.749" v="23"/>
        <pc:sldMkLst>
          <pc:docMk/>
          <pc:sldMk cId="1402571086" sldId="374"/>
        </pc:sldMkLst>
        <pc:spChg chg="mod">
          <ac:chgData name="Lê Ngọc Hưng" userId="8511c0889c31e0fc" providerId="Windows Live" clId="Web-{32DC0B12-F8D1-47C2-9872-31FEC7EBF0BB}" dt="2021-11-15T16:22:07.749" v="2" actId="20577"/>
          <ac:spMkLst>
            <pc:docMk/>
            <pc:sldMk cId="1402571086" sldId="374"/>
            <ac:spMk id="2" creationId="{AF092D08-58FE-4597-964E-9A815BB4B38D}"/>
          </ac:spMkLst>
        </pc:spChg>
        <pc:graphicFrameChg chg="mod modGraphic">
          <ac:chgData name="Lê Ngọc Hưng" userId="8511c0889c31e0fc" providerId="Windows Live" clId="Web-{32DC0B12-F8D1-47C2-9872-31FEC7EBF0BB}" dt="2021-11-15T16:22:12.749" v="23"/>
          <ac:graphicFrameMkLst>
            <pc:docMk/>
            <pc:sldMk cId="1402571086" sldId="374"/>
            <ac:graphicFrameMk id="3" creationId="{FD13D2DC-D869-404C-95F7-08424542AFE1}"/>
          </ac:graphicFrameMkLst>
        </pc:graphicFrameChg>
      </pc:sldChg>
      <pc:sldChg chg="addSp delSp modSp mod setBg setClrOvrMap">
        <pc:chgData name="Lê Ngọc Hưng" userId="8511c0889c31e0fc" providerId="Windows Live" clId="Web-{32DC0B12-F8D1-47C2-9872-31FEC7EBF0BB}" dt="2021-11-15T16:27:57.967" v="67" actId="1076"/>
        <pc:sldMkLst>
          <pc:docMk/>
          <pc:sldMk cId="2932646096" sldId="375"/>
        </pc:sldMkLst>
        <pc:spChg chg="del">
          <ac:chgData name="Lê Ngọc Hưng" userId="8511c0889c31e0fc" providerId="Windows Live" clId="Web-{32DC0B12-F8D1-47C2-9872-31FEC7EBF0BB}" dt="2021-11-15T16:23:21.780" v="29"/>
          <ac:spMkLst>
            <pc:docMk/>
            <pc:sldMk cId="2932646096" sldId="375"/>
            <ac:spMk id="4" creationId="{00000000-0000-0000-0000-000000000000}"/>
          </ac:spMkLst>
        </pc:spChg>
        <pc:spChg chg="ord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5" creationId="{C2E48775-A7BC-4917-B95F-8C740D851E49}"/>
          </ac:spMkLst>
        </pc:spChg>
        <pc:spChg chg="add mod ord">
          <ac:chgData name="Lê Ngọc Hưng" userId="8511c0889c31e0fc" providerId="Windows Live" clId="Web-{32DC0B12-F8D1-47C2-9872-31FEC7EBF0BB}" dt="2021-11-15T16:27:57.967" v="67" actId="1076"/>
          <ac:spMkLst>
            <pc:docMk/>
            <pc:sldMk cId="2932646096" sldId="375"/>
            <ac:spMk id="6" creationId="{0BC73799-1C1D-41DE-A2E5-C74F8F60A072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9" creationId="{F3060C83-F051-4F0E-ABAD-AA0DFC48B218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11" creationId="{83C98ABE-055B-441F-B07E-44F97F083C39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13" creationId="{29FDB030-9B49-4CED-8CCD-4D99382388AC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15" creationId="{3783CA14-24A1-485C-8B30-D6A5D87987AD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17" creationId="{9A97C86A-04D6-40F7-AE84-31AB43E6A846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19" creationId="{FF9F2414-84E8-453E-B1F3-389FDE8192D9}"/>
          </ac:spMkLst>
        </pc:spChg>
        <pc:spChg chg="add del">
          <ac:chgData name="Lê Ngọc Hưng" userId="8511c0889c31e0fc" providerId="Windows Live" clId="Web-{32DC0B12-F8D1-47C2-9872-31FEC7EBF0BB}" dt="2021-11-15T16:24:14.905" v="35"/>
          <ac:spMkLst>
            <pc:docMk/>
            <pc:sldMk cId="2932646096" sldId="375"/>
            <ac:spMk id="21" creationId="{3ECA69A1-7536-43AC-85EF-C7106179F5ED}"/>
          </ac:spMkLst>
        </pc:spChg>
        <pc:spChg chg="add del">
          <ac:chgData name="Lê Ngọc Hưng" userId="8511c0889c31e0fc" providerId="Windows Live" clId="Web-{32DC0B12-F8D1-47C2-9872-31FEC7EBF0BB}" dt="2021-11-15T16:27:32.327" v="61"/>
          <ac:spMkLst>
            <pc:docMk/>
            <pc:sldMk cId="2932646096" sldId="375"/>
            <ac:spMk id="23" creationId="{2B566528-1B12-4246-9431-5C2D7D081168}"/>
          </ac:spMkLst>
        </pc:spChg>
        <pc:spChg chg="add del">
          <ac:chgData name="Lê Ngọc Hưng" userId="8511c0889c31e0fc" providerId="Windows Live" clId="Web-{32DC0B12-F8D1-47C2-9872-31FEC7EBF0BB}" dt="2021-11-15T16:24:09.843" v="32"/>
          <ac:spMkLst>
            <pc:docMk/>
            <pc:sldMk cId="2932646096" sldId="375"/>
            <ac:spMk id="26" creationId="{42A4FC2C-047E-45A5-965D-8E1E3BF09BC6}"/>
          </ac:spMkLst>
        </pc:spChg>
        <pc:spChg chg="add del">
          <ac:chgData name="Lê Ngọc Hưng" userId="8511c0889c31e0fc" providerId="Windows Live" clId="Web-{32DC0B12-F8D1-47C2-9872-31FEC7EBF0BB}" dt="2021-11-15T16:27:32.327" v="61"/>
          <ac:spMkLst>
            <pc:docMk/>
            <pc:sldMk cId="2932646096" sldId="375"/>
            <ac:spMk id="28" creationId="{2E80C965-DB6D-4F81-9E9E-B027384D0BD6}"/>
          </ac:spMkLst>
        </pc:spChg>
        <pc:spChg chg="add del">
          <ac:chgData name="Lê Ngọc Hưng" userId="8511c0889c31e0fc" providerId="Windows Live" clId="Web-{32DC0B12-F8D1-47C2-9872-31FEC7EBF0BB}" dt="2021-11-15T16:27:32.327" v="61"/>
          <ac:spMkLst>
            <pc:docMk/>
            <pc:sldMk cId="2932646096" sldId="375"/>
            <ac:spMk id="30" creationId="{A580F890-B085-4E95-96AA-55AEBEC5CE6E}"/>
          </ac:spMkLst>
        </pc:spChg>
        <pc:spChg chg="add del">
          <ac:chgData name="Lê Ngọc Hưng" userId="8511c0889c31e0fc" providerId="Windows Live" clId="Web-{32DC0B12-F8D1-47C2-9872-31FEC7EBF0BB}" dt="2021-11-15T16:27:32.327" v="61"/>
          <ac:spMkLst>
            <pc:docMk/>
            <pc:sldMk cId="2932646096" sldId="375"/>
            <ac:spMk id="32" creationId="{D3F51FEB-38FB-4F6C-9F7B-2F2AFAB65463}"/>
          </ac:spMkLst>
        </pc:spChg>
        <pc:spChg chg="add del">
          <ac:chgData name="Lê Ngọc Hưng" userId="8511c0889c31e0fc" providerId="Windows Live" clId="Web-{32DC0B12-F8D1-47C2-9872-31FEC7EBF0BB}" dt="2021-11-15T16:27:32.327" v="61"/>
          <ac:spMkLst>
            <pc:docMk/>
            <pc:sldMk cId="2932646096" sldId="375"/>
            <ac:spMk id="34" creationId="{1E547BA6-BAE0-43BB-A7CA-60F69CE252F0}"/>
          </ac:spMkLst>
        </pc:spChg>
        <pc:spChg chg="add">
          <ac:chgData name="Lê Ngọc Hưng" userId="8511c0889c31e0fc" providerId="Windows Live" clId="Web-{32DC0B12-F8D1-47C2-9872-31FEC7EBF0BB}" dt="2021-11-15T16:27:32.327" v="61"/>
          <ac:spMkLst>
            <pc:docMk/>
            <pc:sldMk cId="2932646096" sldId="375"/>
            <ac:spMk id="39" creationId="{E49CC64F-7275-4E33-961B-0C5CDC439875}"/>
          </ac:spMkLst>
        </pc:spChg>
        <pc:picChg chg="add del mod">
          <ac:chgData name="Lê Ngọc Hưng" userId="8511c0889c31e0fc" providerId="Windows Live" clId="Web-{32DC0B12-F8D1-47C2-9872-31FEC7EBF0BB}" dt="2021-11-15T16:23:16.218" v="28"/>
          <ac:picMkLst>
            <pc:docMk/>
            <pc:sldMk cId="2932646096" sldId="375"/>
            <ac:picMk id="2" creationId="{8E88BF87-8FE0-4B8E-8CB4-CCFC3C6CA385}"/>
          </ac:picMkLst>
        </pc:picChg>
        <pc:picChg chg="add mod">
          <ac:chgData name="Lê Ngọc Hưng" userId="8511c0889c31e0fc" providerId="Windows Live" clId="Web-{32DC0B12-F8D1-47C2-9872-31FEC7EBF0BB}" dt="2021-11-15T16:27:45.358" v="64" actId="1076"/>
          <ac:picMkLst>
            <pc:docMk/>
            <pc:sldMk cId="2932646096" sldId="375"/>
            <ac:picMk id="3" creationId="{B8B8D0B1-43FC-4BE4-B76C-8AA4D803FBFF}"/>
          </ac:picMkLst>
        </pc:picChg>
      </pc:sldChg>
    </pc:docChg>
  </pc:docChgLst>
  <pc:docChgLst>
    <pc:chgData name="Lê Ngọc Hưng" userId="8511c0889c31e0fc" providerId="Windows Live" clId="Web-{40872D26-714B-4750-8880-0386560631D4}"/>
    <pc:docChg chg="addSld delSld modSld">
      <pc:chgData name="Lê Ngọc Hưng" userId="8511c0889c31e0fc" providerId="Windows Live" clId="Web-{40872D26-714B-4750-8880-0386560631D4}" dt="2021-11-15T16:19:24.916" v="166" actId="1076"/>
      <pc:docMkLst>
        <pc:docMk/>
      </pc:docMkLst>
      <pc:sldChg chg="del">
        <pc:chgData name="Lê Ngọc Hưng" userId="8511c0889c31e0fc" providerId="Windows Live" clId="Web-{40872D26-714B-4750-8880-0386560631D4}" dt="2021-11-15T16:13:37.845" v="107"/>
        <pc:sldMkLst>
          <pc:docMk/>
          <pc:sldMk cId="1195232574" sldId="312"/>
        </pc:sldMkLst>
      </pc:sldChg>
      <pc:sldChg chg="del">
        <pc:chgData name="Lê Ngọc Hưng" userId="8511c0889c31e0fc" providerId="Windows Live" clId="Web-{40872D26-714B-4750-8880-0386560631D4}" dt="2021-11-15T16:17:11.381" v="134"/>
        <pc:sldMkLst>
          <pc:docMk/>
          <pc:sldMk cId="868616432" sldId="314"/>
        </pc:sldMkLst>
      </pc:sldChg>
      <pc:sldChg chg="del">
        <pc:chgData name="Lê Ngọc Hưng" userId="8511c0889c31e0fc" providerId="Windows Live" clId="Web-{40872D26-714B-4750-8880-0386560631D4}" dt="2021-11-15T16:17:34.569" v="140"/>
        <pc:sldMkLst>
          <pc:docMk/>
          <pc:sldMk cId="3326581615" sldId="315"/>
        </pc:sldMkLst>
      </pc:sldChg>
      <pc:sldChg chg="modSp">
        <pc:chgData name="Lê Ngọc Hưng" userId="8511c0889c31e0fc" providerId="Windows Live" clId="Web-{40872D26-714B-4750-8880-0386560631D4}" dt="2021-11-15T16:14:10.142" v="109" actId="1076"/>
        <pc:sldMkLst>
          <pc:docMk/>
          <pc:sldMk cId="903002608" sldId="316"/>
        </pc:sldMkLst>
        <pc:graphicFrameChg chg="mod">
          <ac:chgData name="Lê Ngọc Hưng" userId="8511c0889c31e0fc" providerId="Windows Live" clId="Web-{40872D26-714B-4750-8880-0386560631D4}" dt="2021-11-15T16:14:10.142" v="109" actId="1076"/>
          <ac:graphicFrameMkLst>
            <pc:docMk/>
            <pc:sldMk cId="903002608" sldId="316"/>
            <ac:graphicFrameMk id="5" creationId="{7637444A-E5CA-49DC-8F9F-E84A40C05D2D}"/>
          </ac:graphicFrameMkLst>
        </pc:graphicFrameChg>
      </pc:sldChg>
      <pc:sldChg chg="modSp">
        <pc:chgData name="Lê Ngọc Hưng" userId="8511c0889c31e0fc" providerId="Windows Live" clId="Web-{40872D26-714B-4750-8880-0386560631D4}" dt="2021-11-15T16:15:25.629" v="119"/>
        <pc:sldMkLst>
          <pc:docMk/>
          <pc:sldMk cId="2776756121" sldId="324"/>
        </pc:sldMkLst>
        <pc:spChg chg="mod">
          <ac:chgData name="Lê Ngọc Hưng" userId="8511c0889c31e0fc" providerId="Windows Live" clId="Web-{40872D26-714B-4750-8880-0386560631D4}" dt="2021-11-15T16:14:59.941" v="110" actId="1076"/>
          <ac:spMkLst>
            <pc:docMk/>
            <pc:sldMk cId="2776756121" sldId="324"/>
            <ac:spMk id="18" creationId="{EA02F4F5-FC41-4354-9636-15F7B43FEDBC}"/>
          </ac:spMkLst>
        </pc:spChg>
        <pc:graphicFrameChg chg="mod modGraphic">
          <ac:chgData name="Lê Ngọc Hưng" userId="8511c0889c31e0fc" providerId="Windows Live" clId="Web-{40872D26-714B-4750-8880-0386560631D4}" dt="2021-11-15T16:15:25.629" v="119"/>
          <ac:graphicFrameMkLst>
            <pc:docMk/>
            <pc:sldMk cId="2776756121" sldId="324"/>
            <ac:graphicFrameMk id="8" creationId="{BA11535F-3B81-41F5-9EB3-50600954AEBE}"/>
          </ac:graphicFrameMkLst>
        </pc:graphicFrameChg>
      </pc:sldChg>
      <pc:sldChg chg="del">
        <pc:chgData name="Lê Ngọc Hưng" userId="8511c0889c31e0fc" providerId="Windows Live" clId="Web-{40872D26-714B-4750-8880-0386560631D4}" dt="2021-11-15T16:17:55.898" v="146"/>
        <pc:sldMkLst>
          <pc:docMk/>
          <pc:sldMk cId="234375482" sldId="327"/>
        </pc:sldMkLst>
      </pc:sldChg>
      <pc:sldChg chg="del">
        <pc:chgData name="Lê Ngọc Hưng" userId="8511c0889c31e0fc" providerId="Windows Live" clId="Web-{40872D26-714B-4750-8880-0386560631D4}" dt="2021-11-15T16:18:29.914" v="155"/>
        <pc:sldMkLst>
          <pc:docMk/>
          <pc:sldMk cId="2484664378" sldId="330"/>
        </pc:sldMkLst>
      </pc:sldChg>
      <pc:sldChg chg="del">
        <pc:chgData name="Lê Ngọc Hưng" userId="8511c0889c31e0fc" providerId="Windows Live" clId="Web-{40872D26-714B-4750-8880-0386560631D4}" dt="2021-11-15T16:19:15.556" v="163"/>
        <pc:sldMkLst>
          <pc:docMk/>
          <pc:sldMk cId="3805897581" sldId="332"/>
        </pc:sldMkLst>
      </pc:sldChg>
      <pc:sldChg chg="modSp">
        <pc:chgData name="Lê Ngọc Hưng" userId="8511c0889c31e0fc" providerId="Windows Live" clId="Web-{40872D26-714B-4750-8880-0386560631D4}" dt="2021-11-15T16:13:19.391" v="104"/>
        <pc:sldMkLst>
          <pc:docMk/>
          <pc:sldMk cId="969266380" sldId="365"/>
        </pc:sldMkLst>
        <pc:graphicFrameChg chg="modGraphic">
          <ac:chgData name="Lê Ngọc Hưng" userId="8511c0889c31e0fc" providerId="Windows Live" clId="Web-{40872D26-714B-4750-8880-0386560631D4}" dt="2021-11-15T16:13:19.391" v="104"/>
          <ac:graphicFrameMkLst>
            <pc:docMk/>
            <pc:sldMk cId="969266380" sldId="365"/>
            <ac:graphicFrameMk id="3" creationId="{9593EF6F-1372-4BDC-9F6C-D119F2C92168}"/>
          </ac:graphicFrameMkLst>
        </pc:graphicFrameChg>
      </pc:sldChg>
      <pc:sldChg chg="modSp">
        <pc:chgData name="Lê Ngọc Hưng" userId="8511c0889c31e0fc" providerId="Windows Live" clId="Web-{40872D26-714B-4750-8880-0386560631D4}" dt="2021-11-15T16:13:47.173" v="108"/>
        <pc:sldMkLst>
          <pc:docMk/>
          <pc:sldMk cId="1648698951" sldId="366"/>
        </pc:sldMkLst>
        <pc:spChg chg="mod">
          <ac:chgData name="Lê Ngọc Hưng" userId="8511c0889c31e0fc" providerId="Windows Live" clId="Web-{40872D26-714B-4750-8880-0386560631D4}" dt="2021-11-15T16:11:48.514" v="0" actId="20577"/>
          <ac:spMkLst>
            <pc:docMk/>
            <pc:sldMk cId="1648698951" sldId="366"/>
            <ac:spMk id="14" creationId="{32BCE5C5-FF01-4ED8-844A-D0B04B1222EE}"/>
          </ac:spMkLst>
        </pc:spChg>
        <pc:graphicFrameChg chg="mod modGraphic">
          <ac:chgData name="Lê Ngọc Hưng" userId="8511c0889c31e0fc" providerId="Windows Live" clId="Web-{40872D26-714B-4750-8880-0386560631D4}" dt="2021-11-15T16:13:47.173" v="108"/>
          <ac:graphicFrameMkLst>
            <pc:docMk/>
            <pc:sldMk cId="1648698951" sldId="366"/>
            <ac:graphicFrameMk id="3" creationId="{5D8F54AB-35C2-4460-8D1B-AA3D582F835E}"/>
          </ac:graphicFrameMkLst>
        </pc:graphicFrameChg>
      </pc:sldChg>
      <pc:sldChg chg="addSp delSp modSp add replId">
        <pc:chgData name="Lê Ngọc Hưng" userId="8511c0889c31e0fc" providerId="Windows Live" clId="Web-{40872D26-714B-4750-8880-0386560631D4}" dt="2021-11-15T16:17:07.287" v="133" actId="1076"/>
        <pc:sldMkLst>
          <pc:docMk/>
          <pc:sldMk cId="1964035098" sldId="367"/>
        </pc:sldMkLst>
        <pc:spChg chg="mod">
          <ac:chgData name="Lê Ngọc Hưng" userId="8511c0889c31e0fc" providerId="Windows Live" clId="Web-{40872D26-714B-4750-8880-0386560631D4}" dt="2021-11-15T16:16:58.350" v="128"/>
          <ac:spMkLst>
            <pc:docMk/>
            <pc:sldMk cId="1964035098" sldId="367"/>
            <ac:spMk id="4" creationId="{00000000-0000-0000-0000-000000000000}"/>
          </ac:spMkLst>
        </pc:spChg>
        <pc:spChg chg="mod">
          <ac:chgData name="Lê Ngọc Hưng" userId="8511c0889c31e0fc" providerId="Windows Live" clId="Web-{40872D26-714B-4750-8880-0386560631D4}" dt="2021-11-15T16:16:58.365" v="129"/>
          <ac:spMkLst>
            <pc:docMk/>
            <pc:sldMk cId="1964035098" sldId="367"/>
            <ac:spMk id="5" creationId="{C2E48775-A7BC-4917-B95F-8C740D851E49}"/>
          </ac:spMkLst>
        </pc:spChg>
        <pc:spChg chg="add mod">
          <ac:chgData name="Lê Ngọc Hưng" userId="8511c0889c31e0fc" providerId="Windows Live" clId="Web-{40872D26-714B-4750-8880-0386560631D4}" dt="2021-11-15T16:17:03.928" v="132" actId="1076"/>
          <ac:spMkLst>
            <pc:docMk/>
            <pc:sldMk cId="1964035098" sldId="367"/>
            <ac:spMk id="6" creationId="{8B5277D4-D9C9-4701-BB86-095B24892FAE}"/>
          </ac:spMkLst>
        </pc:spChg>
        <pc:spChg chg="add mod">
          <ac:chgData name="Lê Ngọc Hưng" userId="8511c0889c31e0fc" providerId="Windows Live" clId="Web-{40872D26-714B-4750-8880-0386560631D4}" dt="2021-11-15T16:17:07.287" v="133" actId="1076"/>
          <ac:spMkLst>
            <pc:docMk/>
            <pc:sldMk cId="1964035098" sldId="367"/>
            <ac:spMk id="7" creationId="{FB3E9C3A-A1B4-4034-BF58-248562FE8559}"/>
          </ac:spMkLst>
        </pc:spChg>
        <pc:spChg chg="del topLvl">
          <ac:chgData name="Lê Ngọc Hưng" userId="8511c0889c31e0fc" providerId="Windows Live" clId="Web-{40872D26-714B-4750-8880-0386560631D4}" dt="2021-11-15T16:16:29.177" v="121"/>
          <ac:spMkLst>
            <pc:docMk/>
            <pc:sldMk cId="1964035098" sldId="367"/>
            <ac:spMk id="14" creationId="{32BCE5C5-FF01-4ED8-844A-D0B04B1222EE}"/>
          </ac:spMkLst>
        </pc:spChg>
        <pc:spChg chg="del topLvl">
          <ac:chgData name="Lê Ngọc Hưng" userId="8511c0889c31e0fc" providerId="Windows Live" clId="Web-{40872D26-714B-4750-8880-0386560631D4}" dt="2021-11-15T16:16:35.615" v="123"/>
          <ac:spMkLst>
            <pc:docMk/>
            <pc:sldMk cId="1964035098" sldId="367"/>
            <ac:spMk id="16" creationId="{1898B2DF-BDFF-452B-AFD9-ADBAE9CF2C53}"/>
          </ac:spMkLst>
        </pc:spChg>
        <pc:grpChg chg="del">
          <ac:chgData name="Lê Ngọc Hưng" userId="8511c0889c31e0fc" providerId="Windows Live" clId="Web-{40872D26-714B-4750-8880-0386560631D4}" dt="2021-11-15T16:16:29.177" v="121"/>
          <ac:grpSpMkLst>
            <pc:docMk/>
            <pc:sldMk cId="1964035098" sldId="367"/>
            <ac:grpSpMk id="2" creationId="{8E84EEA6-FDBA-43EF-87DB-2D3CE651E30C}"/>
          </ac:grpSpMkLst>
        </pc:grpChg>
        <pc:graphicFrameChg chg="del">
          <ac:chgData name="Lê Ngọc Hưng" userId="8511c0889c31e0fc" providerId="Windows Live" clId="Web-{40872D26-714B-4750-8880-0386560631D4}" dt="2021-11-15T16:16:32.599" v="122"/>
          <ac:graphicFrameMkLst>
            <pc:docMk/>
            <pc:sldMk cId="1964035098" sldId="367"/>
            <ac:graphicFrameMk id="3" creationId="{5D8F54AB-35C2-4460-8D1B-AA3D582F835E}"/>
          </ac:graphicFrameMkLst>
        </pc:graphicFrameChg>
      </pc:sldChg>
      <pc:sldChg chg="addSp modSp add replId">
        <pc:chgData name="Lê Ngọc Hưng" userId="8511c0889c31e0fc" providerId="Windows Live" clId="Web-{40872D26-714B-4750-8880-0386560631D4}" dt="2021-11-15T16:17:52.960" v="145" actId="1076"/>
        <pc:sldMkLst>
          <pc:docMk/>
          <pc:sldMk cId="2712606483" sldId="368"/>
        </pc:sldMkLst>
        <pc:spChg chg="add mod">
          <ac:chgData name="Lê Ngọc Hưng" userId="8511c0889c31e0fc" providerId="Windows Live" clId="Web-{40872D26-714B-4750-8880-0386560631D4}" dt="2021-11-15T16:17:52.960" v="145" actId="1076"/>
          <ac:spMkLst>
            <pc:docMk/>
            <pc:sldMk cId="2712606483" sldId="368"/>
            <ac:spMk id="2" creationId="{14F90990-6B7F-4075-9EA4-D104452D790D}"/>
          </ac:spMkLst>
        </pc:spChg>
        <pc:spChg chg="mod">
          <ac:chgData name="Lê Ngọc Hưng" userId="8511c0889c31e0fc" providerId="Windows Live" clId="Web-{40872D26-714B-4750-8880-0386560631D4}" dt="2021-11-15T16:17:44.054" v="142"/>
          <ac:spMkLst>
            <pc:docMk/>
            <pc:sldMk cId="2712606483" sldId="368"/>
            <ac:spMk id="4" creationId="{00000000-0000-0000-0000-000000000000}"/>
          </ac:spMkLst>
        </pc:spChg>
        <pc:spChg chg="mod">
          <ac:chgData name="Lê Ngọc Hưng" userId="8511c0889c31e0fc" providerId="Windows Live" clId="Web-{40872D26-714B-4750-8880-0386560631D4}" dt="2021-11-15T16:17:44.070" v="143"/>
          <ac:spMkLst>
            <pc:docMk/>
            <pc:sldMk cId="2712606483" sldId="368"/>
            <ac:spMk id="5" creationId="{C2E48775-A7BC-4917-B95F-8C740D851E49}"/>
          </ac:spMkLst>
        </pc:spChg>
      </pc:sldChg>
      <pc:sldChg chg="addSp modSp add replId">
        <pc:chgData name="Lê Ngọc Hưng" userId="8511c0889c31e0fc" providerId="Windows Live" clId="Web-{40872D26-714B-4750-8880-0386560631D4}" dt="2021-11-15T16:17:23.132" v="138"/>
        <pc:sldMkLst>
          <pc:docMk/>
          <pc:sldMk cId="3267987692" sldId="369"/>
        </pc:sldMkLst>
        <pc:spChg chg="add mod">
          <ac:chgData name="Lê Ngọc Hưng" userId="8511c0889c31e0fc" providerId="Windows Live" clId="Web-{40872D26-714B-4750-8880-0386560631D4}" dt="2021-11-15T16:17:23.132" v="138"/>
          <ac:spMkLst>
            <pc:docMk/>
            <pc:sldMk cId="3267987692" sldId="369"/>
            <ac:spMk id="2" creationId="{DC1BCE8F-6C67-459E-8B55-308D9CEA8805}"/>
          </ac:spMkLst>
        </pc:spChg>
        <pc:spChg chg="mod">
          <ac:chgData name="Lê Ngọc Hưng" userId="8511c0889c31e0fc" providerId="Windows Live" clId="Web-{40872D26-714B-4750-8880-0386560631D4}" dt="2021-11-15T16:17:23.069" v="136"/>
          <ac:spMkLst>
            <pc:docMk/>
            <pc:sldMk cId="3267987692" sldId="369"/>
            <ac:spMk id="4" creationId="{00000000-0000-0000-0000-000000000000}"/>
          </ac:spMkLst>
        </pc:spChg>
        <pc:spChg chg="mod">
          <ac:chgData name="Lê Ngọc Hưng" userId="8511c0889c31e0fc" providerId="Windows Live" clId="Web-{40872D26-714B-4750-8880-0386560631D4}" dt="2021-11-15T16:17:23.069" v="137"/>
          <ac:spMkLst>
            <pc:docMk/>
            <pc:sldMk cId="3267987692" sldId="369"/>
            <ac:spMk id="5" creationId="{C2E48775-A7BC-4917-B95F-8C740D851E49}"/>
          </ac:spMkLst>
        </pc:spChg>
      </pc:sldChg>
      <pc:sldChg chg="addSp modSp add replId">
        <pc:chgData name="Lê Ngọc Hưng" userId="8511c0889c31e0fc" providerId="Windows Live" clId="Web-{40872D26-714B-4750-8880-0386560631D4}" dt="2021-11-15T16:18:26.742" v="154" actId="1076"/>
        <pc:sldMkLst>
          <pc:docMk/>
          <pc:sldMk cId="3023396283" sldId="370"/>
        </pc:sldMkLst>
        <pc:spChg chg="add mod">
          <ac:chgData name="Lê Ngọc Hưng" userId="8511c0889c31e0fc" providerId="Windows Live" clId="Web-{40872D26-714B-4750-8880-0386560631D4}" dt="2021-11-15T16:18:26.742" v="154" actId="1076"/>
          <ac:spMkLst>
            <pc:docMk/>
            <pc:sldMk cId="3023396283" sldId="370"/>
            <ac:spMk id="2" creationId="{6D9C842A-CDFF-4767-AE4A-F70F3103ED05}"/>
          </ac:spMkLst>
        </pc:spChg>
        <pc:spChg chg="mod">
          <ac:chgData name="Lê Ngọc Hưng" userId="8511c0889c31e0fc" providerId="Windows Live" clId="Web-{40872D26-714B-4750-8880-0386560631D4}" dt="2021-11-15T16:18:06.945" v="149"/>
          <ac:spMkLst>
            <pc:docMk/>
            <pc:sldMk cId="3023396283" sldId="370"/>
            <ac:spMk id="4" creationId="{00000000-0000-0000-0000-000000000000}"/>
          </ac:spMkLst>
        </pc:spChg>
        <pc:spChg chg="mod">
          <ac:chgData name="Lê Ngọc Hưng" userId="8511c0889c31e0fc" providerId="Windows Live" clId="Web-{40872D26-714B-4750-8880-0386560631D4}" dt="2021-11-15T16:18:06.961" v="150"/>
          <ac:spMkLst>
            <pc:docMk/>
            <pc:sldMk cId="3023396283" sldId="370"/>
            <ac:spMk id="5" creationId="{C2E48775-A7BC-4917-B95F-8C740D851E49}"/>
          </ac:spMkLst>
        </pc:spChg>
      </pc:sldChg>
      <pc:sldChg chg="addSp delSp modSp add replId">
        <pc:chgData name="Lê Ngọc Hưng" userId="8511c0889c31e0fc" providerId="Windows Live" clId="Web-{40872D26-714B-4750-8880-0386560631D4}" dt="2021-11-15T16:18:53.352" v="162" actId="1076"/>
        <pc:sldMkLst>
          <pc:docMk/>
          <pc:sldMk cId="631953968" sldId="371"/>
        </pc:sldMkLst>
        <pc:spChg chg="add mod">
          <ac:chgData name="Lê Ngọc Hưng" userId="8511c0889c31e0fc" providerId="Windows Live" clId="Web-{40872D26-714B-4750-8880-0386560631D4}" dt="2021-11-15T16:18:53.352" v="162" actId="1076"/>
          <ac:spMkLst>
            <pc:docMk/>
            <pc:sldMk cId="631953968" sldId="371"/>
            <ac:spMk id="2" creationId="{571315FE-6414-4FA8-A4C6-808A1E7538F1}"/>
          </ac:spMkLst>
        </pc:spChg>
        <pc:spChg chg="del">
          <ac:chgData name="Lê Ngọc Hưng" userId="8511c0889c31e0fc" providerId="Windows Live" clId="Web-{40872D26-714B-4750-8880-0386560631D4}" dt="2021-11-15T16:18:38.415" v="157"/>
          <ac:spMkLst>
            <pc:docMk/>
            <pc:sldMk cId="631953968" sldId="371"/>
            <ac:spMk id="4" creationId="{00000000-0000-0000-0000-000000000000}"/>
          </ac:spMkLst>
        </pc:spChg>
        <pc:spChg chg="mod">
          <ac:chgData name="Lê Ngọc Hưng" userId="8511c0889c31e0fc" providerId="Windows Live" clId="Web-{40872D26-714B-4750-8880-0386560631D4}" dt="2021-11-15T16:18:44.368" v="159"/>
          <ac:spMkLst>
            <pc:docMk/>
            <pc:sldMk cId="631953968" sldId="371"/>
            <ac:spMk id="5" creationId="{C2E48775-A7BC-4917-B95F-8C740D851E49}"/>
          </ac:spMkLst>
        </pc:spChg>
      </pc:sldChg>
      <pc:sldChg chg="addSp modSp add replId">
        <pc:chgData name="Lê Ngọc Hưng" userId="8511c0889c31e0fc" providerId="Windows Live" clId="Web-{40872D26-714B-4750-8880-0386560631D4}" dt="2021-11-15T16:19:24.916" v="166" actId="1076"/>
        <pc:sldMkLst>
          <pc:docMk/>
          <pc:sldMk cId="890224572" sldId="372"/>
        </pc:sldMkLst>
        <pc:spChg chg="add mod">
          <ac:chgData name="Lê Ngọc Hưng" userId="8511c0889c31e0fc" providerId="Windows Live" clId="Web-{40872D26-714B-4750-8880-0386560631D4}" dt="2021-11-15T16:19:24.916" v="166" actId="1076"/>
          <ac:spMkLst>
            <pc:docMk/>
            <pc:sldMk cId="890224572" sldId="372"/>
            <ac:spMk id="2" creationId="{27A02E23-D340-4EE0-A9BC-68DAD1735D44}"/>
          </ac:spMkLst>
        </pc:spChg>
      </pc:sldChg>
    </pc:docChg>
  </pc:docChgLst>
  <pc:docChgLst>
    <pc:chgData name="Lê Ngọc Hưng" userId="8511c0889c31e0fc" providerId="Windows Live" clId="Web-{AE5940FB-AE63-4728-A804-372EEA7C157C}"/>
    <pc:docChg chg="addSld delSld modSld">
      <pc:chgData name="Lê Ngọc Hưng" userId="8511c0889c31e0fc" providerId="Windows Live" clId="Web-{AE5940FB-AE63-4728-A804-372EEA7C157C}" dt="2021-11-15T16:21:56.142" v="17" actId="1076"/>
      <pc:docMkLst>
        <pc:docMk/>
      </pc:docMkLst>
      <pc:sldChg chg="del">
        <pc:chgData name="Lê Ngọc Hưng" userId="8511c0889c31e0fc" providerId="Windows Live" clId="Web-{AE5940FB-AE63-4728-A804-372EEA7C157C}" dt="2021-11-15T16:20:21.424" v="2"/>
        <pc:sldMkLst>
          <pc:docMk/>
          <pc:sldMk cId="974348185" sldId="334"/>
        </pc:sldMkLst>
      </pc:sldChg>
      <pc:sldChg chg="del">
        <pc:chgData name="Lê Ngọc Hưng" userId="8511c0889c31e0fc" providerId="Windows Live" clId="Web-{AE5940FB-AE63-4728-A804-372EEA7C157C}" dt="2021-11-15T16:21:32.236" v="12"/>
        <pc:sldMkLst>
          <pc:docMk/>
          <pc:sldMk cId="4056070796" sldId="337"/>
        </pc:sldMkLst>
      </pc:sldChg>
      <pc:sldChg chg="modSp">
        <pc:chgData name="Lê Ngọc Hưng" userId="8511c0889c31e0fc" providerId="Windows Live" clId="Web-{AE5940FB-AE63-4728-A804-372EEA7C157C}" dt="2021-11-15T16:19:47.002" v="0" actId="1076"/>
        <pc:sldMkLst>
          <pc:docMk/>
          <pc:sldMk cId="3023396283" sldId="370"/>
        </pc:sldMkLst>
        <pc:spChg chg="mod">
          <ac:chgData name="Lê Ngọc Hưng" userId="8511c0889c31e0fc" providerId="Windows Live" clId="Web-{AE5940FB-AE63-4728-A804-372EEA7C157C}" dt="2021-11-15T16:19:47.002" v="0" actId="1076"/>
          <ac:spMkLst>
            <pc:docMk/>
            <pc:sldMk cId="3023396283" sldId="370"/>
            <ac:spMk id="2" creationId="{6D9C842A-CDFF-4767-AE4A-F70F3103ED05}"/>
          </ac:spMkLst>
        </pc:spChg>
      </pc:sldChg>
      <pc:sldChg chg="modSp">
        <pc:chgData name="Lê Ngọc Hưng" userId="8511c0889c31e0fc" providerId="Windows Live" clId="Web-{AE5940FB-AE63-4728-A804-372EEA7C157C}" dt="2021-11-15T16:20:11.643" v="1" actId="1076"/>
        <pc:sldMkLst>
          <pc:docMk/>
          <pc:sldMk cId="631953968" sldId="371"/>
        </pc:sldMkLst>
        <pc:spChg chg="mod">
          <ac:chgData name="Lê Ngọc Hưng" userId="8511c0889c31e0fc" providerId="Windows Live" clId="Web-{AE5940FB-AE63-4728-A804-372EEA7C157C}" dt="2021-11-15T16:20:11.643" v="1" actId="1076"/>
          <ac:spMkLst>
            <pc:docMk/>
            <pc:sldMk cId="631953968" sldId="371"/>
            <ac:spMk id="2" creationId="{571315FE-6414-4FA8-A4C6-808A1E7538F1}"/>
          </ac:spMkLst>
        </pc:spChg>
      </pc:sldChg>
      <pc:sldChg chg="addSp delSp modSp add replId">
        <pc:chgData name="Lê Ngọc Hưng" userId="8511c0889c31e0fc" providerId="Windows Live" clId="Web-{AE5940FB-AE63-4728-A804-372EEA7C157C}" dt="2021-11-15T16:20:59.533" v="10" actId="1076"/>
        <pc:sldMkLst>
          <pc:docMk/>
          <pc:sldMk cId="1233703161" sldId="373"/>
        </pc:sldMkLst>
        <pc:spChg chg="del">
          <ac:chgData name="Lê Ngọc Hưng" userId="8511c0889c31e0fc" providerId="Windows Live" clId="Web-{AE5940FB-AE63-4728-A804-372EEA7C157C}" dt="2021-11-15T16:20:30.924" v="4"/>
          <ac:spMkLst>
            <pc:docMk/>
            <pc:sldMk cId="1233703161" sldId="373"/>
            <ac:spMk id="2" creationId="{27A02E23-D340-4EE0-A9BC-68DAD1735D44}"/>
          </ac:spMkLst>
        </pc:spChg>
        <pc:spChg chg="add mod">
          <ac:chgData name="Lê Ngọc Hưng" userId="8511c0889c31e0fc" providerId="Windows Live" clId="Web-{AE5940FB-AE63-4728-A804-372EEA7C157C}" dt="2021-11-15T16:20:59.533" v="10" actId="1076"/>
          <ac:spMkLst>
            <pc:docMk/>
            <pc:sldMk cId="1233703161" sldId="373"/>
            <ac:spMk id="3" creationId="{FC257811-9B87-45D1-B4CC-A3FB73254734}"/>
          </ac:spMkLst>
        </pc:spChg>
      </pc:sldChg>
      <pc:sldChg chg="addSp modSp add replId">
        <pc:chgData name="Lê Ngọc Hưng" userId="8511c0889c31e0fc" providerId="Windows Live" clId="Web-{AE5940FB-AE63-4728-A804-372EEA7C157C}" dt="2021-11-15T16:21:56.142" v="17" actId="1076"/>
        <pc:sldMkLst>
          <pc:docMk/>
          <pc:sldMk cId="1402571086" sldId="374"/>
        </pc:sldMkLst>
        <pc:spChg chg="add mod">
          <ac:chgData name="Lê Ngọc Hưng" userId="8511c0889c31e0fc" providerId="Windows Live" clId="Web-{AE5940FB-AE63-4728-A804-372EEA7C157C}" dt="2021-11-15T16:21:56.142" v="17" actId="1076"/>
          <ac:spMkLst>
            <pc:docMk/>
            <pc:sldMk cId="1402571086" sldId="374"/>
            <ac:spMk id="2" creationId="{AF092D08-58FE-4597-964E-9A815BB4B38D}"/>
          </ac:spMkLst>
        </pc:spChg>
        <pc:graphicFrameChg chg="add mod modGraphic">
          <ac:chgData name="Lê Ngọc Hưng" userId="8511c0889c31e0fc" providerId="Windows Live" clId="Web-{AE5940FB-AE63-4728-A804-372EEA7C157C}" dt="2021-11-15T16:21:51.627" v="16" actId="1076"/>
          <ac:graphicFrameMkLst>
            <pc:docMk/>
            <pc:sldMk cId="1402571086" sldId="374"/>
            <ac:graphicFrameMk id="3" creationId="{FD13D2DC-D869-404C-95F7-08424542AFE1}"/>
          </ac:graphicFrameMkLst>
        </pc:graphicFrameChg>
      </pc:sldChg>
      <pc:sldChg chg="add replId">
        <pc:chgData name="Lê Ngọc Hưng" userId="8511c0889c31e0fc" providerId="Windows Live" clId="Web-{AE5940FB-AE63-4728-A804-372EEA7C157C}" dt="2021-11-15T16:21:27.752" v="11"/>
        <pc:sldMkLst>
          <pc:docMk/>
          <pc:sldMk cId="2932646096" sldId="3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4EDB3-87F5-4290-94C2-4169C531CB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BA13B6-68E7-4B69-A176-EA43DD298323}">
      <dgm:prSet phldr="0"/>
      <dgm:spPr/>
      <dgm:t>
        <a:bodyPr/>
        <a:lstStyle/>
        <a:p>
          <a:pPr rtl="0"/>
          <a:r>
            <a:rPr lang="en-US" err="1">
              <a:latin typeface="Calibri"/>
            </a:rPr>
            <a:t>Phân</a:t>
          </a:r>
          <a:r>
            <a:rPr lang="en-US">
              <a:latin typeface="Calibri"/>
            </a:rPr>
            <a:t> </a:t>
          </a:r>
          <a:r>
            <a:rPr lang="en-US" err="1">
              <a:latin typeface="Calibri"/>
            </a:rPr>
            <a:t>tích</a:t>
          </a:r>
          <a:r>
            <a:rPr lang="en-US">
              <a:latin typeface="Calibri"/>
            </a:rPr>
            <a:t> </a:t>
          </a:r>
          <a:r>
            <a:rPr lang="en-US" err="1">
              <a:latin typeface="Calibri"/>
            </a:rPr>
            <a:t>rủi</a:t>
          </a:r>
          <a:r>
            <a:rPr lang="en-US">
              <a:latin typeface="Calibri"/>
            </a:rPr>
            <a:t> </a:t>
          </a:r>
          <a:r>
            <a:rPr lang="en-US" err="1">
              <a:latin typeface="Calibri"/>
            </a:rPr>
            <a:t>ro</a:t>
          </a:r>
          <a:r>
            <a:rPr lang="en-US">
              <a:latin typeface="Calibri"/>
            </a:rPr>
            <a:t>  :</a:t>
          </a:r>
          <a:endParaRPr lang="en-US"/>
        </a:p>
      </dgm:t>
    </dgm:pt>
    <dgm:pt modelId="{0381D749-1094-446E-BAA2-7ACA709DE148}" type="parTrans" cxnId="{F236E1F4-656D-4A84-AB86-7A18CE869980}">
      <dgm:prSet/>
      <dgm:spPr/>
      <dgm:t>
        <a:bodyPr/>
        <a:lstStyle/>
        <a:p>
          <a:endParaRPr lang="en-US"/>
        </a:p>
      </dgm:t>
    </dgm:pt>
    <dgm:pt modelId="{73D465DB-3D96-41D6-A157-6EEC518710EA}" type="sibTrans" cxnId="{F236E1F4-656D-4A84-AB86-7A18CE869980}">
      <dgm:prSet/>
      <dgm:spPr/>
      <dgm:t>
        <a:bodyPr/>
        <a:lstStyle/>
        <a:p>
          <a:endParaRPr lang="en-US"/>
        </a:p>
      </dgm:t>
    </dgm:pt>
    <dgm:pt modelId="{AA12DFC4-99CA-45C9-B7DE-EBC589E352A9}">
      <dgm:prSet/>
      <dgm:spPr/>
      <dgm:t>
        <a:bodyPr/>
        <a:lstStyle/>
        <a:p>
          <a:r>
            <a:rPr lang="en-US"/>
            <a:t>Pha phân tích rủi ro còn được gọi là đánh giá rủi ro dựa trên các tiêu chí:</a:t>
          </a:r>
        </a:p>
      </dgm:t>
    </dgm:pt>
    <dgm:pt modelId="{1B3D199E-D670-4468-A8A5-91369CEAA562}" type="parTrans" cxnId="{C52A33FA-59FC-4A76-9A29-9F8CB7A41F4A}">
      <dgm:prSet/>
      <dgm:spPr/>
      <dgm:t>
        <a:bodyPr/>
        <a:lstStyle/>
        <a:p>
          <a:endParaRPr lang="en-US"/>
        </a:p>
      </dgm:t>
    </dgm:pt>
    <dgm:pt modelId="{DE3A1638-61C9-44D8-B26A-1CF3F2BA4330}" type="sibTrans" cxnId="{C52A33FA-59FC-4A76-9A29-9F8CB7A41F4A}">
      <dgm:prSet/>
      <dgm:spPr/>
      <dgm:t>
        <a:bodyPr/>
        <a:lstStyle/>
        <a:p>
          <a:endParaRPr lang="en-US"/>
        </a:p>
      </dgm:t>
    </dgm:pt>
    <dgm:pt modelId="{C7F9016A-223E-49B8-B57C-C2AC59FD7853}">
      <dgm:prSet/>
      <dgm:spPr/>
      <dgm:t>
        <a:bodyPr/>
        <a:lstStyle/>
        <a:p>
          <a:r>
            <a:rPr lang="en-US"/>
            <a:t>+ Xác định xác xuất rủi ro</a:t>
          </a:r>
        </a:p>
      </dgm:t>
    </dgm:pt>
    <dgm:pt modelId="{3C55CC28-2233-486B-8136-5C59F38B96E5}" type="parTrans" cxnId="{1E36F708-4C75-42D5-B838-C0081E16F87B}">
      <dgm:prSet/>
      <dgm:spPr/>
      <dgm:t>
        <a:bodyPr/>
        <a:lstStyle/>
        <a:p>
          <a:endParaRPr lang="en-US"/>
        </a:p>
      </dgm:t>
    </dgm:pt>
    <dgm:pt modelId="{204CD737-F4F6-446A-8475-378C43C7285C}" type="sibTrans" cxnId="{1E36F708-4C75-42D5-B838-C0081E16F87B}">
      <dgm:prSet/>
      <dgm:spPr/>
      <dgm:t>
        <a:bodyPr/>
        <a:lstStyle/>
        <a:p>
          <a:endParaRPr lang="en-US"/>
        </a:p>
      </dgm:t>
    </dgm:pt>
    <dgm:pt modelId="{7F48E2BA-30C2-4841-A8A2-AC1A1E0A9FBC}">
      <dgm:prSet/>
      <dgm:spPr/>
      <dgm:t>
        <a:bodyPr/>
        <a:lstStyle/>
        <a:p>
          <a:r>
            <a:rPr lang="en-US"/>
            <a:t>+ Xác định ảnh hưởng cảu rủi ro tới các mục tiêu của dự án.</a:t>
          </a:r>
        </a:p>
      </dgm:t>
    </dgm:pt>
    <dgm:pt modelId="{9F6B1044-EE6A-4A45-A2B2-A1DFAAAD4B20}" type="parTrans" cxnId="{55AAC716-8555-48A5-A99D-B4BFD0D585C3}">
      <dgm:prSet/>
      <dgm:spPr/>
      <dgm:t>
        <a:bodyPr/>
        <a:lstStyle/>
        <a:p>
          <a:endParaRPr lang="en-US"/>
        </a:p>
      </dgm:t>
    </dgm:pt>
    <dgm:pt modelId="{FAB24019-A07C-4770-8E85-FB5FDEECF067}" type="sibTrans" cxnId="{55AAC716-8555-48A5-A99D-B4BFD0D585C3}">
      <dgm:prSet/>
      <dgm:spPr/>
      <dgm:t>
        <a:bodyPr/>
        <a:lstStyle/>
        <a:p>
          <a:endParaRPr lang="en-US"/>
        </a:p>
      </dgm:t>
    </dgm:pt>
    <dgm:pt modelId="{CC4C3654-2048-496C-A8AC-CB3B210CF19D}">
      <dgm:prSet/>
      <dgm:spPr/>
      <dgm:t>
        <a:bodyPr/>
        <a:lstStyle/>
        <a:p>
          <a:r>
            <a:rPr lang="en-US"/>
            <a:t>+ Xác định độ nguy hiểm của rủi ro </a:t>
          </a:r>
        </a:p>
      </dgm:t>
    </dgm:pt>
    <dgm:pt modelId="{265B9BEA-9C91-4509-B839-C99E4B177D4F}" type="parTrans" cxnId="{D2615B17-62F9-4ABA-A6AE-7F87BDEFF019}">
      <dgm:prSet/>
      <dgm:spPr/>
      <dgm:t>
        <a:bodyPr/>
        <a:lstStyle/>
        <a:p>
          <a:endParaRPr lang="en-US"/>
        </a:p>
      </dgm:t>
    </dgm:pt>
    <dgm:pt modelId="{80F34A57-20E5-4EC4-AC32-208CAD34F1F1}" type="sibTrans" cxnId="{D2615B17-62F9-4ABA-A6AE-7F87BDEFF019}">
      <dgm:prSet/>
      <dgm:spPr/>
      <dgm:t>
        <a:bodyPr/>
        <a:lstStyle/>
        <a:p>
          <a:endParaRPr lang="en-US"/>
        </a:p>
      </dgm:t>
    </dgm:pt>
    <dgm:pt modelId="{A0BDEDC0-D493-4275-945A-F25A6DB2C8CF}">
      <dgm:prSet/>
      <dgm:spPr/>
      <dgm:t>
        <a:bodyPr/>
        <a:lstStyle/>
        <a:p>
          <a:r>
            <a:rPr lang="en-US"/>
            <a:t>+ Phạm vi ảnh hưởng của rủi ro.</a:t>
          </a:r>
        </a:p>
      </dgm:t>
    </dgm:pt>
    <dgm:pt modelId="{DEE46E25-C5C4-4BEB-9750-CBFB840C2997}" type="parTrans" cxnId="{306D8648-4A7B-412A-A621-2229BA38EBA9}">
      <dgm:prSet/>
      <dgm:spPr/>
      <dgm:t>
        <a:bodyPr/>
        <a:lstStyle/>
        <a:p>
          <a:endParaRPr lang="en-US"/>
        </a:p>
      </dgm:t>
    </dgm:pt>
    <dgm:pt modelId="{F48A99CA-9A13-4E82-AFD8-13B2E981EC53}" type="sibTrans" cxnId="{306D8648-4A7B-412A-A621-2229BA38EBA9}">
      <dgm:prSet/>
      <dgm:spPr/>
      <dgm:t>
        <a:bodyPr/>
        <a:lstStyle/>
        <a:p>
          <a:endParaRPr lang="en-US"/>
        </a:p>
      </dgm:t>
    </dgm:pt>
    <dgm:pt modelId="{34B8054B-9735-4D63-96C7-37FECD474138}" type="pres">
      <dgm:prSet presAssocID="{DE24EDB3-87F5-4290-94C2-4169C531CBCA}" presName="linear" presStyleCnt="0">
        <dgm:presLayoutVars>
          <dgm:animLvl val="lvl"/>
          <dgm:resizeHandles val="exact"/>
        </dgm:presLayoutVars>
      </dgm:prSet>
      <dgm:spPr/>
    </dgm:pt>
    <dgm:pt modelId="{5C5AA266-2C9C-4749-B477-31C0BBBE97EB}" type="pres">
      <dgm:prSet presAssocID="{FEBA13B6-68E7-4B69-A176-EA43DD29832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F250776-3617-4387-B120-9D64C02263DA}" type="pres">
      <dgm:prSet presAssocID="{73D465DB-3D96-41D6-A157-6EEC518710EA}" presName="spacer" presStyleCnt="0"/>
      <dgm:spPr/>
    </dgm:pt>
    <dgm:pt modelId="{396F2182-CB6A-49DA-A3E9-9AEAA75CB20B}" type="pres">
      <dgm:prSet presAssocID="{AA12DFC4-99CA-45C9-B7DE-EBC589E352A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7D7890-C467-4D8C-8BE4-8A61F3C771F0}" type="pres">
      <dgm:prSet presAssocID="{DE3A1638-61C9-44D8-B26A-1CF3F2BA4330}" presName="spacer" presStyleCnt="0"/>
      <dgm:spPr/>
    </dgm:pt>
    <dgm:pt modelId="{19CBF161-A400-4D2C-8317-DFD1CE56B032}" type="pres">
      <dgm:prSet presAssocID="{C7F9016A-223E-49B8-B57C-C2AC59FD785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00CB03-BD49-4F37-AD91-4A2617135EAC}" type="pres">
      <dgm:prSet presAssocID="{204CD737-F4F6-446A-8475-378C43C7285C}" presName="spacer" presStyleCnt="0"/>
      <dgm:spPr/>
    </dgm:pt>
    <dgm:pt modelId="{8EAF4B9F-D76E-4974-8624-11E182E0B6ED}" type="pres">
      <dgm:prSet presAssocID="{7F48E2BA-30C2-4841-A8A2-AC1A1E0A9F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3D21EDD-229F-495E-B40F-DE10BA775D8E}" type="pres">
      <dgm:prSet presAssocID="{FAB24019-A07C-4770-8E85-FB5FDEECF067}" presName="spacer" presStyleCnt="0"/>
      <dgm:spPr/>
    </dgm:pt>
    <dgm:pt modelId="{B566F3B1-B898-4507-B2BB-432366D1D265}" type="pres">
      <dgm:prSet presAssocID="{CC4C3654-2048-496C-A8AC-CB3B210CF1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2F5A278-2D96-452C-9227-EC8AEAF9DE39}" type="pres">
      <dgm:prSet presAssocID="{80F34A57-20E5-4EC4-AC32-208CAD34F1F1}" presName="spacer" presStyleCnt="0"/>
      <dgm:spPr/>
    </dgm:pt>
    <dgm:pt modelId="{B82B6EFD-3A2D-4568-A82A-0B55C0AEA187}" type="pres">
      <dgm:prSet presAssocID="{A0BDEDC0-D493-4275-945A-F25A6DB2C8C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7079700-3AC7-44B7-8C25-93F5BCC91A6A}" type="presOf" srcId="{DE24EDB3-87F5-4290-94C2-4169C531CBCA}" destId="{34B8054B-9735-4D63-96C7-37FECD474138}" srcOrd="0" destOrd="0" presId="urn:microsoft.com/office/officeart/2005/8/layout/vList2"/>
    <dgm:cxn modelId="{1E36F708-4C75-42D5-B838-C0081E16F87B}" srcId="{DE24EDB3-87F5-4290-94C2-4169C531CBCA}" destId="{C7F9016A-223E-49B8-B57C-C2AC59FD7853}" srcOrd="2" destOrd="0" parTransId="{3C55CC28-2233-486B-8136-5C59F38B96E5}" sibTransId="{204CD737-F4F6-446A-8475-378C43C7285C}"/>
    <dgm:cxn modelId="{55AAC716-8555-48A5-A99D-B4BFD0D585C3}" srcId="{DE24EDB3-87F5-4290-94C2-4169C531CBCA}" destId="{7F48E2BA-30C2-4841-A8A2-AC1A1E0A9FBC}" srcOrd="3" destOrd="0" parTransId="{9F6B1044-EE6A-4A45-A2B2-A1DFAAAD4B20}" sibTransId="{FAB24019-A07C-4770-8E85-FB5FDEECF067}"/>
    <dgm:cxn modelId="{D2615B17-62F9-4ABA-A6AE-7F87BDEFF019}" srcId="{DE24EDB3-87F5-4290-94C2-4169C531CBCA}" destId="{CC4C3654-2048-496C-A8AC-CB3B210CF19D}" srcOrd="4" destOrd="0" parTransId="{265B9BEA-9C91-4509-B839-C99E4B177D4F}" sibTransId="{80F34A57-20E5-4EC4-AC32-208CAD34F1F1}"/>
    <dgm:cxn modelId="{10F6DE21-B00B-4C4B-8847-A9397A825CA2}" type="presOf" srcId="{CC4C3654-2048-496C-A8AC-CB3B210CF19D}" destId="{B566F3B1-B898-4507-B2BB-432366D1D265}" srcOrd="0" destOrd="0" presId="urn:microsoft.com/office/officeart/2005/8/layout/vList2"/>
    <dgm:cxn modelId="{59FBF32F-D17B-425B-B7CA-EBDB01B1D4AD}" type="presOf" srcId="{A0BDEDC0-D493-4275-945A-F25A6DB2C8CF}" destId="{B82B6EFD-3A2D-4568-A82A-0B55C0AEA187}" srcOrd="0" destOrd="0" presId="urn:microsoft.com/office/officeart/2005/8/layout/vList2"/>
    <dgm:cxn modelId="{8A01DA5F-489B-4A68-86C6-2AD45355BB77}" type="presOf" srcId="{7F48E2BA-30C2-4841-A8A2-AC1A1E0A9FBC}" destId="{8EAF4B9F-D76E-4974-8624-11E182E0B6ED}" srcOrd="0" destOrd="0" presId="urn:microsoft.com/office/officeart/2005/8/layout/vList2"/>
    <dgm:cxn modelId="{25AB0344-EFCE-4DDA-AC5E-842D02447D80}" type="presOf" srcId="{AA12DFC4-99CA-45C9-B7DE-EBC589E352A9}" destId="{396F2182-CB6A-49DA-A3E9-9AEAA75CB20B}" srcOrd="0" destOrd="0" presId="urn:microsoft.com/office/officeart/2005/8/layout/vList2"/>
    <dgm:cxn modelId="{306D8648-4A7B-412A-A621-2229BA38EBA9}" srcId="{DE24EDB3-87F5-4290-94C2-4169C531CBCA}" destId="{A0BDEDC0-D493-4275-945A-F25A6DB2C8CF}" srcOrd="5" destOrd="0" parTransId="{DEE46E25-C5C4-4BEB-9750-CBFB840C2997}" sibTransId="{F48A99CA-9A13-4E82-AFD8-13B2E981EC53}"/>
    <dgm:cxn modelId="{33AB7AAD-9F4C-44C1-80ED-A9B3039E485E}" type="presOf" srcId="{C7F9016A-223E-49B8-B57C-C2AC59FD7853}" destId="{19CBF161-A400-4D2C-8317-DFD1CE56B032}" srcOrd="0" destOrd="0" presId="urn:microsoft.com/office/officeart/2005/8/layout/vList2"/>
    <dgm:cxn modelId="{356A21B1-6629-4A83-BE0C-4D0F67AA4095}" type="presOf" srcId="{FEBA13B6-68E7-4B69-A176-EA43DD298323}" destId="{5C5AA266-2C9C-4749-B477-31C0BBBE97EB}" srcOrd="0" destOrd="0" presId="urn:microsoft.com/office/officeart/2005/8/layout/vList2"/>
    <dgm:cxn modelId="{F236E1F4-656D-4A84-AB86-7A18CE869980}" srcId="{DE24EDB3-87F5-4290-94C2-4169C531CBCA}" destId="{FEBA13B6-68E7-4B69-A176-EA43DD298323}" srcOrd="0" destOrd="0" parTransId="{0381D749-1094-446E-BAA2-7ACA709DE148}" sibTransId="{73D465DB-3D96-41D6-A157-6EEC518710EA}"/>
    <dgm:cxn modelId="{C52A33FA-59FC-4A76-9A29-9F8CB7A41F4A}" srcId="{DE24EDB3-87F5-4290-94C2-4169C531CBCA}" destId="{AA12DFC4-99CA-45C9-B7DE-EBC589E352A9}" srcOrd="1" destOrd="0" parTransId="{1B3D199E-D670-4468-A8A5-91369CEAA562}" sibTransId="{DE3A1638-61C9-44D8-B26A-1CF3F2BA4330}"/>
    <dgm:cxn modelId="{41E579C7-07BB-4B19-80FE-C5FE98B6E20B}" type="presParOf" srcId="{34B8054B-9735-4D63-96C7-37FECD474138}" destId="{5C5AA266-2C9C-4749-B477-31C0BBBE97EB}" srcOrd="0" destOrd="0" presId="urn:microsoft.com/office/officeart/2005/8/layout/vList2"/>
    <dgm:cxn modelId="{E55B6D49-459F-48A0-A3EF-1707AD5E098E}" type="presParOf" srcId="{34B8054B-9735-4D63-96C7-37FECD474138}" destId="{2F250776-3617-4387-B120-9D64C02263DA}" srcOrd="1" destOrd="0" presId="urn:microsoft.com/office/officeart/2005/8/layout/vList2"/>
    <dgm:cxn modelId="{6013202B-F63E-497E-9DB9-824A5ABAB342}" type="presParOf" srcId="{34B8054B-9735-4D63-96C7-37FECD474138}" destId="{396F2182-CB6A-49DA-A3E9-9AEAA75CB20B}" srcOrd="2" destOrd="0" presId="urn:microsoft.com/office/officeart/2005/8/layout/vList2"/>
    <dgm:cxn modelId="{E4536659-26A4-43D0-9FF6-7E9D60BF2244}" type="presParOf" srcId="{34B8054B-9735-4D63-96C7-37FECD474138}" destId="{8C7D7890-C467-4D8C-8BE4-8A61F3C771F0}" srcOrd="3" destOrd="0" presId="urn:microsoft.com/office/officeart/2005/8/layout/vList2"/>
    <dgm:cxn modelId="{3EAF22DB-F0FB-483D-B9D8-134C9BB39BDD}" type="presParOf" srcId="{34B8054B-9735-4D63-96C7-37FECD474138}" destId="{19CBF161-A400-4D2C-8317-DFD1CE56B032}" srcOrd="4" destOrd="0" presId="urn:microsoft.com/office/officeart/2005/8/layout/vList2"/>
    <dgm:cxn modelId="{362BCF6B-4F40-4C05-A0A2-6BCAD4264582}" type="presParOf" srcId="{34B8054B-9735-4D63-96C7-37FECD474138}" destId="{B000CB03-BD49-4F37-AD91-4A2617135EAC}" srcOrd="5" destOrd="0" presId="urn:microsoft.com/office/officeart/2005/8/layout/vList2"/>
    <dgm:cxn modelId="{8AB3CB36-F362-44DB-A2FE-F7D32859163C}" type="presParOf" srcId="{34B8054B-9735-4D63-96C7-37FECD474138}" destId="{8EAF4B9F-D76E-4974-8624-11E182E0B6ED}" srcOrd="6" destOrd="0" presId="urn:microsoft.com/office/officeart/2005/8/layout/vList2"/>
    <dgm:cxn modelId="{4381432D-AD66-4335-B2A2-08EF9F17EE47}" type="presParOf" srcId="{34B8054B-9735-4D63-96C7-37FECD474138}" destId="{63D21EDD-229F-495E-B40F-DE10BA775D8E}" srcOrd="7" destOrd="0" presId="urn:microsoft.com/office/officeart/2005/8/layout/vList2"/>
    <dgm:cxn modelId="{C849C078-E880-40F5-AD9A-6BDCDA83CB86}" type="presParOf" srcId="{34B8054B-9735-4D63-96C7-37FECD474138}" destId="{B566F3B1-B898-4507-B2BB-432366D1D265}" srcOrd="8" destOrd="0" presId="urn:microsoft.com/office/officeart/2005/8/layout/vList2"/>
    <dgm:cxn modelId="{31689C3A-6480-48A5-8624-7306BE1B0358}" type="presParOf" srcId="{34B8054B-9735-4D63-96C7-37FECD474138}" destId="{92F5A278-2D96-452C-9227-EC8AEAF9DE39}" srcOrd="9" destOrd="0" presId="urn:microsoft.com/office/officeart/2005/8/layout/vList2"/>
    <dgm:cxn modelId="{CA317D19-4DF4-4475-AB28-9094A24AB079}" type="presParOf" srcId="{34B8054B-9735-4D63-96C7-37FECD474138}" destId="{B82B6EFD-3A2D-4568-A82A-0B55C0AEA1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AA266-2C9C-4749-B477-31C0BBBE97EB}">
      <dsp:nvSpPr>
        <dsp:cNvPr id="0" name=""/>
        <dsp:cNvSpPr/>
      </dsp:nvSpPr>
      <dsp:spPr>
        <a:xfrm>
          <a:off x="0" y="84500"/>
          <a:ext cx="939546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Calibri"/>
            </a:rPr>
            <a:t>Phân</a:t>
          </a:r>
          <a:r>
            <a:rPr lang="en-US" sz="3200" kern="1200">
              <a:latin typeface="Calibri"/>
            </a:rPr>
            <a:t> </a:t>
          </a:r>
          <a:r>
            <a:rPr lang="en-US" sz="3200" kern="1200" err="1">
              <a:latin typeface="Calibri"/>
            </a:rPr>
            <a:t>tích</a:t>
          </a:r>
          <a:r>
            <a:rPr lang="en-US" sz="3200" kern="1200">
              <a:latin typeface="Calibri"/>
            </a:rPr>
            <a:t> </a:t>
          </a:r>
          <a:r>
            <a:rPr lang="en-US" sz="3200" kern="1200" err="1">
              <a:latin typeface="Calibri"/>
            </a:rPr>
            <a:t>rủi</a:t>
          </a:r>
          <a:r>
            <a:rPr lang="en-US" sz="3200" kern="1200">
              <a:latin typeface="Calibri"/>
            </a:rPr>
            <a:t> </a:t>
          </a:r>
          <a:r>
            <a:rPr lang="en-US" sz="3200" kern="1200" err="1">
              <a:latin typeface="Calibri"/>
            </a:rPr>
            <a:t>ro</a:t>
          </a:r>
          <a:r>
            <a:rPr lang="en-US" sz="3200" kern="1200">
              <a:latin typeface="Calibri"/>
            </a:rPr>
            <a:t>  :</a:t>
          </a:r>
          <a:endParaRPr lang="en-US" sz="3200" kern="1200"/>
        </a:p>
      </dsp:txBody>
      <dsp:txXfrm>
        <a:off x="62055" y="146555"/>
        <a:ext cx="9271350" cy="1147095"/>
      </dsp:txXfrm>
    </dsp:sp>
    <dsp:sp modelId="{396F2182-CB6A-49DA-A3E9-9AEAA75CB20B}">
      <dsp:nvSpPr>
        <dsp:cNvPr id="0" name=""/>
        <dsp:cNvSpPr/>
      </dsp:nvSpPr>
      <dsp:spPr>
        <a:xfrm>
          <a:off x="0" y="1447865"/>
          <a:ext cx="9395460" cy="1271205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Pha phân tích rủi ro còn được gọi là đánh giá rủi ro dựa trên các tiêu chí:</a:t>
          </a:r>
        </a:p>
      </dsp:txBody>
      <dsp:txXfrm>
        <a:off x="62055" y="1509920"/>
        <a:ext cx="9271350" cy="1147095"/>
      </dsp:txXfrm>
    </dsp:sp>
    <dsp:sp modelId="{19CBF161-A400-4D2C-8317-DFD1CE56B032}">
      <dsp:nvSpPr>
        <dsp:cNvPr id="0" name=""/>
        <dsp:cNvSpPr/>
      </dsp:nvSpPr>
      <dsp:spPr>
        <a:xfrm>
          <a:off x="0" y="2811231"/>
          <a:ext cx="9395460" cy="1271205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+ Xác định xác xuất rủi ro</a:t>
          </a:r>
        </a:p>
      </dsp:txBody>
      <dsp:txXfrm>
        <a:off x="62055" y="2873286"/>
        <a:ext cx="9271350" cy="1147095"/>
      </dsp:txXfrm>
    </dsp:sp>
    <dsp:sp modelId="{8EAF4B9F-D76E-4974-8624-11E182E0B6ED}">
      <dsp:nvSpPr>
        <dsp:cNvPr id="0" name=""/>
        <dsp:cNvSpPr/>
      </dsp:nvSpPr>
      <dsp:spPr>
        <a:xfrm>
          <a:off x="0" y="4174596"/>
          <a:ext cx="9395460" cy="1271205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+ Xác định ảnh hưởng cảu rủi ro tới các mục tiêu của dự án.</a:t>
          </a:r>
        </a:p>
      </dsp:txBody>
      <dsp:txXfrm>
        <a:off x="62055" y="4236651"/>
        <a:ext cx="9271350" cy="1147095"/>
      </dsp:txXfrm>
    </dsp:sp>
    <dsp:sp modelId="{B566F3B1-B898-4507-B2BB-432366D1D265}">
      <dsp:nvSpPr>
        <dsp:cNvPr id="0" name=""/>
        <dsp:cNvSpPr/>
      </dsp:nvSpPr>
      <dsp:spPr>
        <a:xfrm>
          <a:off x="0" y="5537961"/>
          <a:ext cx="9395460" cy="1271205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+ Xác định độ nguy hiểm của rủi ro </a:t>
          </a:r>
        </a:p>
      </dsp:txBody>
      <dsp:txXfrm>
        <a:off x="62055" y="5600016"/>
        <a:ext cx="9271350" cy="1147095"/>
      </dsp:txXfrm>
    </dsp:sp>
    <dsp:sp modelId="{B82B6EFD-3A2D-4568-A82A-0B55C0AEA187}">
      <dsp:nvSpPr>
        <dsp:cNvPr id="0" name=""/>
        <dsp:cNvSpPr/>
      </dsp:nvSpPr>
      <dsp:spPr>
        <a:xfrm>
          <a:off x="0" y="6901326"/>
          <a:ext cx="9395460" cy="12712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+ Phạm vi ảnh hưởng của rủi ro.</a:t>
          </a:r>
        </a:p>
      </dsp:txBody>
      <dsp:txXfrm>
        <a:off x="62055" y="6963381"/>
        <a:ext cx="927135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68740-5A65-4CB4-97B3-EB08C4A4F4B4}"/>
              </a:ext>
            </a:extLst>
          </p:cNvPr>
          <p:cNvSpPr txBox="1"/>
          <p:nvPr/>
        </p:nvSpPr>
        <p:spPr>
          <a:xfrm>
            <a:off x="2387905" y="1472129"/>
            <a:ext cx="13250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mbria"/>
                <a:ea typeface="Cambria"/>
              </a:rPr>
              <a:t>BÁO CÁO BTL QUẢN LÝ DỰ ÁN PHẦN MỀM</a:t>
            </a:r>
            <a:endParaRPr lang="en-US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EC7C2-566F-4C01-952C-57285AB76557}"/>
              </a:ext>
            </a:extLst>
          </p:cNvPr>
          <p:cNvSpPr txBox="1"/>
          <p:nvPr/>
        </p:nvSpPr>
        <p:spPr>
          <a:xfrm>
            <a:off x="3348439" y="3327782"/>
            <a:ext cx="1135012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ĐỀ TÀI</a:t>
            </a:r>
            <a:endParaRPr lang="en-US" sz="4400">
              <a:solidFill>
                <a:srgbClr val="000000"/>
              </a:solidFill>
              <a:latin typeface="Cambria"/>
              <a:ea typeface="Cambria"/>
              <a:cs typeface="+mn-lt"/>
            </a:endParaRPr>
          </a:p>
          <a:p>
            <a:pPr algn="ctr"/>
            <a:r>
              <a:rPr lang="en-US" sz="4800" b="1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XÂY DỰNG WEBSITE THƯ VIỆN ĐỀ THI VÀ THI THỬ</a:t>
            </a:r>
            <a:endParaRPr lang="en-US" sz="48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28718-E63E-4EF5-BA1D-774DE0F34557}"/>
              </a:ext>
            </a:extLst>
          </p:cNvPr>
          <p:cNvSpPr txBox="1"/>
          <p:nvPr/>
        </p:nvSpPr>
        <p:spPr>
          <a:xfrm>
            <a:off x="10294229" y="8139054"/>
            <a:ext cx="27018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NHÓM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AF7A9-B9A4-42F2-897F-5F84406C9096}"/>
              </a:ext>
            </a:extLst>
          </p:cNvPr>
          <p:cNvSpPr txBox="1"/>
          <p:nvPr/>
        </p:nvSpPr>
        <p:spPr>
          <a:xfrm rot="-10800000" flipV="1">
            <a:off x="10299394" y="7345496"/>
            <a:ext cx="7824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0000"/>
                </a:solidFill>
                <a:latin typeface="Cambria"/>
                <a:ea typeface="Cambria"/>
              </a:rPr>
              <a:t>GIẢNG VIÊN: NGUYỄN  QUỲNH CHI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III: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Phạm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vi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1.Tổng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quan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vê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̀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nội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dung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dựa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924978" y="2739070"/>
            <a:ext cx="14159428" cy="5211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Mô </a:t>
            </a:r>
            <a:r>
              <a:rPr lang="vi-VN" sz="2400" err="1">
                <a:latin typeface="Arial"/>
                <a:ea typeface="+mn-lt"/>
                <a:cs typeface="Arial"/>
              </a:rPr>
              <a:t>hình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quản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lý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dự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án</a:t>
            </a:r>
            <a:r>
              <a:rPr lang="vi-VN" sz="2400">
                <a:latin typeface="Arial"/>
                <a:ea typeface="+mn-lt"/>
                <a:cs typeface="Arial"/>
              </a:rPr>
              <a:t> là mô </a:t>
            </a:r>
            <a:r>
              <a:rPr lang="vi-VN" sz="2400" err="1">
                <a:latin typeface="Arial"/>
                <a:ea typeface="+mn-lt"/>
                <a:cs typeface="Arial"/>
              </a:rPr>
              <a:t>hình</a:t>
            </a:r>
            <a:r>
              <a:rPr lang="vi-VN" sz="2400">
                <a:latin typeface="Arial"/>
                <a:ea typeface="+mn-lt"/>
                <a:cs typeface="Arial"/>
              </a:rPr>
              <a:t> phân </a:t>
            </a:r>
            <a:r>
              <a:rPr lang="vi-VN" sz="2400" err="1">
                <a:latin typeface="Arial"/>
                <a:ea typeface="+mn-lt"/>
                <a:cs typeface="Arial"/>
              </a:rPr>
              <a:t>cấp</a:t>
            </a:r>
            <a:r>
              <a:rPr lang="vi-VN" sz="2400">
                <a:latin typeface="Arial"/>
                <a:ea typeface="+mn-lt"/>
                <a:cs typeface="Arial"/>
              </a:rPr>
              <a:t> .</a:t>
            </a:r>
            <a:endParaRPr lang="en-US">
              <a:latin typeface="Arial"/>
              <a:ea typeface="Cambria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vi-VN" sz="2400" err="1">
                <a:latin typeface="Arial"/>
                <a:ea typeface="+mn-lt"/>
                <a:cs typeface="Arial"/>
              </a:rPr>
              <a:t>Tài</a:t>
            </a:r>
            <a:r>
              <a:rPr lang="vi-VN" sz="2400">
                <a:latin typeface="Arial"/>
                <a:ea typeface="+mn-lt"/>
                <a:cs typeface="Arial"/>
              </a:rPr>
              <a:t> nguyên </a:t>
            </a:r>
            <a:r>
              <a:rPr lang="vi-VN" sz="2400" err="1">
                <a:latin typeface="Arial"/>
                <a:ea typeface="+mn-lt"/>
                <a:cs typeface="Arial"/>
              </a:rPr>
              <a:t>sử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dụng</a:t>
            </a:r>
            <a:r>
              <a:rPr lang="vi-VN" sz="2400">
                <a:latin typeface="Arial"/>
                <a:ea typeface="+mn-lt"/>
                <a:cs typeface="Arial"/>
              </a:rPr>
              <a:t>.</a:t>
            </a:r>
            <a:endParaRPr lang="vi-VN" sz="2400" err="1">
              <a:latin typeface="Arial"/>
              <a:ea typeface="Cambria"/>
              <a:cs typeface="Arial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•     Công </a:t>
            </a:r>
            <a:r>
              <a:rPr lang="vi-VN" sz="2400" err="1">
                <a:latin typeface="Arial"/>
                <a:ea typeface="+mn-lt"/>
                <a:cs typeface="Arial"/>
              </a:rPr>
              <a:t>cụ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thực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hiện</a:t>
            </a:r>
            <a:endParaRPr lang="vi-VN" sz="2400" err="1">
              <a:latin typeface="Arial"/>
              <a:ea typeface="Cambria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Kinh </a:t>
            </a:r>
            <a:r>
              <a:rPr lang="vi-VN" sz="2400" err="1">
                <a:latin typeface="Arial"/>
                <a:ea typeface="+mn-lt"/>
                <a:cs typeface="Arial"/>
              </a:rPr>
              <a:t>phí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dự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án</a:t>
            </a:r>
            <a:endParaRPr lang="vi-VN" sz="2400" err="1">
              <a:latin typeface="Arial"/>
              <a:ea typeface="Cambria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vi-VN" sz="2400" err="1">
                <a:latin typeface="Arial"/>
                <a:ea typeface="+mn-lt"/>
                <a:cs typeface="Arial"/>
              </a:rPr>
              <a:t>Về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truyền</a:t>
            </a:r>
            <a:r>
              <a:rPr lang="vi-VN" sz="2400">
                <a:latin typeface="Arial"/>
                <a:ea typeface="+mn-lt"/>
                <a:cs typeface="Arial"/>
              </a:rPr>
              <a:t> thông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vi-VN" sz="2400">
                <a:latin typeface="Arial"/>
                <a:ea typeface="Cambria"/>
                <a:cs typeface="Arial"/>
              </a:rPr>
              <a:t>Về rủi ro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vi-VN" sz="2400">
              <a:latin typeface="Arial"/>
              <a:ea typeface="Cambria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endParaRPr lang="vi-VN" sz="2400">
              <a:latin typeface="Arial"/>
              <a:ea typeface="Cambria"/>
              <a:cs typeface="Arial"/>
            </a:endParaRPr>
          </a:p>
          <a:p>
            <a:pPr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endParaRPr lang="vi-VN" sz="2400">
              <a:latin typeface="Arial"/>
              <a:ea typeface="Cambria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A6CE1-926A-41D5-AD34-68D66AA361C8}"/>
              </a:ext>
            </a:extLst>
          </p:cNvPr>
          <p:cNvSpPr txBox="1"/>
          <p:nvPr/>
        </p:nvSpPr>
        <p:spPr>
          <a:xfrm>
            <a:off x="2126254" y="6429719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2.Cấu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trúc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phân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rã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công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việc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(WBS)</a:t>
            </a:r>
            <a:endParaRPr lang="en-US" sz="44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2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III: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Phạm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vi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A6CE1-926A-41D5-AD34-68D66AA361C8}"/>
              </a:ext>
            </a:extLst>
          </p:cNvPr>
          <p:cNvSpPr txBox="1"/>
          <p:nvPr/>
        </p:nvSpPr>
        <p:spPr>
          <a:xfrm>
            <a:off x="1396387" y="680153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3.Phân rã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công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việc</a:t>
            </a:r>
            <a:endParaRPr lang="en-US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1B6331-8EE0-4918-87EB-DBA414E3B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71804"/>
              </p:ext>
            </p:extLst>
          </p:nvPr>
        </p:nvGraphicFramePr>
        <p:xfrm>
          <a:off x="2644047" y="1680072"/>
          <a:ext cx="12211484" cy="470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582">
                  <a:extLst>
                    <a:ext uri="{9D8B030D-6E8A-4147-A177-3AD203B41FA5}">
                      <a16:colId xmlns:a16="http://schemas.microsoft.com/office/drawing/2014/main" val="3871327854"/>
                    </a:ext>
                  </a:extLst>
                </a:gridCol>
                <a:gridCol w="8253902">
                  <a:extLst>
                    <a:ext uri="{9D8B030D-6E8A-4147-A177-3AD203B41FA5}">
                      <a16:colId xmlns:a16="http://schemas.microsoft.com/office/drawing/2014/main" val="3777124670"/>
                    </a:ext>
                  </a:extLst>
                </a:gridCol>
              </a:tblGrid>
              <a:tr h="14098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</a:rPr>
                        <a:t>Lê </a:t>
                      </a:r>
                      <a:r>
                        <a:rPr lang="vi-VN" sz="2400" err="1">
                          <a:effectLst/>
                        </a:rPr>
                        <a:t>Ngọc</a:t>
                      </a:r>
                      <a:r>
                        <a:rPr lang="vi-VN" sz="2400">
                          <a:effectLst/>
                        </a:rPr>
                        <a:t> Hưng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Tổng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quan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về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dự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án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Tôn </a:t>
                      </a:r>
                      <a:r>
                        <a:rPr lang="en-US" sz="2400" err="1">
                          <a:effectLst/>
                        </a:rPr>
                        <a:t>chỉ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dự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án</a:t>
                      </a:r>
                      <a:endParaRPr 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phạm</a:t>
                      </a:r>
                      <a:r>
                        <a:rPr lang="en-US" sz="2400">
                          <a:effectLst/>
                        </a:rPr>
                        <a:t> vi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873371447"/>
                  </a:ext>
                </a:extLst>
              </a:tr>
              <a:tr h="678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Đào Hồng Quân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lập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lịch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giao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tiếp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truyền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thông</a:t>
                      </a:r>
                      <a:endParaRPr lang="en-US" sz="24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14143323"/>
                  </a:ext>
                </a:extLst>
              </a:tr>
              <a:tr h="678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Lê Hoàng Long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err="1">
                          <a:effectLst/>
                        </a:rPr>
                        <a:t>Quản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lí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rủi</a:t>
                      </a:r>
                      <a:r>
                        <a:rPr lang="vi-VN" sz="2400">
                          <a:effectLst/>
                        </a:rPr>
                        <a:t> ro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err="1">
                          <a:effectLst/>
                        </a:rPr>
                        <a:t>Quản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lí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chất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lượng</a:t>
                      </a:r>
                      <a:endParaRPr lang="vi-VN" sz="24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66475077"/>
                  </a:ext>
                </a:extLst>
              </a:tr>
              <a:tr h="657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Bảo Chung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cấu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hình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thời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gian</a:t>
                      </a:r>
                      <a:endParaRPr lang="en-US" sz="24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27285937"/>
                  </a:ext>
                </a:extLst>
              </a:tr>
              <a:tr h="678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Xuân Tùng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nhân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sự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Quản </a:t>
                      </a:r>
                      <a:r>
                        <a:rPr lang="en-US" sz="2400" err="1">
                          <a:effectLst/>
                        </a:rPr>
                        <a:t>lí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các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bên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liên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quan</a:t>
                      </a:r>
                      <a:endParaRPr lang="en-US" sz="24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927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91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74812" y="2359958"/>
            <a:ext cx="877756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Cambria"/>
                <a:ea typeface="Cambria"/>
              </a:rPr>
              <a:t>5.1. Vai </a:t>
            </a:r>
            <a:r>
              <a:rPr lang="en-US" sz="4000" b="1" err="1">
                <a:latin typeface="Cambria"/>
                <a:ea typeface="Cambria"/>
              </a:rPr>
              <a:t>trò</a:t>
            </a:r>
            <a:r>
              <a:rPr lang="en-US" sz="4000" b="1">
                <a:latin typeface="Cambria"/>
                <a:ea typeface="Cambria"/>
              </a:rPr>
              <a:t> </a:t>
            </a:r>
            <a:r>
              <a:rPr lang="en-US" sz="4000" b="1" err="1">
                <a:latin typeface="Cambria"/>
                <a:ea typeface="Cambria"/>
              </a:rPr>
              <a:t>và</a:t>
            </a:r>
            <a:r>
              <a:rPr lang="en-US" sz="4000" b="1">
                <a:latin typeface="Cambria"/>
                <a:ea typeface="Cambria"/>
              </a:rPr>
              <a:t> </a:t>
            </a:r>
            <a:r>
              <a:rPr lang="en-US" sz="4000" b="1" err="1">
                <a:latin typeface="Cambria"/>
                <a:ea typeface="Cambria"/>
              </a:rPr>
              <a:t>trách</a:t>
            </a:r>
            <a:r>
              <a:rPr lang="en-US" sz="4000" b="1">
                <a:latin typeface="Cambria"/>
                <a:ea typeface="Cambria"/>
              </a:rPr>
              <a:t> </a:t>
            </a:r>
            <a:r>
              <a:rPr lang="en-US" sz="4000" b="1" err="1">
                <a:latin typeface="Cambria"/>
                <a:ea typeface="Cambria"/>
              </a:rPr>
              <a:t>nhiệm</a:t>
            </a:r>
            <a:endParaRPr lang="vi-VN" sz="4000" b="1" err="1">
              <a:latin typeface="Cambria"/>
              <a:ea typeface="Cambria"/>
              <a:cs typeface="Arial"/>
            </a:endParaRPr>
          </a:p>
        </p:txBody>
      </p:sp>
      <p:pic>
        <p:nvPicPr>
          <p:cNvPr id="7" name="Hình ảnh 9" descr="Ảnh có chứa bàn&#10;&#10;Mô tả được tự động tạo">
            <a:extLst>
              <a:ext uri="{FF2B5EF4-FFF2-40B4-BE49-F238E27FC236}">
                <a16:creationId xmlns:a16="http://schemas.microsoft.com/office/drawing/2014/main" id="{C198B4BB-BB24-4945-B313-CF3B149E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09" y="3364215"/>
            <a:ext cx="12189758" cy="5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359709" y="1502708"/>
            <a:ext cx="877756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Cambria"/>
                <a:ea typeface="Cambria"/>
              </a:rPr>
              <a:t>5.2 </a:t>
            </a:r>
            <a:r>
              <a:rPr lang="en-US" sz="4000" b="1" err="1">
                <a:latin typeface="Cambria"/>
                <a:ea typeface="Cambria"/>
              </a:rPr>
              <a:t>Xác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định</a:t>
            </a:r>
            <a:r>
              <a:rPr lang="en-US" sz="4000" b="1">
                <a:latin typeface="Cambria"/>
                <a:ea typeface="Cambria"/>
              </a:rPr>
              <a:t> CI </a:t>
            </a:r>
            <a:r>
              <a:rPr lang="en-US" sz="4000" b="1" err="1">
                <a:latin typeface="Cambria"/>
                <a:ea typeface="Cambria"/>
              </a:rPr>
              <a:t>và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cách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đặt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tên</a:t>
            </a:r>
            <a:endParaRPr lang="en-US" sz="4000" b="1" err="1">
              <a:latin typeface="Cambria"/>
              <a:ea typeface="Cambria"/>
              <a:cs typeface="Arial"/>
            </a:endParaRPr>
          </a:p>
        </p:txBody>
      </p:sp>
      <p:pic>
        <p:nvPicPr>
          <p:cNvPr id="6" name="Hình ảnh 7" descr="Ảnh có chứa bàn&#10;&#10;Mô tả được tự động tạo">
            <a:extLst>
              <a:ext uri="{FF2B5EF4-FFF2-40B4-BE49-F238E27FC236}">
                <a16:creationId xmlns:a16="http://schemas.microsoft.com/office/drawing/2014/main" id="{9EA105D0-6AAB-426B-8B6A-A64FAD6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667" y="1634857"/>
            <a:ext cx="8778579" cy="88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359709" y="1502708"/>
            <a:ext cx="877756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Cambria"/>
                <a:ea typeface="Cambria"/>
              </a:rPr>
              <a:t>5.2 </a:t>
            </a:r>
            <a:r>
              <a:rPr lang="en-US" sz="4000" b="1" err="1">
                <a:latin typeface="Cambria"/>
                <a:ea typeface="Cambria"/>
              </a:rPr>
              <a:t>Xác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định</a:t>
            </a:r>
            <a:r>
              <a:rPr lang="en-US" sz="4000" b="1">
                <a:latin typeface="Cambria"/>
                <a:ea typeface="Cambria"/>
              </a:rPr>
              <a:t> CI </a:t>
            </a:r>
            <a:r>
              <a:rPr lang="en-US" sz="4000" b="1" err="1">
                <a:latin typeface="Cambria"/>
                <a:ea typeface="Cambria"/>
              </a:rPr>
              <a:t>và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cách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đặt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tên</a:t>
            </a:r>
            <a:endParaRPr lang="en-US" sz="4000" b="1" err="1">
              <a:latin typeface="Cambria"/>
              <a:ea typeface="Cambria"/>
              <a:cs typeface="Arial"/>
            </a:endParaRPr>
          </a:p>
        </p:txBody>
      </p:sp>
      <p:pic>
        <p:nvPicPr>
          <p:cNvPr id="7" name="Hình ảnh 7" descr="Ảnh có chứa bàn&#10;&#10;Mô tả được tự động tạo">
            <a:extLst>
              <a:ext uri="{FF2B5EF4-FFF2-40B4-BE49-F238E27FC236}">
                <a16:creationId xmlns:a16="http://schemas.microsoft.com/office/drawing/2014/main" id="{82E24730-D0F8-4E75-97E1-A05B7873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615463"/>
            <a:ext cx="7063067" cy="83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359709" y="1502708"/>
            <a:ext cx="877756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Cambria"/>
                <a:ea typeface="Cambria"/>
              </a:rPr>
              <a:t>5.2 </a:t>
            </a:r>
            <a:r>
              <a:rPr lang="en-US" sz="4000" b="1" err="1">
                <a:latin typeface="Cambria"/>
                <a:ea typeface="Cambria"/>
              </a:rPr>
              <a:t>Xác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định</a:t>
            </a:r>
            <a:r>
              <a:rPr lang="en-US" sz="4000" b="1">
                <a:latin typeface="Cambria"/>
                <a:ea typeface="Cambria"/>
              </a:rPr>
              <a:t> CI </a:t>
            </a:r>
            <a:r>
              <a:rPr lang="en-US" sz="4000" b="1" err="1">
                <a:latin typeface="Cambria"/>
                <a:ea typeface="Cambria"/>
              </a:rPr>
              <a:t>và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cách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đặt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tên</a:t>
            </a:r>
            <a:endParaRPr lang="en-US" sz="4000" b="1" err="1">
              <a:latin typeface="Cambria"/>
              <a:ea typeface="Cambria"/>
              <a:cs typeface="Arial"/>
            </a:endParaRPr>
          </a:p>
        </p:txBody>
      </p:sp>
      <p:pic>
        <p:nvPicPr>
          <p:cNvPr id="6" name="Hình ảnh 7" descr="Ảnh có chứa bàn&#10;&#10;Mô tả được tự động tạo">
            <a:extLst>
              <a:ext uri="{FF2B5EF4-FFF2-40B4-BE49-F238E27FC236}">
                <a16:creationId xmlns:a16="http://schemas.microsoft.com/office/drawing/2014/main" id="{54A3848A-BF78-4B04-8E2F-0399F066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15" y="2563911"/>
            <a:ext cx="8895229" cy="56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359709" y="1502708"/>
            <a:ext cx="877756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Cambria"/>
                <a:ea typeface="Cambria"/>
              </a:rPr>
              <a:t>5.2 </a:t>
            </a:r>
            <a:r>
              <a:rPr lang="en-US" sz="4000" b="1" err="1">
                <a:latin typeface="Cambria"/>
                <a:ea typeface="Cambria"/>
              </a:rPr>
              <a:t>Xác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định</a:t>
            </a:r>
            <a:r>
              <a:rPr lang="en-US" sz="4000" b="1">
                <a:latin typeface="Cambria"/>
                <a:ea typeface="Cambria"/>
              </a:rPr>
              <a:t> CI </a:t>
            </a:r>
            <a:r>
              <a:rPr lang="en-US" sz="4000" b="1" err="1">
                <a:latin typeface="Cambria"/>
                <a:ea typeface="Cambria"/>
              </a:rPr>
              <a:t>và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cách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đặt</a:t>
            </a:r>
            <a:r>
              <a:rPr lang="en-US" sz="4000" b="1">
                <a:latin typeface="Cambria"/>
                <a:ea typeface="Cambria"/>
              </a:rPr>
              <a:t> </a:t>
            </a:r>
            <a:r>
              <a:rPr lang="en-US" sz="4000" b="1" err="1">
                <a:latin typeface="Cambria"/>
                <a:ea typeface="Cambria"/>
              </a:rPr>
              <a:t>tên</a:t>
            </a:r>
            <a:endParaRPr lang="en-US" sz="4000" b="1" err="1">
              <a:latin typeface="Cambria"/>
              <a:ea typeface="Cambria"/>
              <a:cs typeface="Arial"/>
            </a:endParaRPr>
          </a:p>
        </p:txBody>
      </p:sp>
      <p:pic>
        <p:nvPicPr>
          <p:cNvPr id="7" name="Hình ảnh 7" descr="Ảnh có chứa bàn&#10;&#10;Mô tả được tự động tạo">
            <a:extLst>
              <a:ext uri="{FF2B5EF4-FFF2-40B4-BE49-F238E27FC236}">
                <a16:creationId xmlns:a16="http://schemas.microsoft.com/office/drawing/2014/main" id="{0316E4C1-0780-4177-87DE-D580C4A0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65" y="2759464"/>
            <a:ext cx="7533714" cy="4314234"/>
          </a:xfrm>
          <a:prstGeom prst="rect">
            <a:avLst/>
          </a:prstGeom>
        </p:spPr>
      </p:pic>
      <p:pic>
        <p:nvPicPr>
          <p:cNvPr id="8" name="Hình ảnh 9" descr="Ảnh có chứa bàn&#10;&#10;Mô tả được tự động tạo">
            <a:extLst>
              <a:ext uri="{FF2B5EF4-FFF2-40B4-BE49-F238E27FC236}">
                <a16:creationId xmlns:a16="http://schemas.microsoft.com/office/drawing/2014/main" id="{127930E3-7492-44E1-8978-F853D2EA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65" y="7075619"/>
            <a:ext cx="7533714" cy="22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1159378" y="2502833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342900" y="1502708"/>
            <a:ext cx="9987802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b="1">
                <a:latin typeface="Cambria"/>
                <a:ea typeface="Cambria"/>
                <a:cs typeface="Arial"/>
              </a:rPr>
              <a:t>5.3 </a:t>
            </a:r>
            <a:r>
              <a:rPr lang="vi-VN" sz="4400" b="1" err="1">
                <a:latin typeface="Cambria"/>
                <a:ea typeface="Cambria"/>
                <a:cs typeface="Arial"/>
              </a:rPr>
              <a:t>Thủ</a:t>
            </a:r>
            <a:r>
              <a:rPr lang="vi-VN" sz="4400" b="1">
                <a:latin typeface="Cambria"/>
                <a:ea typeface="Cambria"/>
                <a:cs typeface="Arial"/>
              </a:rPr>
              <a:t> </a:t>
            </a:r>
            <a:r>
              <a:rPr lang="vi-VN" sz="4400" b="1" err="1">
                <a:latin typeface="Cambria"/>
                <a:ea typeface="Cambria"/>
                <a:cs typeface="Arial"/>
              </a:rPr>
              <a:t>tục</a:t>
            </a:r>
            <a:r>
              <a:rPr lang="vi-VN" sz="4400" b="1">
                <a:latin typeface="Cambria"/>
                <a:ea typeface="Cambria"/>
                <a:cs typeface="Arial"/>
              </a:rPr>
              <a:t> </a:t>
            </a:r>
            <a:r>
              <a:rPr lang="vi-VN" sz="4400" b="1" err="1">
                <a:latin typeface="Cambria"/>
                <a:ea typeface="Cambria"/>
                <a:cs typeface="Arial"/>
              </a:rPr>
              <a:t>các</a:t>
            </a:r>
            <a:r>
              <a:rPr lang="vi-VN" sz="4400" b="1">
                <a:latin typeface="Cambria"/>
                <a:ea typeface="Cambria"/>
                <a:cs typeface="Arial"/>
              </a:rPr>
              <a:t> </a:t>
            </a:r>
            <a:r>
              <a:rPr lang="vi-VN" sz="4400" b="1" err="1">
                <a:latin typeface="Cambria"/>
                <a:ea typeface="Cambria"/>
                <a:cs typeface="Arial"/>
              </a:rPr>
              <a:t>bước</a:t>
            </a:r>
            <a:r>
              <a:rPr lang="vi-VN" sz="4400" b="1">
                <a:latin typeface="Cambria"/>
                <a:ea typeface="Cambria"/>
                <a:cs typeface="Arial"/>
              </a:rPr>
              <a:t> </a:t>
            </a:r>
            <a:r>
              <a:rPr lang="vi-VN" sz="4400" b="1" err="1">
                <a:latin typeface="Cambria"/>
                <a:ea typeface="Cambria"/>
                <a:cs typeface="Arial"/>
              </a:rPr>
              <a:t>của</a:t>
            </a:r>
            <a:r>
              <a:rPr lang="vi-VN" sz="4400" b="1">
                <a:latin typeface="Cambria"/>
                <a:ea typeface="Cambria"/>
                <a:cs typeface="Arial"/>
              </a:rPr>
              <a:t> CI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BBFD2A55-0DEF-4591-97F1-2411E128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826877"/>
            <a:ext cx="8357347" cy="6263952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0CBA586-E665-47C4-A21E-F382099979B6}"/>
              </a:ext>
            </a:extLst>
          </p:cNvPr>
          <p:cNvSpPr txBox="1"/>
          <p:nvPr/>
        </p:nvSpPr>
        <p:spPr>
          <a:xfrm>
            <a:off x="1082488" y="2578474"/>
            <a:ext cx="50123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>
                <a:latin typeface="Cambria"/>
                <a:ea typeface="Cambria"/>
                <a:cs typeface="Arial"/>
              </a:rPr>
              <a:t> </a:t>
            </a:r>
            <a:r>
              <a:rPr lang="vi-VN" sz="3200" b="1" err="1">
                <a:latin typeface="Cambria"/>
                <a:ea typeface="Cambria"/>
                <a:cs typeface="Arial"/>
              </a:rPr>
              <a:t>Dành</a:t>
            </a:r>
            <a:r>
              <a:rPr lang="vi-VN" sz="3200" b="1">
                <a:latin typeface="Cambria"/>
                <a:ea typeface="Cambria"/>
                <a:cs typeface="Arial"/>
              </a:rPr>
              <a:t> cho </a:t>
            </a:r>
            <a:r>
              <a:rPr lang="vi-VN" sz="3200" b="1" err="1">
                <a:latin typeface="Cambria"/>
                <a:ea typeface="Cambria"/>
                <a:cs typeface="Arial"/>
              </a:rPr>
              <a:t>tài</a:t>
            </a:r>
            <a:r>
              <a:rPr lang="vi-VN" sz="3200" b="1">
                <a:latin typeface="Cambria"/>
                <a:ea typeface="Cambria"/>
                <a:cs typeface="Arial"/>
              </a:rPr>
              <a:t> </a:t>
            </a:r>
            <a:r>
              <a:rPr lang="vi-VN" sz="3200" b="1" err="1">
                <a:latin typeface="Cambria"/>
                <a:ea typeface="Cambria"/>
                <a:cs typeface="Arial"/>
              </a:rPr>
              <a:t>liệu</a:t>
            </a:r>
            <a:endParaRPr lang="vi-VN" sz="3200" b="1">
              <a:latin typeface="Cambria"/>
              <a:ea typeface="Cambria"/>
              <a:cs typeface="Arial"/>
            </a:endParaRPr>
          </a:p>
        </p:txBody>
      </p:sp>
      <p:pic>
        <p:nvPicPr>
          <p:cNvPr id="10" name="Hình ảnh 11">
            <a:extLst>
              <a:ext uri="{FF2B5EF4-FFF2-40B4-BE49-F238E27FC236}">
                <a16:creationId xmlns:a16="http://schemas.microsoft.com/office/drawing/2014/main" id="{62B7F93E-0D50-495E-8248-8E15602C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062" y="3703712"/>
            <a:ext cx="6962214" cy="6274958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E4E2131-43BB-4EE8-82F5-1825680372C3}"/>
              </a:ext>
            </a:extLst>
          </p:cNvPr>
          <p:cNvSpPr txBox="1"/>
          <p:nvPr/>
        </p:nvSpPr>
        <p:spPr>
          <a:xfrm>
            <a:off x="10243296" y="2578474"/>
            <a:ext cx="50123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err="1">
                <a:latin typeface="Cambria"/>
                <a:ea typeface="Cambria"/>
                <a:cs typeface="Arial"/>
              </a:rPr>
              <a:t>Dành</a:t>
            </a:r>
            <a:r>
              <a:rPr lang="vi-VN" sz="3200" b="1">
                <a:latin typeface="Cambria"/>
                <a:ea typeface="Cambria"/>
                <a:cs typeface="Arial"/>
              </a:rPr>
              <a:t> cho </a:t>
            </a:r>
            <a:r>
              <a:rPr lang="vi-VN" sz="3200" b="1" err="1">
                <a:latin typeface="Cambria"/>
                <a:ea typeface="Cambria"/>
                <a:cs typeface="Arial"/>
              </a:rPr>
              <a:t>mã</a:t>
            </a:r>
            <a:r>
              <a:rPr lang="vi-VN" sz="3200" b="1">
                <a:latin typeface="Cambria"/>
                <a:ea typeface="Cambria"/>
                <a:cs typeface="Arial"/>
              </a:rPr>
              <a:t> </a:t>
            </a:r>
            <a:r>
              <a:rPr lang="vi-VN" sz="3200" b="1" err="1">
                <a:latin typeface="Cambria"/>
                <a:ea typeface="Cambria"/>
                <a:cs typeface="Arial"/>
              </a:rPr>
              <a:t>nguồn</a:t>
            </a:r>
          </a:p>
        </p:txBody>
      </p:sp>
    </p:spTree>
    <p:extLst>
      <p:ext uri="{BB962C8B-B14F-4D97-AF65-F5344CB8AC3E}">
        <p14:creationId xmlns:p14="http://schemas.microsoft.com/office/powerpoint/2010/main" val="220587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71317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932222" y="1657633"/>
            <a:ext cx="8777567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/>
              <a:t>5.4    </a:t>
            </a:r>
            <a:r>
              <a:rPr lang="en-US" sz="4400" b="1" err="1"/>
              <a:t>Lịch</a:t>
            </a:r>
            <a:r>
              <a:rPr lang="en-US" sz="4400" b="1"/>
              <a:t> </a:t>
            </a:r>
            <a:r>
              <a:rPr lang="en-US" sz="4400" b="1" err="1"/>
              <a:t>trình</a:t>
            </a:r>
            <a:r>
              <a:rPr lang="en-US" sz="4400" b="1"/>
              <a:t> </a:t>
            </a:r>
            <a:r>
              <a:rPr lang="en-US" sz="4400" b="1" err="1"/>
              <a:t>thực</a:t>
            </a:r>
            <a:r>
              <a:rPr lang="en-US" sz="4400" b="1"/>
              <a:t> </a:t>
            </a:r>
            <a:r>
              <a:rPr lang="en-US" sz="4400" b="1" err="1"/>
              <a:t>hiện</a:t>
            </a:r>
            <a:r>
              <a:rPr lang="en-US" sz="4400" b="1"/>
              <a:t> </a:t>
            </a:r>
            <a:r>
              <a:rPr lang="en-US" sz="4400" b="1" err="1"/>
              <a:t>dự</a:t>
            </a:r>
            <a:r>
              <a:rPr lang="en-US" sz="4400" b="1"/>
              <a:t> </a:t>
            </a:r>
            <a:r>
              <a:rPr lang="en-US" sz="4400" b="1" err="1"/>
              <a:t>án</a:t>
            </a:r>
            <a:r>
              <a:rPr lang="en-US" sz="4400" b="1"/>
              <a:t> </a:t>
            </a:r>
            <a:endParaRPr lang="vi-VN" b="1">
              <a:latin typeface="Arial"/>
              <a:cs typeface="Arial"/>
            </a:endParaRP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BA11535F-3B81-41F5-9EB3-50600954A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84580"/>
              </p:ext>
            </p:extLst>
          </p:nvPr>
        </p:nvGraphicFramePr>
        <p:xfrm>
          <a:off x="3401458" y="2726675"/>
          <a:ext cx="12482098" cy="7504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767">
                  <a:extLst>
                    <a:ext uri="{9D8B030D-6E8A-4147-A177-3AD203B41FA5}">
                      <a16:colId xmlns:a16="http://schemas.microsoft.com/office/drawing/2014/main" val="195464306"/>
                    </a:ext>
                  </a:extLst>
                </a:gridCol>
                <a:gridCol w="1864428">
                  <a:extLst>
                    <a:ext uri="{9D8B030D-6E8A-4147-A177-3AD203B41FA5}">
                      <a16:colId xmlns:a16="http://schemas.microsoft.com/office/drawing/2014/main" val="4208851739"/>
                    </a:ext>
                  </a:extLst>
                </a:gridCol>
                <a:gridCol w="3477917">
                  <a:extLst>
                    <a:ext uri="{9D8B030D-6E8A-4147-A177-3AD203B41FA5}">
                      <a16:colId xmlns:a16="http://schemas.microsoft.com/office/drawing/2014/main" val="2066216517"/>
                    </a:ext>
                  </a:extLst>
                </a:gridCol>
                <a:gridCol w="3144970">
                  <a:extLst>
                    <a:ext uri="{9D8B030D-6E8A-4147-A177-3AD203B41FA5}">
                      <a16:colId xmlns:a16="http://schemas.microsoft.com/office/drawing/2014/main" val="3379864017"/>
                    </a:ext>
                  </a:extLst>
                </a:gridCol>
                <a:gridCol w="3052016">
                  <a:extLst>
                    <a:ext uri="{9D8B030D-6E8A-4147-A177-3AD203B41FA5}">
                      <a16:colId xmlns:a16="http://schemas.microsoft.com/office/drawing/2014/main" val="980817459"/>
                    </a:ext>
                  </a:extLst>
                </a:gridCol>
              </a:tblGrid>
              <a:tr h="929548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STT</a:t>
                      </a:r>
                    </a:p>
                  </a:txBody>
                  <a:tcPr marL="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sz="2400">
                          <a:effectLst/>
                        </a:rPr>
                        <a:t>Tên </a:t>
                      </a:r>
                      <a:r>
                        <a:rPr lang="vi-VN" sz="2400" err="1">
                          <a:effectLst/>
                        </a:rPr>
                        <a:t>đường</a:t>
                      </a:r>
                      <a:r>
                        <a:rPr lang="vi-VN" sz="2400">
                          <a:effectLst/>
                        </a:rPr>
                        <a:t> cơ </a:t>
                      </a:r>
                      <a:r>
                        <a:rPr lang="vi-VN" sz="2400" err="1">
                          <a:effectLst/>
                        </a:rPr>
                        <a:t>sở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effectLst/>
                        </a:rPr>
                        <a:t>Tiêu </a:t>
                      </a:r>
                      <a:r>
                        <a:rPr lang="vi-VN" sz="2400" err="1">
                          <a:effectLst/>
                        </a:rPr>
                        <a:t>chí</a:t>
                      </a:r>
                      <a:r>
                        <a:rPr lang="vi-VN" sz="2400">
                          <a:effectLst/>
                        </a:rPr>
                        <a:t> cơ </a:t>
                      </a:r>
                      <a:r>
                        <a:rPr lang="vi-VN" sz="2400" err="1">
                          <a:effectLst/>
                        </a:rPr>
                        <a:t>sở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Vị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trí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trách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nhiệm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extLst>
                  <a:ext uri="{0D108BD9-81ED-4DB2-BD59-A6C34878D82A}">
                    <a16:rowId xmlns:a16="http://schemas.microsoft.com/office/drawing/2014/main" val="938973751"/>
                  </a:ext>
                </a:extLst>
              </a:tr>
              <a:tr h="769737">
                <a:tc rowSpan="5"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1</a:t>
                      </a:r>
                    </a:p>
                  </a:txBody>
                  <a:tcPr marL="0" marR="68580" marT="0" marB="0"/>
                </a:tc>
                <a:tc rowSpan="5"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Start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up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Phân </a:t>
                      </a:r>
                      <a:r>
                        <a:rPr lang="vi-VN" sz="2400" err="1">
                          <a:effectLst/>
                        </a:rPr>
                        <a:t>tích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Phân </a:t>
                      </a:r>
                      <a:r>
                        <a:rPr lang="vi-VN" sz="2400" err="1">
                          <a:effectLst/>
                        </a:rPr>
                        <a:t>tích</a:t>
                      </a:r>
                      <a:r>
                        <a:rPr lang="vi-VN" sz="2400">
                          <a:effectLst/>
                        </a:rPr>
                        <a:t> theo yêu </a:t>
                      </a:r>
                      <a:r>
                        <a:rPr lang="vi-VN" sz="2400" err="1">
                          <a:effectLst/>
                        </a:rPr>
                        <a:t>cầu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khách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hàng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rowSpan="5"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CC</a:t>
                      </a:r>
                    </a:p>
                  </a:txBody>
                  <a:tcPr marL="0" marR="68580" marT="0" marB="0"/>
                </a:tc>
                <a:extLst>
                  <a:ext uri="{0D108BD9-81ED-4DB2-BD59-A6C34878D82A}">
                    <a16:rowId xmlns:a16="http://schemas.microsoft.com/office/drawing/2014/main" val="1898332188"/>
                  </a:ext>
                </a:extLst>
              </a:tr>
              <a:tr h="3848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Thiết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kế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Thiết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kế</a:t>
                      </a:r>
                      <a:r>
                        <a:rPr lang="vi-VN" sz="2400">
                          <a:effectLst/>
                        </a:rPr>
                        <a:t> cơ </a:t>
                      </a:r>
                      <a:r>
                        <a:rPr lang="vi-VN" sz="2400" err="1">
                          <a:effectLst/>
                        </a:rPr>
                        <a:t>sở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75914"/>
                  </a:ext>
                </a:extLst>
              </a:tr>
              <a:tr h="769737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Xây </a:t>
                      </a:r>
                      <a:r>
                        <a:rPr lang="vi-VN" sz="2400" err="1">
                          <a:effectLst/>
                        </a:rPr>
                        <a:t>dựng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hệ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thống</a:t>
                      </a:r>
                      <a:r>
                        <a:rPr lang="vi-VN" sz="2400">
                          <a:effectLst/>
                        </a:rPr>
                        <a:t>, </a:t>
                      </a:r>
                      <a:r>
                        <a:rPr lang="vi-VN" sz="2400" err="1">
                          <a:effectLst/>
                        </a:rPr>
                        <a:t>phát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triển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phần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mềm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Xây </a:t>
                      </a:r>
                      <a:r>
                        <a:rPr lang="vi-VN" sz="2400" err="1">
                          <a:effectLst/>
                        </a:rPr>
                        <a:t>dựng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hệ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thống</a:t>
                      </a:r>
                      <a:r>
                        <a:rPr lang="vi-VN" sz="2400">
                          <a:effectLst/>
                        </a:rPr>
                        <a:t> cơ </a:t>
                      </a:r>
                      <a:r>
                        <a:rPr lang="vi-VN" sz="2400" err="1">
                          <a:effectLst/>
                        </a:rPr>
                        <a:t>sở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59625"/>
                  </a:ext>
                </a:extLst>
              </a:tr>
              <a:tr h="7537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Kiểm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thử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Lên </a:t>
                      </a:r>
                      <a:r>
                        <a:rPr lang="vi-VN" sz="2400" err="1">
                          <a:effectLst/>
                        </a:rPr>
                        <a:t>kế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hoạch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kiểm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thử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68814"/>
                  </a:ext>
                </a:extLst>
              </a:tr>
              <a:tr h="83388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Đóng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gói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và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bàn</a:t>
                      </a:r>
                      <a:r>
                        <a:rPr lang="vi-VN" sz="2400">
                          <a:effectLst/>
                        </a:rPr>
                        <a:t> giao </a:t>
                      </a:r>
                      <a:r>
                        <a:rPr lang="vi-VN" sz="2400" err="1">
                          <a:effectLst/>
                        </a:rPr>
                        <a:t>sản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phẩm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Hoàn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thiện</a:t>
                      </a:r>
                      <a:r>
                        <a:rPr lang="vi-VN" sz="2400">
                          <a:effectLst/>
                        </a:rPr>
                        <a:t> tiêu </a:t>
                      </a:r>
                      <a:r>
                        <a:rPr lang="vi-VN" sz="2400" err="1">
                          <a:effectLst/>
                        </a:rPr>
                        <a:t>chí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sản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phẩm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03482"/>
                  </a:ext>
                </a:extLst>
              </a:tr>
              <a:tr h="689557">
                <a:tc rowSpan="3"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2</a:t>
                      </a:r>
                    </a:p>
                  </a:txBody>
                  <a:tcPr marL="0" marR="68580" marT="0" marB="0"/>
                </a:tc>
                <a:tc rowSpan="3"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Contruction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Design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Thiết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kế</a:t>
                      </a:r>
                      <a:r>
                        <a:rPr lang="vi-VN" sz="2400">
                          <a:effectLst/>
                        </a:rPr>
                        <a:t> chi </a:t>
                      </a:r>
                      <a:r>
                        <a:rPr lang="vi-VN" sz="2400" err="1">
                          <a:effectLst/>
                        </a:rPr>
                        <a:t>tiết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rowSpan="3"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CC</a:t>
                      </a:r>
                    </a:p>
                  </a:txBody>
                  <a:tcPr marL="0" marR="68580" marT="0" marB="0"/>
                </a:tc>
                <a:extLst>
                  <a:ext uri="{0D108BD9-81ED-4DB2-BD59-A6C34878D82A}">
                    <a16:rowId xmlns:a16="http://schemas.microsoft.com/office/drawing/2014/main" val="2794006387"/>
                  </a:ext>
                </a:extLst>
              </a:tr>
              <a:tr h="78577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Code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Phát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triển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phần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mềm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9398"/>
                  </a:ext>
                </a:extLst>
              </a:tr>
              <a:tr h="7537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Test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Kiểm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thử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phần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mềm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77594"/>
                  </a:ext>
                </a:extLst>
              </a:tr>
              <a:tr h="833882"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3</a:t>
                      </a: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Wap-up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Tình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trạng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của</a:t>
                      </a:r>
                      <a:r>
                        <a:rPr lang="vi-VN" sz="2400">
                          <a:effectLst/>
                        </a:rPr>
                        <a:t> </a:t>
                      </a:r>
                      <a:r>
                        <a:rPr lang="vi-VN" sz="2400" err="1">
                          <a:effectLst/>
                        </a:rPr>
                        <a:t>các</a:t>
                      </a:r>
                      <a:r>
                        <a:rPr lang="vi-VN" sz="2400">
                          <a:effectLst/>
                        </a:rPr>
                        <a:t> CI</a:t>
                      </a: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 err="1">
                          <a:effectLst/>
                        </a:rPr>
                        <a:t>Tốt</a:t>
                      </a:r>
                      <a:endParaRPr lang="vi-VN" sz="2400">
                        <a:effectLst/>
                      </a:endParaRPr>
                    </a:p>
                  </a:txBody>
                  <a:tcPr marL="0" marR="68580" marT="0" marB="0"/>
                </a:tc>
                <a:tc>
                  <a:txBody>
                    <a:bodyPr/>
                    <a:lstStyle/>
                    <a:p>
                      <a:r>
                        <a:rPr lang="vi-VN" sz="2400">
                          <a:effectLst/>
                        </a:rPr>
                        <a:t>CC</a:t>
                      </a:r>
                    </a:p>
                  </a:txBody>
                  <a:tcPr marL="0" marR="68580" marT="0" marB="0"/>
                </a:tc>
                <a:extLst>
                  <a:ext uri="{0D108BD9-81ED-4DB2-BD59-A6C34878D82A}">
                    <a16:rowId xmlns:a16="http://schemas.microsoft.com/office/drawing/2014/main" val="390266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75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-46345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lang="en-US" sz="5400">
                  <a:solidFill>
                    <a:srgbClr val="26416D"/>
                  </a:solidFill>
                  <a:latin typeface="Dancing Script Bold"/>
                </a:rPr>
                <a:t> IV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: Quản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cấu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lang="en-US" sz="5400" err="1">
                  <a:solidFill>
                    <a:srgbClr val="26416D"/>
                  </a:solidFill>
                  <a:latin typeface="Dancing Script Bold"/>
                </a:rPr>
                <a:t>hình</a:t>
              </a: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193872" y="1805267"/>
            <a:ext cx="8777567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/>
              <a:t>5.5 Kiểm </a:t>
            </a:r>
            <a:r>
              <a:rPr lang="en-US" sz="4400" b="1" err="1"/>
              <a:t>soát</a:t>
            </a:r>
            <a:r>
              <a:rPr lang="en-US" sz="4400" b="1"/>
              <a:t> </a:t>
            </a:r>
            <a:r>
              <a:rPr lang="en-US" sz="4400" b="1" err="1"/>
              <a:t>thay</a:t>
            </a:r>
            <a:r>
              <a:rPr lang="en-US" sz="4400" b="1"/>
              <a:t> </a:t>
            </a:r>
            <a:r>
              <a:rPr lang="en-US" sz="4400" b="1" err="1"/>
              <a:t>đổi</a:t>
            </a:r>
            <a:endParaRPr lang="vi-VN" b="1">
              <a:latin typeface="Arial"/>
              <a:cs typeface="Arial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4CD64293-75A7-4624-9DA1-994FAF5E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36" y="2833274"/>
            <a:ext cx="11214846" cy="67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7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I: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Tổng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quan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về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dự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án</a:t>
            </a:r>
            <a:endParaRPr lang="en-US" sz="540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7839"/>
              </a:lnSpc>
              <a:spcAft>
                <a:spcPts val="600"/>
              </a:spcAft>
            </a:pP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1.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Giới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thiệu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về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dự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án</a:t>
            </a:r>
            <a:endParaRPr lang="en-US" sz="440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40025" y="2780382"/>
            <a:ext cx="62548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2.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Phạm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vi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  <a:endParaRPr lang="en-US" sz="44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56122" y="3592877"/>
            <a:ext cx="14159428" cy="7520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-Yêu </a:t>
            </a:r>
            <a:r>
              <a:rPr lang="vi-VN" sz="2400" err="1">
                <a:latin typeface="Arial"/>
                <a:ea typeface="+mn-lt"/>
                <a:cs typeface="Arial"/>
              </a:rPr>
              <a:t>cầu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hệ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thống</a:t>
            </a:r>
            <a:r>
              <a:rPr lang="vi-VN" sz="2400">
                <a:latin typeface="Arial"/>
                <a:ea typeface="+mn-lt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Giao diện gần gũi dễ tương tác và sử dụng,...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</a:t>
            </a:r>
            <a:r>
              <a:rPr lang="vi-VN" sz="2400" err="1">
                <a:latin typeface="Arial"/>
                <a:ea typeface="+mn-lt"/>
                <a:cs typeface="Arial"/>
              </a:rPr>
              <a:t>Dễ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dàng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quản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lý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tài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khoản</a:t>
            </a:r>
            <a:r>
              <a:rPr lang="vi-VN" sz="2400"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latin typeface="Arial"/>
                <a:ea typeface="+mn-lt"/>
                <a:cs typeface="Arial"/>
              </a:rPr>
              <a:t>user,admin</a:t>
            </a:r>
            <a:r>
              <a:rPr lang="vi-VN" sz="2400">
                <a:latin typeface="Arial"/>
                <a:ea typeface="+mn-lt"/>
                <a:cs typeface="Arial"/>
              </a:rPr>
              <a:t>, và các tác vụ chính ,...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Bảo trì và nâng cấp hệ thống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-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vi-VN" sz="2400">
                <a:latin typeface="Arial"/>
                <a:ea typeface="+mn-lt"/>
                <a:cs typeface="Arial"/>
              </a:rPr>
              <a:t>Yêu </a:t>
            </a:r>
            <a:r>
              <a:rPr lang="vi-VN" sz="2400" err="1">
                <a:latin typeface="Arial"/>
                <a:ea typeface="+mn-lt"/>
                <a:cs typeface="Arial"/>
              </a:rPr>
              <a:t>cầu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từ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phía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người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dùng</a:t>
            </a:r>
            <a:r>
              <a:rPr lang="vi-VN" sz="2400">
                <a:latin typeface="Arial"/>
                <a:ea typeface="+mn-lt"/>
                <a:cs typeface="Arial"/>
              </a:rPr>
              <a:t>: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</a:t>
            </a:r>
            <a:r>
              <a:rPr lang="vi-VN" sz="2400" err="1">
                <a:latin typeface="Arial"/>
                <a:ea typeface="+mn-lt"/>
                <a:cs typeface="Arial"/>
              </a:rPr>
              <a:t>Dễ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sử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dụng</a:t>
            </a:r>
            <a:r>
              <a:rPr lang="vi-VN" sz="2400">
                <a:latin typeface="Arial"/>
                <a:ea typeface="+mn-lt"/>
                <a:cs typeface="Arial"/>
              </a:rPr>
              <a:t> thao </a:t>
            </a:r>
            <a:r>
              <a:rPr lang="vi-VN" sz="2400" err="1">
                <a:latin typeface="Arial"/>
                <a:ea typeface="+mn-lt"/>
                <a:cs typeface="Arial"/>
              </a:rPr>
              <a:t>tác</a:t>
            </a:r>
            <a:endParaRPr lang="vi-VN" sz="2400">
              <a:latin typeface="Arial"/>
              <a:ea typeface="+mn-lt"/>
              <a:cs typeface="Arial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Giao diện đẹp mắt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 Thi thử và mua ngân hàng phù hợp và miễn phí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</a:t>
            </a:r>
            <a:r>
              <a:rPr lang="vi-VN" sz="2400" err="1">
                <a:latin typeface="Arial"/>
                <a:ea typeface="+mn-lt"/>
                <a:cs typeface="Arial"/>
              </a:rPr>
              <a:t>Tìm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kiếm</a:t>
            </a:r>
            <a:r>
              <a:rPr lang="vi-VN" sz="2400">
                <a:latin typeface="Arial"/>
                <a:ea typeface="+mn-lt"/>
                <a:cs typeface="Arial"/>
              </a:rPr>
              <a:t> đề thi, ngân hàng nhanh </a:t>
            </a:r>
            <a:r>
              <a:rPr lang="vi-VN" sz="2400" err="1">
                <a:latin typeface="Arial"/>
                <a:ea typeface="+mn-lt"/>
                <a:cs typeface="Arial"/>
              </a:rPr>
              <a:t>chóng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chính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xác</a:t>
            </a:r>
            <a:endParaRPr lang="vi-VN" sz="2400">
              <a:latin typeface="Arial"/>
              <a:ea typeface="+mn-lt"/>
              <a:cs typeface="Arial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          + </a:t>
            </a:r>
            <a:r>
              <a:rPr lang="vi-VN" sz="2400" err="1">
                <a:latin typeface="Arial"/>
                <a:ea typeface="+mn-lt"/>
                <a:cs typeface="Arial"/>
              </a:rPr>
              <a:t>Comment</a:t>
            </a:r>
            <a:r>
              <a:rPr lang="vi-VN" sz="2400">
                <a:latin typeface="Arial"/>
                <a:ea typeface="+mn-lt"/>
                <a:cs typeface="Arial"/>
              </a:rPr>
              <a:t> chia sẻ bài viết</a:t>
            </a:r>
          </a:p>
          <a:p>
            <a:pPr marL="285750" indent="-28575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vi-VN" sz="2400">
              <a:solidFill>
                <a:srgbClr val="000000"/>
              </a:solidFill>
              <a:latin typeface="Arial"/>
              <a:ea typeface="Cambria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-46345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ea typeface="+mn-lt"/>
                  <a:cs typeface="+mn-lt"/>
                </a:rPr>
                <a:t>Phần</a:t>
              </a:r>
              <a:r>
                <a:rPr lang="en-US" sz="5400">
                  <a:ea typeface="+mn-lt"/>
                  <a:cs typeface="+mn-lt"/>
                </a:rPr>
                <a:t> V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lt"/>
                  <a:cs typeface="+mn-lt"/>
                </a:rPr>
                <a:t>: Quản</a:t>
              </a:r>
              <a:r>
                <a:rPr lang="en-US" sz="5400">
                  <a:ea typeface="+mn-lt"/>
                  <a:cs typeface="+mn-lt"/>
                </a:rPr>
                <a:t> 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ea typeface="+mn-lt"/>
                  <a:cs typeface="+mn-lt"/>
                </a:rPr>
                <a:t>lý</a:t>
              </a:r>
              <a:r>
                <a:rPr lang="en-US" sz="5400">
                  <a:ea typeface="+mn-lt"/>
                  <a:cs typeface="+mn-lt"/>
                </a:rPr>
                <a:t> </a:t>
              </a:r>
              <a:r>
                <a:rPr lang="en-US" sz="5400" err="1">
                  <a:ea typeface="+mn-lt"/>
                  <a:cs typeface="+mn-lt"/>
                </a:rPr>
                <a:t>rủi</a:t>
              </a:r>
              <a:r>
                <a:rPr lang="en-US" sz="5400">
                  <a:ea typeface="+mn-lt"/>
                  <a:cs typeface="+mn-lt"/>
                </a:rPr>
                <a:t> </a:t>
              </a:r>
              <a:r>
                <a:rPr lang="en-US" sz="5400" err="1">
                  <a:ea typeface="+mn-lt"/>
                  <a:cs typeface="+mn-lt"/>
                </a:rPr>
                <a:t>ro</a:t>
              </a:r>
            </a:p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6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74084" y="3696260"/>
            <a:ext cx="442408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74812" y="1805267"/>
            <a:ext cx="8777567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b="1">
              <a:latin typeface="Calibri"/>
              <a:cs typeface="Calibri"/>
            </a:endParaRPr>
          </a:p>
        </p:txBody>
      </p:sp>
      <p:pic>
        <p:nvPicPr>
          <p:cNvPr id="7" name="Picture 6" descr="QUẢN TRỊ RỦI RO TRONG HOẠT ĐỘNG SẢN XUẤT KINH DOANH CỦA DOANH NGHIỆP">
            <a:extLst>
              <a:ext uri="{FF2B5EF4-FFF2-40B4-BE49-F238E27FC236}">
                <a16:creationId xmlns:a16="http://schemas.microsoft.com/office/drawing/2014/main" id="{CFE34577-986A-488A-A1A6-F86077B9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512" y="2355404"/>
            <a:ext cx="8534400" cy="7013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31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9046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pic>
        <p:nvPicPr>
          <p:cNvPr id="6" name="Picture 8" descr="Table&#10;&#10;Description automatically generated">
            <a:extLst>
              <a:ext uri="{FF2B5EF4-FFF2-40B4-BE49-F238E27FC236}">
                <a16:creationId xmlns:a16="http://schemas.microsoft.com/office/drawing/2014/main" id="{53029E5D-5ACA-44D7-84BD-3ED8F32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83" y="2817935"/>
            <a:ext cx="13666470" cy="659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4460F-B7EA-462C-A43C-44E40C713B44}"/>
              </a:ext>
            </a:extLst>
          </p:cNvPr>
          <p:cNvSpPr txBox="1"/>
          <p:nvPr/>
        </p:nvSpPr>
        <p:spPr>
          <a:xfrm>
            <a:off x="2277206" y="1573822"/>
            <a:ext cx="83972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latin typeface="Cambria"/>
                <a:ea typeface="Cambria"/>
              </a:rPr>
              <a:t>1. Các </a:t>
            </a:r>
            <a:r>
              <a:rPr lang="en-US" sz="4800" err="1">
                <a:latin typeface="Cambria"/>
                <a:ea typeface="Cambria"/>
              </a:rPr>
              <a:t>lĩnh</a:t>
            </a:r>
            <a:r>
              <a:rPr lang="en-US" sz="4800">
                <a:latin typeface="Cambria"/>
                <a:ea typeface="Cambria"/>
              </a:rPr>
              <a:t> </a:t>
            </a:r>
            <a:r>
              <a:rPr lang="en-US" sz="4800" err="1">
                <a:latin typeface="Cambria"/>
                <a:ea typeface="Cambria"/>
              </a:rPr>
              <a:t>vực</a:t>
            </a:r>
            <a:r>
              <a:rPr lang="en-US" sz="4800">
                <a:latin typeface="Cambria"/>
                <a:ea typeface="Cambria"/>
              </a:rPr>
              <a:t> </a:t>
            </a:r>
            <a:r>
              <a:rPr lang="en-US" sz="4800" err="1">
                <a:latin typeface="Cambria"/>
                <a:ea typeface="Cambria"/>
              </a:rPr>
              <a:t>xảy</a:t>
            </a:r>
            <a:r>
              <a:rPr lang="en-US" sz="4800">
                <a:latin typeface="Cambria"/>
                <a:ea typeface="Cambria"/>
              </a:rPr>
              <a:t> ra </a:t>
            </a:r>
            <a:r>
              <a:rPr lang="en-US" sz="4800" err="1">
                <a:latin typeface="Cambria"/>
                <a:ea typeface="Cambria"/>
              </a:rPr>
              <a:t>rủi</a:t>
            </a:r>
            <a:r>
              <a:rPr lang="en-US" sz="4800">
                <a:latin typeface="Cambria"/>
                <a:ea typeface="Cambria"/>
              </a:rPr>
              <a:t> </a:t>
            </a:r>
            <a:r>
              <a:rPr lang="en-US" sz="4800" err="1">
                <a:latin typeface="Cambria"/>
                <a:ea typeface="Cambria"/>
              </a:rPr>
              <a:t>ro</a:t>
            </a:r>
            <a:r>
              <a:rPr lang="en-US" sz="4800">
                <a:latin typeface="Cambria"/>
                <a:ea typeface="Cambri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225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315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53035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108991" y="-380505"/>
            <a:ext cx="2741457" cy="20654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980700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3134" y="9173251"/>
            <a:ext cx="2241770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0945" y="9679714"/>
            <a:ext cx="1222355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9046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graphicFrame>
        <p:nvGraphicFramePr>
          <p:cNvPr id="27" name="Hộp Văn bản 4">
            <a:extLst>
              <a:ext uri="{FF2B5EF4-FFF2-40B4-BE49-F238E27FC236}">
                <a16:creationId xmlns:a16="http://schemas.microsoft.com/office/drawing/2014/main" id="{D5C3CA6D-262C-4059-9EAC-84565858D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903501"/>
              </p:ext>
            </p:extLst>
          </p:nvPr>
        </p:nvGraphicFramePr>
        <p:xfrm>
          <a:off x="7689699" y="1238319"/>
          <a:ext cx="9395460" cy="825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425639A-03F2-4AE2-8F68-4ACFB98ABD7A}"/>
              </a:ext>
            </a:extLst>
          </p:cNvPr>
          <p:cNvSpPr txBox="1"/>
          <p:nvPr/>
        </p:nvSpPr>
        <p:spPr>
          <a:xfrm>
            <a:off x="797168" y="2570284"/>
            <a:ext cx="517339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>
                <a:latin typeface="Cambria"/>
                <a:ea typeface="Cambria"/>
                <a:cs typeface="Calibri"/>
              </a:rPr>
              <a:t>2. </a:t>
            </a:r>
            <a:r>
              <a:rPr lang="en-US" sz="4800" err="1">
                <a:latin typeface="Cambria"/>
                <a:ea typeface="Cambria"/>
                <a:cs typeface="Calibri"/>
              </a:rPr>
              <a:t>Phân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tích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đánh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giá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lập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kế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hoạch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endParaRPr lang="en-US" sz="4800" err="1">
              <a:latin typeface="Calibri"/>
              <a:ea typeface="Cambria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4800" err="1">
                <a:latin typeface="Cambria"/>
                <a:ea typeface="Cambria"/>
                <a:cs typeface="Calibri"/>
              </a:rPr>
              <a:t>quản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lý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rủi</a:t>
            </a:r>
            <a:r>
              <a:rPr lang="en-US" sz="4800">
                <a:latin typeface="Cambria"/>
                <a:ea typeface="Cambria"/>
                <a:cs typeface="Calibri"/>
              </a:rPr>
              <a:t> ro.</a:t>
            </a:r>
            <a:endParaRPr lang="en-US" sz="4800">
              <a:latin typeface="Calibri"/>
              <a:ea typeface="+mn-lt"/>
              <a:cs typeface="Calibri"/>
            </a:endParaRPr>
          </a:p>
          <a:p>
            <a:pPr>
              <a:spcAft>
                <a:spcPts val="600"/>
              </a:spcAft>
            </a:pPr>
            <a:endParaRPr lang="en-US" sz="48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813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315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53035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108991" y="-380505"/>
            <a:ext cx="2741457" cy="20654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980700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3134" y="9173251"/>
            <a:ext cx="2241770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0945" y="9679714"/>
            <a:ext cx="1222355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9046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5639A-03F2-4AE2-8F68-4ACFB98ABD7A}"/>
              </a:ext>
            </a:extLst>
          </p:cNvPr>
          <p:cNvSpPr txBox="1"/>
          <p:nvPr/>
        </p:nvSpPr>
        <p:spPr>
          <a:xfrm>
            <a:off x="797168" y="2570284"/>
            <a:ext cx="517339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>
                <a:latin typeface="Cambria"/>
                <a:ea typeface="Cambria"/>
                <a:cs typeface="Calibri"/>
              </a:rPr>
              <a:t>2. </a:t>
            </a:r>
            <a:r>
              <a:rPr lang="en-US" sz="4800" err="1">
                <a:latin typeface="Cambria"/>
                <a:ea typeface="Cambria"/>
                <a:cs typeface="Calibri"/>
              </a:rPr>
              <a:t>Phân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tích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đánh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giá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lập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kế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hoạch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endParaRPr lang="en-US" sz="4800" err="1">
              <a:latin typeface="Calibri"/>
              <a:ea typeface="Cambria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4800" err="1">
                <a:latin typeface="Cambria"/>
                <a:ea typeface="Cambria"/>
                <a:cs typeface="Calibri"/>
              </a:rPr>
              <a:t>quản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lý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rủi</a:t>
            </a:r>
            <a:r>
              <a:rPr lang="en-US" sz="4800">
                <a:latin typeface="Cambria"/>
                <a:ea typeface="Cambria"/>
                <a:cs typeface="Calibri"/>
              </a:rPr>
              <a:t> ro.</a:t>
            </a:r>
            <a:endParaRPr lang="en-US" sz="4800">
              <a:latin typeface="Calibri"/>
              <a:ea typeface="+mn-lt"/>
              <a:cs typeface="Calibri"/>
            </a:endParaRPr>
          </a:p>
          <a:p>
            <a:pPr>
              <a:spcAft>
                <a:spcPts val="600"/>
              </a:spcAft>
            </a:pPr>
            <a:endParaRPr lang="en-US" sz="480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49DD1-546C-4F3E-8E7B-797F3D9C726B}"/>
              </a:ext>
            </a:extLst>
          </p:cNvPr>
          <p:cNvSpPr txBox="1"/>
          <p:nvPr/>
        </p:nvSpPr>
        <p:spPr>
          <a:xfrm>
            <a:off x="7521880" y="2221804"/>
            <a:ext cx="68767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Thiết</a:t>
            </a:r>
            <a:r>
              <a:rPr lang="en-US" sz="3200">
                <a:latin typeface="Cambria"/>
                <a:ea typeface="Cambria"/>
              </a:rPr>
              <a:t>  </a:t>
            </a:r>
            <a:r>
              <a:rPr lang="en-US" sz="3200" err="1">
                <a:latin typeface="Cambria"/>
                <a:ea typeface="Cambria"/>
              </a:rPr>
              <a:t>lập</a:t>
            </a:r>
            <a:r>
              <a:rPr lang="en-US" sz="3200">
                <a:latin typeface="Cambria"/>
                <a:ea typeface="Cambria"/>
              </a:rPr>
              <a:t> thang </a:t>
            </a:r>
            <a:r>
              <a:rPr lang="en-US" sz="3200" err="1">
                <a:latin typeface="Cambria"/>
                <a:ea typeface="Cambria"/>
              </a:rPr>
              <a:t>đánh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giá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mức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độ</a:t>
            </a:r>
            <a:r>
              <a:rPr lang="en-US" sz="3200">
                <a:latin typeface="Cambria"/>
                <a:ea typeface="Cambria"/>
              </a:rPr>
              <a:t> </a:t>
            </a:r>
            <a:endParaRPr lang="en-US" sz="3200">
              <a:latin typeface="Calibri"/>
              <a:ea typeface="Cambria"/>
              <a:cs typeface="Calibri"/>
            </a:endParaRPr>
          </a:p>
          <a:p>
            <a:r>
              <a:rPr lang="en-US" sz="3200">
                <a:latin typeface="Cambria"/>
                <a:ea typeface="Cambria"/>
              </a:rPr>
              <a:t>      ảnh </a:t>
            </a:r>
            <a:r>
              <a:rPr lang="en-US" sz="3200" err="1">
                <a:latin typeface="Cambria"/>
                <a:ea typeface="Cambria"/>
              </a:rPr>
              <a:t>hưởng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rủi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ro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như</a:t>
            </a: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latin typeface="Cambria"/>
                <a:ea typeface="Cambria"/>
              </a:rPr>
              <a:t>sau</a:t>
            </a:r>
            <a:r>
              <a:rPr lang="en-US" sz="3200">
                <a:latin typeface="Cambria"/>
                <a:ea typeface="Cambria"/>
              </a:rPr>
              <a:t>:</a:t>
            </a:r>
            <a:endParaRPr lang="en-US" sz="3200">
              <a:cs typeface="Calibri"/>
            </a:endParaRPr>
          </a:p>
        </p:txBody>
      </p:sp>
      <p:pic>
        <p:nvPicPr>
          <p:cNvPr id="12" name="Picture 2" descr="Table&#10;&#10;Description automatically generated">
            <a:extLst>
              <a:ext uri="{FF2B5EF4-FFF2-40B4-BE49-F238E27FC236}">
                <a16:creationId xmlns:a16="http://schemas.microsoft.com/office/drawing/2014/main" id="{6FC85898-EDB3-43B5-AE0C-175D32D5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878" y="4105335"/>
            <a:ext cx="9068599" cy="47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9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315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53035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108991" y="-380505"/>
            <a:ext cx="2741457" cy="20654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980700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3134" y="9173251"/>
            <a:ext cx="2241770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0945" y="9679714"/>
            <a:ext cx="1222355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9046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5639A-03F2-4AE2-8F68-4ACFB98ABD7A}"/>
              </a:ext>
            </a:extLst>
          </p:cNvPr>
          <p:cNvSpPr txBox="1"/>
          <p:nvPr/>
        </p:nvSpPr>
        <p:spPr>
          <a:xfrm>
            <a:off x="797168" y="2570284"/>
            <a:ext cx="517339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>
                <a:latin typeface="Cambria"/>
                <a:ea typeface="Cambria"/>
                <a:cs typeface="Calibri"/>
              </a:rPr>
              <a:t>2. </a:t>
            </a:r>
            <a:r>
              <a:rPr lang="en-US" sz="4800" err="1">
                <a:latin typeface="Cambria"/>
                <a:ea typeface="Cambria"/>
                <a:cs typeface="Calibri"/>
              </a:rPr>
              <a:t>Phân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tích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đánh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giá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lập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kế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hoạch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endParaRPr lang="en-US" sz="4800" err="1">
              <a:latin typeface="Calibri"/>
              <a:ea typeface="Cambria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4800" err="1">
                <a:latin typeface="Cambria"/>
                <a:ea typeface="Cambria"/>
                <a:cs typeface="Calibri"/>
              </a:rPr>
              <a:t>quản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lý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rủi</a:t>
            </a:r>
            <a:r>
              <a:rPr lang="en-US" sz="4800">
                <a:latin typeface="Cambria"/>
                <a:ea typeface="Cambria"/>
                <a:cs typeface="Calibri"/>
              </a:rPr>
              <a:t> ro.</a:t>
            </a:r>
            <a:endParaRPr lang="en-US" sz="4800">
              <a:latin typeface="Calibri"/>
              <a:ea typeface="+mn-lt"/>
              <a:cs typeface="Calibri"/>
            </a:endParaRPr>
          </a:p>
          <a:p>
            <a:pPr>
              <a:spcAft>
                <a:spcPts val="600"/>
              </a:spcAft>
            </a:pPr>
            <a:endParaRPr lang="en-US" sz="480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49DD1-546C-4F3E-8E7B-797F3D9C726B}"/>
              </a:ext>
            </a:extLst>
          </p:cNvPr>
          <p:cNvSpPr txBox="1"/>
          <p:nvPr/>
        </p:nvSpPr>
        <p:spPr>
          <a:xfrm>
            <a:off x="6770318" y="2347064"/>
            <a:ext cx="68767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 err="1">
                <a:ea typeface="+mn-lt"/>
                <a:cs typeface="+mn-lt"/>
              </a:rPr>
              <a:t>Thiết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lập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đánh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giá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xác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suất</a:t>
            </a:r>
            <a:r>
              <a:rPr lang="en-US" sz="3200">
                <a:ea typeface="+mn-lt"/>
                <a:cs typeface="+mn-lt"/>
              </a:rPr>
              <a:t> :</a:t>
            </a:r>
            <a:br>
              <a:rPr lang="en-US" sz="3200">
                <a:ea typeface="+mn-lt"/>
                <a:cs typeface="+mn-lt"/>
              </a:rPr>
            </a:br>
            <a:endParaRPr lang="en-US" sz="3200">
              <a:ea typeface="+mn-lt"/>
              <a:cs typeface="+mn-lt"/>
            </a:endParaRPr>
          </a:p>
        </p:txBody>
      </p:sp>
      <p:pic>
        <p:nvPicPr>
          <p:cNvPr id="2" name="Picture 5" descr="Table&#10;&#10;Description automatically generated">
            <a:extLst>
              <a:ext uri="{FF2B5EF4-FFF2-40B4-BE49-F238E27FC236}">
                <a16:creationId xmlns:a16="http://schemas.microsoft.com/office/drawing/2014/main" id="{6C37810F-C977-434A-BAEF-2F5A4B39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97" y="3731596"/>
            <a:ext cx="10811080" cy="28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1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315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53035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108991" y="-380505"/>
            <a:ext cx="2741457" cy="20654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980700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73134" y="9173251"/>
            <a:ext cx="2241770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0945" y="9679714"/>
            <a:ext cx="1222355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9046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5639A-03F2-4AE2-8F68-4ACFB98ABD7A}"/>
              </a:ext>
            </a:extLst>
          </p:cNvPr>
          <p:cNvSpPr txBox="1"/>
          <p:nvPr/>
        </p:nvSpPr>
        <p:spPr>
          <a:xfrm>
            <a:off x="797168" y="2570284"/>
            <a:ext cx="517339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>
                <a:latin typeface="Cambria"/>
                <a:ea typeface="Cambria"/>
                <a:cs typeface="Calibri"/>
              </a:rPr>
              <a:t>2. </a:t>
            </a:r>
            <a:r>
              <a:rPr lang="en-US" sz="4800" err="1">
                <a:latin typeface="Cambria"/>
                <a:ea typeface="Cambria"/>
                <a:cs typeface="Calibri"/>
              </a:rPr>
              <a:t>Phân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tích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đánh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giá</a:t>
            </a:r>
            <a:r>
              <a:rPr lang="en-US" sz="4800">
                <a:latin typeface="Cambria"/>
                <a:ea typeface="Cambria"/>
                <a:cs typeface="Calibri"/>
              </a:rPr>
              <a:t>, </a:t>
            </a:r>
            <a:r>
              <a:rPr lang="en-US" sz="4800" err="1">
                <a:latin typeface="Cambria"/>
                <a:ea typeface="Cambria"/>
                <a:cs typeface="Calibri"/>
              </a:rPr>
              <a:t>lập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kế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hoạch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endParaRPr lang="en-US" sz="4800" err="1">
              <a:latin typeface="Calibri"/>
              <a:ea typeface="Cambria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4800" err="1">
                <a:latin typeface="Cambria"/>
                <a:ea typeface="Cambria"/>
                <a:cs typeface="Calibri"/>
              </a:rPr>
              <a:t>quản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lý</a:t>
            </a:r>
            <a:r>
              <a:rPr lang="en-US" sz="4800">
                <a:latin typeface="Cambria"/>
                <a:ea typeface="Cambria"/>
                <a:cs typeface="Calibri"/>
              </a:rPr>
              <a:t> </a:t>
            </a:r>
            <a:r>
              <a:rPr lang="en-US" sz="4800" err="1">
                <a:latin typeface="Cambria"/>
                <a:ea typeface="Cambria"/>
                <a:cs typeface="Calibri"/>
              </a:rPr>
              <a:t>rủi</a:t>
            </a:r>
            <a:r>
              <a:rPr lang="en-US" sz="4800">
                <a:latin typeface="Cambria"/>
                <a:ea typeface="Cambria"/>
                <a:cs typeface="Calibri"/>
              </a:rPr>
              <a:t> ro.</a:t>
            </a:r>
            <a:endParaRPr lang="en-US" sz="4800">
              <a:latin typeface="Calibri"/>
              <a:ea typeface="+mn-lt"/>
              <a:cs typeface="Calibri"/>
            </a:endParaRPr>
          </a:p>
          <a:p>
            <a:pPr>
              <a:spcAft>
                <a:spcPts val="600"/>
              </a:spcAft>
            </a:pPr>
            <a:endParaRPr lang="en-US" sz="480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49DD1-546C-4F3E-8E7B-797F3D9C726B}"/>
              </a:ext>
            </a:extLst>
          </p:cNvPr>
          <p:cNvSpPr txBox="1"/>
          <p:nvPr/>
        </p:nvSpPr>
        <p:spPr>
          <a:xfrm>
            <a:off x="6770318" y="2347064"/>
            <a:ext cx="68767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>
                <a:latin typeface="Cambria"/>
                <a:ea typeface="Cambria"/>
              </a:rPr>
              <a:t> </a:t>
            </a:r>
            <a:r>
              <a:rPr lang="en-US" sz="3200">
                <a:ea typeface="+mn-lt"/>
                <a:cs typeface="+mn-lt"/>
              </a:rPr>
              <a:t> Thang </a:t>
            </a:r>
            <a:r>
              <a:rPr lang="en-US" sz="3200" err="1">
                <a:ea typeface="+mn-lt"/>
                <a:cs typeface="+mn-lt"/>
              </a:rPr>
              <a:t>đánh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giá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mức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độ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ảnh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hưởng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về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định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tính</a:t>
            </a:r>
            <a:r>
              <a:rPr lang="en-US" sz="3200">
                <a:ea typeface="+mn-lt"/>
                <a:cs typeface="+mn-lt"/>
              </a:rPr>
              <a:t> :</a:t>
            </a:r>
            <a:br>
              <a:rPr lang="en-US" sz="3200">
                <a:ea typeface="+mn-lt"/>
                <a:cs typeface="+mn-lt"/>
              </a:rPr>
            </a:br>
            <a:endParaRPr lang="en-US" sz="3200">
              <a:ea typeface="+mn-lt"/>
              <a:cs typeface="+mn-l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545B07D-4FC5-46D8-B9D0-55F6A6C5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085" y="4011389"/>
            <a:ext cx="10123772" cy="37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-46345" y="532886"/>
            <a:ext cx="16357599" cy="5836187"/>
            <a:chOff x="-1185526" y="-3831913"/>
            <a:chExt cx="17186557" cy="6847015"/>
          </a:xfrm>
        </p:grpSpPr>
        <p:sp>
          <p:nvSpPr>
            <p:cNvPr id="3" name="TextBox 3"/>
            <p:cNvSpPr txBox="1"/>
            <p:nvPr/>
          </p:nvSpPr>
          <p:spPr>
            <a:xfrm>
              <a:off x="-1185526" y="-3831913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ea typeface="+mn-lt"/>
                  <a:cs typeface="+mn-lt"/>
                </a:rPr>
                <a:t>Phần</a:t>
              </a:r>
              <a:r>
                <a:rPr lang="en-US" sz="5400">
                  <a:ea typeface="+mn-lt"/>
                  <a:cs typeface="+mn-lt"/>
                </a:rPr>
                <a:t> VI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lt"/>
                  <a:cs typeface="+mn-lt"/>
                </a:rPr>
                <a:t>: Quản</a:t>
              </a:r>
              <a:r>
                <a:rPr lang="en-US" sz="5400">
                  <a:ea typeface="+mn-lt"/>
                  <a:cs typeface="+mn-lt"/>
                </a:rPr>
                <a:t> 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ea typeface="+mn-lt"/>
                  <a:cs typeface="+mn-lt"/>
                </a:rPr>
                <a:t>lý</a:t>
              </a:r>
              <a:r>
                <a:rPr lang="en-US" sz="5400">
                  <a:ea typeface="+mn-lt"/>
                  <a:cs typeface="+mn-lt"/>
                </a:rPr>
                <a:t> </a:t>
              </a:r>
              <a:r>
                <a:rPr lang="en-US" sz="5400" err="1">
                  <a:ea typeface="+mn-lt"/>
                  <a:cs typeface="+mn-lt"/>
                </a:rPr>
                <a:t>rủi</a:t>
              </a:r>
              <a:r>
                <a:rPr lang="en-US" sz="5400">
                  <a:ea typeface="+mn-lt"/>
                  <a:cs typeface="+mn-lt"/>
                </a:rPr>
                <a:t> </a:t>
              </a:r>
              <a:r>
                <a:rPr lang="en-US" sz="5400" err="1">
                  <a:ea typeface="+mn-lt"/>
                  <a:cs typeface="+mn-lt"/>
                </a:rPr>
                <a:t>ro</a:t>
              </a:r>
            </a:p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Arial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566250" y="1633034"/>
            <a:ext cx="877756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latin typeface="Calibri"/>
                <a:cs typeface="Calibri"/>
              </a:rPr>
              <a:t>3. </a:t>
            </a:r>
            <a:r>
              <a:rPr lang="en-US" sz="4000" err="1">
                <a:latin typeface="Calibri"/>
                <a:cs typeface="Calibri"/>
              </a:rPr>
              <a:t>Đánh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giá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rủi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ro</a:t>
            </a:r>
            <a:endParaRPr lang="en-US" sz="4000">
              <a:latin typeface="Calibri"/>
              <a:cs typeface="Calibri"/>
            </a:endParaRPr>
          </a:p>
        </p:txBody>
      </p:sp>
      <p:pic>
        <p:nvPicPr>
          <p:cNvPr id="6" name="Picture 7" descr="Text, table&#10;&#10;Description automatically generated">
            <a:extLst>
              <a:ext uri="{FF2B5EF4-FFF2-40B4-BE49-F238E27FC236}">
                <a16:creationId xmlns:a16="http://schemas.microsoft.com/office/drawing/2014/main" id="{8FFD9AC6-BD1B-4076-B712-23D40316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23" y="1629949"/>
            <a:ext cx="11193000" cy="8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3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871255" y="1291189"/>
            <a:ext cx="16357599" cy="3195249"/>
            <a:chOff x="0" y="-66887"/>
            <a:chExt cx="17186557" cy="3748669"/>
          </a:xfrm>
        </p:grpSpPr>
        <p:sp>
          <p:nvSpPr>
            <p:cNvPr id="3" name="TextBox 3"/>
            <p:cNvSpPr txBox="1"/>
            <p:nvPr/>
          </p:nvSpPr>
          <p:spPr>
            <a:xfrm>
              <a:off x="0" y="-66887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Phần</a:t>
              </a:r>
              <a:r>
                <a:rPr kumimoji="0" lang="en-US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VII: Quản </a:t>
              </a: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lý</a:t>
              </a:r>
              <a:r>
                <a:rPr kumimoji="0" lang="en-US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chất</a:t>
              </a:r>
              <a:r>
                <a:rPr kumimoji="0" lang="en-US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lượng</a:t>
              </a:r>
              <a:r>
                <a:rPr kumimoji="0" lang="en-US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và</a:t>
              </a:r>
              <a:r>
                <a:rPr kumimoji="0" lang="en-US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kiểm</a:t>
              </a:r>
              <a:r>
                <a:rPr kumimoji="0" lang="en-US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 </a:t>
              </a:r>
              <a:r>
                <a:rPr kumimoji="0" lang="en-US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Dancing Script Bold"/>
                  <a:ea typeface="+mn-ea"/>
                  <a:cs typeface="+mn-cs"/>
                </a:rPr>
                <a:t>thử</a:t>
              </a:r>
              <a:endParaRPr kumimoji="0" lang="en-US" sz="31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1.	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Mục</a:t>
              </a: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đích</a:t>
              </a: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của</a:t>
              </a: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quản</a:t>
              </a: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lý</a:t>
              </a: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chất</a:t>
              </a:r>
              <a:r>
                <a:rPr kumimoji="0" lang="vi-VN" sz="31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1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lượng</a:t>
              </a:r>
              <a:endParaRPr kumimoji="0" lang="en-US" sz="31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1283803"/>
            </a:xfrm>
            <a:prstGeom prst="rect">
              <a:avLst/>
            </a:prstGeom>
          </p:spPr>
          <p:txBody>
            <a:bodyPr wrap="square" lIns="0" tIns="0" rIns="0" bIns="0" rtlCol="0" anchor="t">
              <a:normAutofit/>
            </a:bodyPr>
            <a:lstStyle/>
            <a:p>
              <a:pPr marL="457200" indent="-457200">
                <a:lnSpc>
                  <a:spcPts val="448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vi-VN" sz="1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5847F5-40D6-4518-82F1-E44AB8389B60}"/>
              </a:ext>
            </a:extLst>
          </p:cNvPr>
          <p:cNvSpPr txBox="1"/>
          <p:nvPr/>
        </p:nvSpPr>
        <p:spPr>
          <a:xfrm>
            <a:off x="869385" y="3742542"/>
            <a:ext cx="16412226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err="1">
                <a:latin typeface="Cambria"/>
                <a:ea typeface="+mn-lt"/>
                <a:cs typeface="+mn-lt"/>
              </a:rPr>
              <a:t>Mục</a:t>
            </a:r>
            <a:r>
              <a:rPr lang="en-US" sz="3200" b="1">
                <a:latin typeface="Cambria"/>
                <a:ea typeface="+mn-lt"/>
                <a:cs typeface="+mn-lt"/>
              </a:rPr>
              <a:t> </a:t>
            </a:r>
            <a:r>
              <a:rPr lang="en-US" sz="3200" b="1" err="1">
                <a:latin typeface="Cambria"/>
                <a:ea typeface="+mn-lt"/>
                <a:cs typeface="+mn-lt"/>
              </a:rPr>
              <a:t>đích</a:t>
            </a:r>
            <a:r>
              <a:rPr lang="en-US" sz="3200" b="1">
                <a:latin typeface="Cambria"/>
                <a:ea typeface="+mn-lt"/>
                <a:cs typeface="+mn-lt"/>
              </a:rPr>
              <a:t> </a:t>
            </a:r>
            <a:r>
              <a:rPr lang="en-US" sz="3200" b="1" err="1">
                <a:latin typeface="Cambria"/>
                <a:ea typeface="+mn-lt"/>
                <a:cs typeface="+mn-lt"/>
              </a:rPr>
              <a:t>của</a:t>
            </a:r>
            <a:r>
              <a:rPr lang="en-US" sz="3200" b="1">
                <a:latin typeface="Cambria"/>
                <a:ea typeface="+mn-lt"/>
                <a:cs typeface="+mn-lt"/>
              </a:rPr>
              <a:t> </a:t>
            </a:r>
            <a:r>
              <a:rPr lang="en-US" sz="3200" b="1" err="1">
                <a:latin typeface="Cambria"/>
                <a:ea typeface="+mn-lt"/>
                <a:cs typeface="+mn-lt"/>
              </a:rPr>
              <a:t>quản</a:t>
            </a:r>
            <a:r>
              <a:rPr lang="en-US" sz="3200" b="1">
                <a:latin typeface="Cambria"/>
                <a:ea typeface="+mn-lt"/>
                <a:cs typeface="+mn-lt"/>
              </a:rPr>
              <a:t> </a:t>
            </a:r>
            <a:r>
              <a:rPr lang="en-US" sz="3200" b="1" err="1">
                <a:latin typeface="Cambria"/>
                <a:ea typeface="+mn-lt"/>
                <a:cs typeface="+mn-lt"/>
              </a:rPr>
              <a:t>lý</a:t>
            </a:r>
            <a:r>
              <a:rPr lang="en-US" sz="3200" b="1">
                <a:latin typeface="Cambria"/>
                <a:ea typeface="+mn-lt"/>
                <a:cs typeface="+mn-lt"/>
              </a:rPr>
              <a:t> </a:t>
            </a:r>
            <a:r>
              <a:rPr lang="en-US" sz="3200" b="1" err="1">
                <a:latin typeface="Cambria"/>
                <a:ea typeface="+mn-lt"/>
                <a:cs typeface="+mn-lt"/>
              </a:rPr>
              <a:t>chất</a:t>
            </a:r>
            <a:r>
              <a:rPr lang="en-US" sz="3200" b="1">
                <a:latin typeface="Cambria"/>
                <a:ea typeface="+mn-lt"/>
                <a:cs typeface="+mn-lt"/>
              </a:rPr>
              <a:t> </a:t>
            </a:r>
            <a:r>
              <a:rPr lang="en-US" sz="3200" b="1" err="1">
                <a:latin typeface="Cambria"/>
                <a:ea typeface="+mn-lt"/>
                <a:cs typeface="+mn-lt"/>
              </a:rPr>
              <a:t>lượng</a:t>
            </a:r>
            <a:endParaRPr lang="en-US" sz="3200">
              <a:latin typeface="Cambria"/>
              <a:ea typeface="Cambria"/>
            </a:endParaRPr>
          </a:p>
          <a:p>
            <a:r>
              <a:rPr lang="en-US" sz="3200">
                <a:latin typeface="Cambria"/>
                <a:ea typeface="+mn-lt"/>
                <a:cs typeface="+mn-lt"/>
              </a:rPr>
              <a:t>-     </a:t>
            </a:r>
            <a:r>
              <a:rPr lang="en-US" sz="3200" err="1">
                <a:latin typeface="Cambria"/>
                <a:ea typeface="+mn-lt"/>
                <a:cs typeface="+mn-lt"/>
              </a:rPr>
              <a:t>Xác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định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chất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lượng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sản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phẩm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thỏa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mãn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được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khách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hành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không</a:t>
            </a:r>
            <a:endParaRPr lang="en-US" sz="3200">
              <a:latin typeface="Cambria"/>
              <a:ea typeface="Cambria"/>
            </a:endParaRPr>
          </a:p>
          <a:p>
            <a:r>
              <a:rPr lang="en-US" sz="3200">
                <a:latin typeface="Cambria"/>
                <a:ea typeface="+mn-lt"/>
                <a:cs typeface="+mn-lt"/>
              </a:rPr>
              <a:t>-     </a:t>
            </a:r>
            <a:r>
              <a:rPr lang="en-US" sz="3200" err="1">
                <a:latin typeface="Cambria"/>
                <a:ea typeface="+mn-lt"/>
                <a:cs typeface="+mn-lt"/>
              </a:rPr>
              <a:t>Giám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sát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đánh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giá</a:t>
            </a:r>
            <a:r>
              <a:rPr lang="en-US" sz="3200">
                <a:latin typeface="Cambria"/>
                <a:ea typeface="+mn-lt"/>
                <a:cs typeface="+mn-lt"/>
              </a:rPr>
              <a:t> , </a:t>
            </a:r>
            <a:r>
              <a:rPr lang="en-US" sz="3200" err="1">
                <a:latin typeface="Cambria"/>
                <a:ea typeface="+mn-lt"/>
                <a:cs typeface="+mn-lt"/>
              </a:rPr>
              <a:t>kịp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thời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phát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hiện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sai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sót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từ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đó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có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kế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hoạch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khắc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phục</a:t>
            </a:r>
            <a:r>
              <a:rPr lang="en-US" sz="3200">
                <a:latin typeface="Cambria"/>
                <a:ea typeface="+mn-lt"/>
                <a:cs typeface="+mn-lt"/>
              </a:rPr>
              <a:t> Phạm vi </a:t>
            </a:r>
            <a:r>
              <a:rPr lang="en-US" sz="3200" err="1">
                <a:latin typeface="Cambria"/>
                <a:ea typeface="+mn-lt"/>
                <a:cs typeface="+mn-lt"/>
              </a:rPr>
              <a:t>thực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hiện</a:t>
            </a:r>
            <a:endParaRPr lang="en-US" sz="3200">
              <a:latin typeface="Cambria"/>
              <a:ea typeface="Cambria"/>
            </a:endParaRPr>
          </a:p>
          <a:p>
            <a:r>
              <a:rPr lang="en-US" sz="3200">
                <a:latin typeface="Cambria"/>
                <a:ea typeface="+mn-lt"/>
                <a:cs typeface="+mn-lt"/>
              </a:rPr>
              <a:t>-     </a:t>
            </a:r>
            <a:r>
              <a:rPr lang="en-US" sz="3200" err="1">
                <a:latin typeface="Cambria"/>
                <a:ea typeface="+mn-lt"/>
                <a:cs typeface="+mn-lt"/>
              </a:rPr>
              <a:t>Được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tiến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hành</a:t>
            </a:r>
            <a:r>
              <a:rPr lang="en-US" sz="3200">
                <a:latin typeface="Cambria"/>
                <a:ea typeface="+mn-lt"/>
                <a:cs typeface="+mn-lt"/>
              </a:rPr>
              <a:t> ở </a:t>
            </a:r>
            <a:r>
              <a:rPr lang="en-US" sz="3200" err="1">
                <a:latin typeface="Cambria"/>
                <a:ea typeface="+mn-lt"/>
                <a:cs typeface="+mn-lt"/>
              </a:rPr>
              <a:t>từng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giai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đoạn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của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dự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án</a:t>
            </a:r>
            <a:r>
              <a:rPr lang="en-US" sz="3200">
                <a:latin typeface="Cambria"/>
                <a:ea typeface="+mn-lt"/>
                <a:cs typeface="+mn-lt"/>
              </a:rPr>
              <a:t> Các </a:t>
            </a:r>
            <a:r>
              <a:rPr lang="en-US" sz="3200" err="1">
                <a:latin typeface="Cambria"/>
                <a:ea typeface="+mn-lt"/>
                <a:cs typeface="+mn-lt"/>
              </a:rPr>
              <a:t>bên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tham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gia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trong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quản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lý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chất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lượng</a:t>
            </a:r>
            <a:endParaRPr lang="en-US" sz="3200">
              <a:latin typeface="Cambria"/>
              <a:ea typeface="Cambria"/>
            </a:endParaRPr>
          </a:p>
          <a:p>
            <a:r>
              <a:rPr lang="en-US" sz="3200">
                <a:latin typeface="Cambria"/>
                <a:ea typeface="+mn-lt"/>
                <a:cs typeface="+mn-lt"/>
              </a:rPr>
              <a:t>-     </a:t>
            </a:r>
            <a:r>
              <a:rPr lang="en-US" sz="3200" err="1">
                <a:latin typeface="Cambria"/>
                <a:ea typeface="+mn-lt"/>
                <a:cs typeface="+mn-lt"/>
              </a:rPr>
              <a:t>Phải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đặt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vấn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đề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đảm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bảo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chất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lượng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lên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hàng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đầu</a:t>
            </a:r>
            <a:endParaRPr lang="en-US" sz="3200">
              <a:latin typeface="Cambria"/>
              <a:ea typeface="Cambria"/>
            </a:endParaRPr>
          </a:p>
          <a:p>
            <a:r>
              <a:rPr lang="en-US" sz="3200">
                <a:latin typeface="Cambria"/>
                <a:ea typeface="+mn-lt"/>
                <a:cs typeface="+mn-lt"/>
              </a:rPr>
              <a:t>-     </a:t>
            </a:r>
            <a:r>
              <a:rPr lang="en-US" sz="3200" err="1">
                <a:latin typeface="Cambria"/>
                <a:ea typeface="+mn-lt"/>
                <a:cs typeface="+mn-lt"/>
              </a:rPr>
              <a:t>Hiểu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rõ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các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tiêu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chuẩn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chất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lượng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được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sử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dụng</a:t>
            </a:r>
            <a:endParaRPr lang="en-US" sz="3200">
              <a:latin typeface="Cambria"/>
              <a:ea typeface="Cambria"/>
            </a:endParaRPr>
          </a:p>
          <a:p>
            <a:r>
              <a:rPr lang="en-US" sz="3200">
                <a:latin typeface="Cambria"/>
                <a:ea typeface="+mn-lt"/>
                <a:cs typeface="+mn-lt"/>
              </a:rPr>
              <a:t>-     </a:t>
            </a:r>
            <a:r>
              <a:rPr lang="en-US" sz="3200" err="1">
                <a:latin typeface="Cambria"/>
                <a:ea typeface="+mn-lt"/>
                <a:cs typeface="+mn-lt"/>
              </a:rPr>
              <a:t>Xây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dựng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xác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định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các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hoạt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động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tài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liệu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cần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thiết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hỗ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trợ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việc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quản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lý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chất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lượng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dự</a:t>
            </a:r>
            <a:r>
              <a:rPr lang="en-US" sz="3200">
                <a:latin typeface="Cambria"/>
                <a:ea typeface="+mn-lt"/>
                <a:cs typeface="+mn-lt"/>
              </a:rPr>
              <a:t> </a:t>
            </a:r>
            <a:r>
              <a:rPr lang="en-US" sz="3200" err="1">
                <a:latin typeface="Cambria"/>
                <a:ea typeface="+mn-lt"/>
                <a:cs typeface="+mn-lt"/>
              </a:rPr>
              <a:t>án</a:t>
            </a:r>
            <a:r>
              <a:rPr lang="en-US" sz="3200">
                <a:latin typeface="Cambria"/>
                <a:ea typeface="+mn-lt"/>
                <a:cs typeface="+mn-lt"/>
              </a:rPr>
              <a:t>.</a:t>
            </a:r>
            <a:endParaRPr lang="en-US" sz="3200">
              <a:latin typeface="Cambria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14585" y="5646849"/>
            <a:ext cx="15013139" cy="109427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vi-V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4C7493B-3A4C-4880-AB80-1E093A0AD5FA}"/>
              </a:ext>
            </a:extLst>
          </p:cNvPr>
          <p:cNvSpPr txBox="1"/>
          <p:nvPr/>
        </p:nvSpPr>
        <p:spPr>
          <a:xfrm>
            <a:off x="1219200" y="3658059"/>
            <a:ext cx="15849600" cy="4565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khả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giao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diện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Đảm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sự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đầy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đủ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dễ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dàng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cho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người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dùng.Giao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diện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thân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thiện,đơn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giản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dễ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sử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với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người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dùng.Các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chức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năng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phải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đáp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đủ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yêu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cầu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khách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hàng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về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thư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viện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toàn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vẹn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dữ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liệu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Đảm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dữ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liệu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đồng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bộ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,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dữ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liệu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không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bị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thay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đổi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hay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mất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mát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,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đặc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biệt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trong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xử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giao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dịch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trong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hệ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thống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.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Dữ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liệu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phải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đảm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sự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toàn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vẹn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khi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người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dùng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tiến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hành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cập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nhật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8C32D5E-1B99-438C-8D27-BE27672480EA}"/>
              </a:ext>
            </a:extLst>
          </p:cNvPr>
          <p:cNvSpPr txBox="1"/>
          <p:nvPr/>
        </p:nvSpPr>
        <p:spPr>
          <a:xfrm>
            <a:off x="609600" y="876300"/>
            <a:ext cx="16687800" cy="1951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VII: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chất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lượng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và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kiểm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thử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ncing Script 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2.	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Các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tiểu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chuẩn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của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phần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mềm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ancing Script Bold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1159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14585" y="5646849"/>
            <a:ext cx="15013139" cy="109427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vi-V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8C32D5E-1B99-438C-8D27-BE27672480EA}"/>
              </a:ext>
            </a:extLst>
          </p:cNvPr>
          <p:cNvSpPr txBox="1"/>
          <p:nvPr/>
        </p:nvSpPr>
        <p:spPr>
          <a:xfrm>
            <a:off x="609600" y="876300"/>
            <a:ext cx="16687800" cy="1951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VII: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chất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lượng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thử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2.	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tiểu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chuẩn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mềm</a:t>
            </a:r>
            <a:r>
              <a: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DFDBA635-9659-43E0-8588-FA9B540F1263}"/>
              </a:ext>
            </a:extLst>
          </p:cNvPr>
          <p:cNvSpPr txBox="1"/>
          <p:nvPr/>
        </p:nvSpPr>
        <p:spPr>
          <a:xfrm>
            <a:off x="1329369" y="3479035"/>
            <a:ext cx="15849600" cy="5142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an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toàn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mật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Coi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trọng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mật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,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đảm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an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toàn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mật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dữ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liệu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.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phải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lập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trình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theo mô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hình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MVC.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Mỗi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phương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thức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trong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không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vượt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quá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35-40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dòng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code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.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phải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chia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thành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nhiều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module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riêng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biệt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theo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từng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chức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năng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dễ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dàng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tích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hợp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với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nhau. </a:t>
            </a: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Tính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ổn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định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  <a:defRPr/>
            </a:pP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chạy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ổn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định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,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bị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lỗi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khi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hệ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thống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mềm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xảy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ra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một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số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thay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đổi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. Chương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trình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gọn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nhẹ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,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ổn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định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có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khả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năng tương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thích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với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nhiều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nền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tảng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hệ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điều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hành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khác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nhau.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có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khả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năng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trì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,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sửa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đổi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một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cách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dễ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dàng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00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I: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Tổng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quan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về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dự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án</a:t>
            </a:r>
            <a:endParaRPr lang="en-US" sz="540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1965062" y="1967888"/>
            <a:ext cx="62548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2.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Phạm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vi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  <a:endParaRPr lang="en-US" sz="44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14809" y="2945636"/>
            <a:ext cx="14159428" cy="27937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- </a:t>
            </a:r>
            <a:r>
              <a:rPr lang="vi-VN" sz="2400" err="1">
                <a:latin typeface="Cambria"/>
                <a:ea typeface="+mn-lt"/>
                <a:cs typeface="Arial"/>
              </a:rPr>
              <a:t>Ước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lượng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thời</a:t>
            </a:r>
            <a:r>
              <a:rPr lang="vi-VN" sz="2400">
                <a:latin typeface="Cambria"/>
                <a:ea typeface="+mn-lt"/>
                <a:cs typeface="Arial"/>
              </a:rPr>
              <a:t> gian </a:t>
            </a:r>
            <a:r>
              <a:rPr lang="vi-VN" sz="2400" err="1">
                <a:latin typeface="Cambria"/>
                <a:ea typeface="+mn-lt"/>
                <a:cs typeface="Arial"/>
              </a:rPr>
              <a:t>khoảng</a:t>
            </a:r>
            <a:r>
              <a:rPr lang="vi-VN" sz="2400">
                <a:latin typeface="Cambria"/>
                <a:ea typeface="+mn-lt"/>
                <a:cs typeface="Arial"/>
              </a:rPr>
              <a:t> 4 </a:t>
            </a:r>
            <a:r>
              <a:rPr lang="vi-VN" sz="2400" err="1">
                <a:latin typeface="Cambria"/>
                <a:ea typeface="+mn-lt"/>
                <a:cs typeface="Arial"/>
              </a:rPr>
              <a:t>tháng</a:t>
            </a:r>
            <a:r>
              <a:rPr lang="vi-VN" sz="2400">
                <a:latin typeface="Cambria"/>
                <a:ea typeface="+mn-lt"/>
                <a:cs typeface="Arial"/>
              </a:rPr>
              <a:t>:</a:t>
            </a:r>
            <a:endParaRPr lang="en-US">
              <a:latin typeface="Cambria"/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       + </a:t>
            </a:r>
            <a:r>
              <a:rPr lang="vi-VN" sz="2400" err="1">
                <a:latin typeface="Cambria"/>
                <a:ea typeface="+mn-lt"/>
                <a:cs typeface="Arial"/>
              </a:rPr>
              <a:t>Ngày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bắt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đầu</a:t>
            </a:r>
            <a:r>
              <a:rPr lang="vi-VN" sz="2400">
                <a:latin typeface="Cambria"/>
                <a:ea typeface="+mn-lt"/>
                <a:cs typeface="Arial"/>
              </a:rPr>
              <a:t>: 01/08/2021</a:t>
            </a:r>
            <a:endParaRPr lang="vi-VN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       + </a:t>
            </a:r>
            <a:r>
              <a:rPr lang="vi-VN" sz="2400" err="1">
                <a:latin typeface="Cambria"/>
                <a:ea typeface="+mn-lt"/>
                <a:cs typeface="Arial"/>
              </a:rPr>
              <a:t>Ngày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kết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thúc</a:t>
            </a:r>
            <a:r>
              <a:rPr lang="vi-VN" sz="2400">
                <a:latin typeface="Cambria"/>
                <a:ea typeface="+mn-lt"/>
                <a:cs typeface="Arial"/>
              </a:rPr>
              <a:t> 14/12/2021</a:t>
            </a:r>
            <a:endParaRPr lang="vi-VN">
              <a:latin typeface="Arial"/>
              <a:ea typeface="Cambri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       + </a:t>
            </a:r>
            <a:r>
              <a:rPr lang="vi-VN" sz="2400" err="1">
                <a:latin typeface="Cambria"/>
                <a:ea typeface="+mn-lt"/>
                <a:cs typeface="Arial"/>
              </a:rPr>
              <a:t>Tổng</a:t>
            </a:r>
            <a:r>
              <a:rPr lang="vi-VN" sz="2400">
                <a:latin typeface="Cambria"/>
                <a:ea typeface="+mn-lt"/>
                <a:cs typeface="Arial"/>
              </a:rPr>
              <a:t> chi </a:t>
            </a:r>
            <a:r>
              <a:rPr lang="vi-VN" sz="2400" err="1">
                <a:latin typeface="Cambria"/>
                <a:ea typeface="+mn-lt"/>
                <a:cs typeface="Arial"/>
              </a:rPr>
              <a:t>phí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dự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án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ước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tính</a:t>
            </a:r>
            <a:r>
              <a:rPr lang="vi-VN" sz="2400">
                <a:latin typeface="Cambria"/>
                <a:ea typeface="+mn-lt"/>
                <a:cs typeface="Arial"/>
              </a:rPr>
              <a:t> :50.000.000 VNĐ .</a:t>
            </a:r>
            <a:endParaRPr lang="en-US">
              <a:latin typeface="Arial"/>
              <a:ea typeface="Cambria"/>
              <a:cs typeface="Calibri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vi-VN" sz="2400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4C81B-4DC2-4C57-8D14-FE29F99F5893}"/>
              </a:ext>
            </a:extLst>
          </p:cNvPr>
          <p:cNvSpPr txBox="1"/>
          <p:nvPr/>
        </p:nvSpPr>
        <p:spPr>
          <a:xfrm>
            <a:off x="1818522" y="5144417"/>
            <a:ext cx="85270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3.Các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điều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kiện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ràng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buộc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64DC6-35E1-4C61-BEE7-847DB5601B50}"/>
              </a:ext>
            </a:extLst>
          </p:cNvPr>
          <p:cNvSpPr txBox="1"/>
          <p:nvPr/>
        </p:nvSpPr>
        <p:spPr>
          <a:xfrm>
            <a:off x="2814808" y="6071141"/>
            <a:ext cx="13807736" cy="390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-  </a:t>
            </a:r>
            <a:r>
              <a:rPr lang="vi-VN" sz="2400" err="1">
                <a:latin typeface="Cambria"/>
                <a:ea typeface="+mn-lt"/>
                <a:cs typeface="Arial"/>
              </a:rPr>
              <a:t>Rủi</a:t>
            </a:r>
            <a:r>
              <a:rPr lang="vi-VN" sz="2400">
                <a:latin typeface="Cambria"/>
                <a:ea typeface="+mn-lt"/>
                <a:cs typeface="Arial"/>
              </a:rPr>
              <a:t> ro </a:t>
            </a:r>
            <a:r>
              <a:rPr lang="vi-VN" sz="2400" err="1">
                <a:latin typeface="Cambria"/>
                <a:ea typeface="+mn-lt"/>
                <a:cs typeface="Arial"/>
              </a:rPr>
              <a:t>về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mặt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kĩ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thuật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hoàn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toàn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thuộc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về</a:t>
            </a:r>
            <a:r>
              <a:rPr lang="vi-VN" sz="2400">
                <a:latin typeface="Cambria"/>
                <a:ea typeface="+mn-lt"/>
                <a:cs typeface="Arial"/>
              </a:rPr>
              <a:t> bên </a:t>
            </a:r>
            <a:r>
              <a:rPr lang="vi-VN" sz="2400" err="1">
                <a:latin typeface="Cambria"/>
                <a:ea typeface="+mn-lt"/>
                <a:cs typeface="Arial"/>
              </a:rPr>
              <a:t>phát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triển</a:t>
            </a:r>
            <a:r>
              <a:rPr lang="vi-VN" sz="2400">
                <a:latin typeface="Cambria"/>
                <a:ea typeface="+mn-lt"/>
                <a:cs typeface="Arial"/>
              </a:rPr>
              <a:t>.</a:t>
            </a:r>
            <a:endParaRPr lang="en-US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-  </a:t>
            </a:r>
            <a:r>
              <a:rPr lang="vi-VN" sz="2400" err="1">
                <a:latin typeface="Cambria"/>
                <a:ea typeface="+mn-lt"/>
                <a:cs typeface="Arial"/>
              </a:rPr>
              <a:t>Nếu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có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lỗi</a:t>
            </a:r>
            <a:r>
              <a:rPr lang="vi-VN" sz="2400">
                <a:latin typeface="Cambria"/>
                <a:ea typeface="+mn-lt"/>
                <a:cs typeface="Arial"/>
              </a:rPr>
              <a:t> trong </a:t>
            </a:r>
            <a:r>
              <a:rPr lang="vi-VN" sz="2400" err="1">
                <a:latin typeface="Cambria"/>
                <a:ea typeface="+mn-lt"/>
                <a:cs typeface="Arial"/>
              </a:rPr>
              <a:t>thời</a:t>
            </a:r>
            <a:r>
              <a:rPr lang="vi-VN" sz="2400">
                <a:latin typeface="Cambria"/>
                <a:ea typeface="+mn-lt"/>
                <a:cs typeface="Arial"/>
              </a:rPr>
              <a:t> gian </a:t>
            </a:r>
            <a:r>
              <a:rPr lang="vi-VN" sz="2400" err="1">
                <a:latin typeface="Cambria"/>
                <a:ea typeface="+mn-lt"/>
                <a:cs typeface="Arial"/>
              </a:rPr>
              <a:t>bảo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trì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thì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phía</a:t>
            </a:r>
            <a:r>
              <a:rPr lang="vi-VN" sz="2400">
                <a:latin typeface="Cambria"/>
                <a:ea typeface="+mn-lt"/>
                <a:cs typeface="Arial"/>
              </a:rPr>
              <a:t> bên </a:t>
            </a:r>
            <a:r>
              <a:rPr lang="vi-VN" sz="2400" err="1">
                <a:latin typeface="Cambria"/>
                <a:ea typeface="+mn-lt"/>
                <a:cs typeface="Arial"/>
              </a:rPr>
              <a:t>nhóm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sẽ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được</a:t>
            </a:r>
            <a:r>
              <a:rPr lang="vi-VN" sz="2400">
                <a:latin typeface="Cambria"/>
                <a:ea typeface="+mn-lt"/>
                <a:cs typeface="Arial"/>
              </a:rPr>
              <a:t> bên </a:t>
            </a:r>
            <a:r>
              <a:rPr lang="vi-VN" sz="2400" err="1">
                <a:latin typeface="Cambria"/>
                <a:ea typeface="+mn-lt"/>
                <a:cs typeface="Arial"/>
              </a:rPr>
              <a:t>hỗ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trợ</a:t>
            </a:r>
            <a:endParaRPr lang="en-US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-  </a:t>
            </a:r>
            <a:r>
              <a:rPr lang="vi-VN" sz="2400" err="1">
                <a:latin typeface="Cambria"/>
                <a:ea typeface="+mn-lt"/>
                <a:cs typeface="Arial"/>
              </a:rPr>
              <a:t>Phía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khách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hàng</a:t>
            </a:r>
            <a:r>
              <a:rPr lang="vi-VN" sz="2400">
                <a:latin typeface="Cambria"/>
                <a:ea typeface="+mn-lt"/>
                <a:cs typeface="Arial"/>
              </a:rPr>
              <a:t> không </a:t>
            </a:r>
            <a:r>
              <a:rPr lang="vi-VN" sz="2400" err="1">
                <a:latin typeface="Cambria"/>
                <a:ea typeface="+mn-lt"/>
                <a:cs typeface="Arial"/>
              </a:rPr>
              <a:t>chấp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nhận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sản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phẩm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chậm</a:t>
            </a:r>
            <a:r>
              <a:rPr lang="vi-VN" sz="2400">
                <a:latin typeface="Cambria"/>
                <a:ea typeface="+mn-lt"/>
                <a:cs typeface="Arial"/>
              </a:rPr>
              <a:t> 15 </a:t>
            </a:r>
            <a:r>
              <a:rPr lang="vi-VN" sz="2400" err="1">
                <a:latin typeface="Cambria"/>
                <a:ea typeface="+mn-lt"/>
                <a:cs typeface="Arial"/>
              </a:rPr>
              <a:t>ngày</a:t>
            </a:r>
            <a:r>
              <a:rPr lang="vi-VN" sz="2400">
                <a:latin typeface="Cambria"/>
                <a:ea typeface="+mn-lt"/>
                <a:cs typeface="Arial"/>
              </a:rPr>
              <a:t>, không </a:t>
            </a:r>
            <a:r>
              <a:rPr lang="vi-VN" sz="2400" err="1">
                <a:latin typeface="Cambria"/>
                <a:ea typeface="+mn-lt"/>
                <a:cs typeface="Arial"/>
              </a:rPr>
              <a:t>đúng</a:t>
            </a:r>
            <a:r>
              <a:rPr lang="vi-VN" sz="2400">
                <a:latin typeface="Cambria"/>
                <a:ea typeface="+mn-lt"/>
                <a:cs typeface="Arial"/>
              </a:rPr>
              <a:t> yêu </a:t>
            </a:r>
            <a:r>
              <a:rPr lang="vi-VN" sz="2400" err="1">
                <a:latin typeface="Cambria"/>
                <a:ea typeface="+mn-lt"/>
                <a:cs typeface="Arial"/>
              </a:rPr>
              <a:t>cầu</a:t>
            </a:r>
            <a:r>
              <a:rPr lang="vi-VN" sz="2400">
                <a:latin typeface="Cambria"/>
                <a:ea typeface="+mn-lt"/>
                <a:cs typeface="Arial"/>
              </a:rPr>
              <a:t>, không </a:t>
            </a:r>
            <a:r>
              <a:rPr lang="vi-VN" sz="2400" err="1">
                <a:latin typeface="Cambria"/>
                <a:ea typeface="+mn-lt"/>
                <a:cs typeface="Arial"/>
              </a:rPr>
              <a:t>đảm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bảo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chất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lượng</a:t>
            </a:r>
            <a:r>
              <a:rPr lang="vi-VN" sz="2400">
                <a:latin typeface="Cambria"/>
                <a:ea typeface="+mn-lt"/>
                <a:cs typeface="Arial"/>
              </a:rPr>
              <a:t>.</a:t>
            </a:r>
            <a:endParaRPr lang="vi-VN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-  Khi </a:t>
            </a:r>
            <a:r>
              <a:rPr lang="vi-VN" sz="2400" err="1">
                <a:latin typeface="Cambria"/>
                <a:ea typeface="+mn-lt"/>
                <a:cs typeface="Arial"/>
              </a:rPr>
              <a:t>sản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phẩm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cần</a:t>
            </a:r>
            <a:r>
              <a:rPr lang="vi-VN" sz="2400">
                <a:latin typeface="Cambria"/>
                <a:ea typeface="+mn-lt"/>
                <a:cs typeface="Arial"/>
              </a:rPr>
              <a:t> nâng </a:t>
            </a:r>
            <a:r>
              <a:rPr lang="vi-VN" sz="2400" err="1">
                <a:latin typeface="Cambria"/>
                <a:ea typeface="+mn-lt"/>
                <a:cs typeface="Arial"/>
              </a:rPr>
              <a:t>cấp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thì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khách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hàng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chịu</a:t>
            </a:r>
            <a:r>
              <a:rPr lang="vi-VN" sz="2400">
                <a:latin typeface="Cambria"/>
                <a:ea typeface="+mn-lt"/>
                <a:cs typeface="Arial"/>
              </a:rPr>
              <a:t> thêm chi </a:t>
            </a:r>
            <a:r>
              <a:rPr lang="vi-VN" sz="2400" err="1">
                <a:latin typeface="Cambria"/>
                <a:ea typeface="+mn-lt"/>
                <a:cs typeface="Arial"/>
              </a:rPr>
              <a:t>phí</a:t>
            </a:r>
            <a:r>
              <a:rPr lang="vi-VN" sz="2400">
                <a:latin typeface="Cambria"/>
                <a:ea typeface="+mn-lt"/>
                <a:cs typeface="Arial"/>
              </a:rPr>
              <a:t>.</a:t>
            </a:r>
            <a:endParaRPr lang="en-US">
              <a:latin typeface="Cambria"/>
              <a:ea typeface="+mn-lt"/>
              <a:cs typeface="Arial"/>
            </a:endParaRPr>
          </a:p>
          <a:p>
            <a:pPr algn="l">
              <a:lnSpc>
                <a:spcPct val="150000"/>
              </a:lnSpc>
            </a:pPr>
            <a:endParaRPr lang="vi-VN" sz="2400">
              <a:solidFill>
                <a:srgbClr val="000000"/>
              </a:solidFill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endParaRPr lang="vi-VN" sz="2400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07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14585" y="5646849"/>
            <a:ext cx="15013139" cy="109427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vi-V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678246F-7921-43BC-9F71-D3E6C61F51FD}"/>
              </a:ext>
            </a:extLst>
          </p:cNvPr>
          <p:cNvSpPr txBox="1"/>
          <p:nvPr/>
        </p:nvSpPr>
        <p:spPr>
          <a:xfrm>
            <a:off x="1309477" y="529206"/>
            <a:ext cx="16357599" cy="1921718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VII: Quản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chất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lượng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thử</a:t>
            </a:r>
            <a:endParaRPr lang="en-US" sz="40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3.	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hình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thức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thử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có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thể</a:t>
            </a:r>
            <a:r>
              <a:rPr kumimoji="0" lang="vi-VN" sz="4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4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dùng</a:t>
            </a:r>
            <a:endParaRPr lang="en-US" sz="40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E2737431-97E5-44EF-A979-70FDF8B3D974}"/>
              </a:ext>
            </a:extLst>
          </p:cNvPr>
          <p:cNvSpPr txBox="1"/>
          <p:nvPr/>
        </p:nvSpPr>
        <p:spPr>
          <a:xfrm>
            <a:off x="1816910" y="2919374"/>
            <a:ext cx="15013139" cy="5640331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thử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chức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năng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định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kì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chức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năng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sẽ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được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tra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định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kỳ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để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đảm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bảo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trang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web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hoạt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động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trơn tru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không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phát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sinh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lỗi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trong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quá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trình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hoạt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động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tra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code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Lập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trình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viên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có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kinh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nghiệm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tra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code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đột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xuất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để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xem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có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tuân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thủ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theo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đúng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chuẩn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mô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hình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đã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đề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ra hay không. </a:t>
            </a: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thử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bởi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khách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hàng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: Đưa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mẫu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thiết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kế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cho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khách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hàng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để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thăm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dò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phản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lấy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ý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kiến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khách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hàng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về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giao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diện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.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Kiểm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tra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chức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năng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ứng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dụng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xem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đã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phù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hợp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với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yêu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cầu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của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khách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hàng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hay không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dựa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trên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giả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thiết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từ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phía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khách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hàng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tập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dữ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liệu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28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mẫu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485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378617" y="298424"/>
            <a:ext cx="16357599" cy="6070649"/>
            <a:chOff x="-739028" y="-4106984"/>
            <a:chExt cx="17186557" cy="7122086"/>
          </a:xfrm>
        </p:grpSpPr>
        <p:sp>
          <p:nvSpPr>
            <p:cNvPr id="3" name="TextBox 3"/>
            <p:cNvSpPr txBox="1"/>
            <p:nvPr/>
          </p:nvSpPr>
          <p:spPr>
            <a:xfrm>
              <a:off x="-739028" y="-4106984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  <a:cs typeface="+mn-lt"/>
                </a:rPr>
                <a:t>Phần</a:t>
              </a:r>
              <a:r>
                <a:rPr lang="en-US" sz="5400">
                  <a:latin typeface="Cambria"/>
                  <a:ea typeface="Cambria"/>
                  <a:cs typeface="+mn-lt"/>
                </a:rPr>
                <a:t> VII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  <a:cs typeface="+mn-lt"/>
                </a:rPr>
                <a:t>: 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  <a:cs typeface="+mn-lt"/>
                </a:rPr>
                <a:t>Quản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  <a:cs typeface="+mn-lt"/>
                </a:rPr>
                <a:t>lý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chất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lượng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và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kiểm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thử</a:t>
              </a:r>
              <a:endParaRPr lang="en-US" sz="5400" err="1">
                <a:latin typeface="Cambria"/>
                <a:ea typeface="Cambria"/>
                <a:cs typeface="+mn-lt"/>
              </a:endParaRPr>
            </a:p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64481" y="1442534"/>
            <a:ext cx="12514297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latin typeface="Cambria"/>
                <a:ea typeface="Cambria"/>
                <a:cs typeface="Calibri"/>
              </a:rPr>
              <a:t>3. 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Các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hình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thức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kiểm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thử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có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thể</a:t>
            </a:r>
            <a:r>
              <a:rPr lang="vi-VN" sz="4000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 </a:t>
            </a:r>
            <a:r>
              <a:rPr lang="vi-VN" sz="4000" err="1">
                <a:solidFill>
                  <a:srgbClr val="26416D"/>
                </a:solidFill>
                <a:latin typeface="Cambria"/>
                <a:ea typeface="Cambria"/>
                <a:cs typeface="Arial"/>
              </a:rPr>
              <a:t>dùng</a:t>
            </a:r>
            <a:endParaRPr lang="en-US" sz="4000" err="1">
              <a:latin typeface="Cambria"/>
              <a:ea typeface="Cambria"/>
              <a:cs typeface="Arial"/>
            </a:endParaRPr>
          </a:p>
          <a:p>
            <a:endParaRPr lang="en-US" sz="4000">
              <a:latin typeface="Cambria"/>
              <a:ea typeface="Cambria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AC142-C40C-4E0D-89DF-FD654FA9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3950"/>
              </p:ext>
            </p:extLst>
          </p:nvPr>
        </p:nvGraphicFramePr>
        <p:xfrm>
          <a:off x="2383103" y="2403230"/>
          <a:ext cx="13492414" cy="77016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50806">
                  <a:extLst>
                    <a:ext uri="{9D8B030D-6E8A-4147-A177-3AD203B41FA5}">
                      <a16:colId xmlns:a16="http://schemas.microsoft.com/office/drawing/2014/main" val="4147314077"/>
                    </a:ext>
                  </a:extLst>
                </a:gridCol>
                <a:gridCol w="3640812">
                  <a:extLst>
                    <a:ext uri="{9D8B030D-6E8A-4147-A177-3AD203B41FA5}">
                      <a16:colId xmlns:a16="http://schemas.microsoft.com/office/drawing/2014/main" val="1195914198"/>
                    </a:ext>
                  </a:extLst>
                </a:gridCol>
                <a:gridCol w="1753595">
                  <a:extLst>
                    <a:ext uri="{9D8B030D-6E8A-4147-A177-3AD203B41FA5}">
                      <a16:colId xmlns:a16="http://schemas.microsoft.com/office/drawing/2014/main" val="1443919250"/>
                    </a:ext>
                  </a:extLst>
                </a:gridCol>
                <a:gridCol w="6947201">
                  <a:extLst>
                    <a:ext uri="{9D8B030D-6E8A-4147-A177-3AD203B41FA5}">
                      <a16:colId xmlns:a16="http://schemas.microsoft.com/office/drawing/2014/main" val="3576069788"/>
                    </a:ext>
                  </a:extLst>
                </a:gridCol>
              </a:tblGrid>
              <a:tr h="989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STT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Họ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và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tên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Vị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trí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Nhiệm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vụ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extLst>
                  <a:ext uri="{0D108BD9-81ED-4DB2-BD59-A6C34878D82A}">
                    <a16:rowId xmlns:a16="http://schemas.microsoft.com/office/drawing/2014/main" val="283825470"/>
                  </a:ext>
                </a:extLst>
              </a:tr>
              <a:tr h="1650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1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Lê Ngọc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Hưng</a:t>
                      </a: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PM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Giám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sát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quá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trình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quản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endParaRPr lang="en-US" sz="2400">
                        <a:effectLst/>
                        <a:latin typeface="Cambria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Hỗ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trợ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luồng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chạy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team member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extLst>
                  <a:ext uri="{0D108BD9-81ED-4DB2-BD59-A6C34878D82A}">
                    <a16:rowId xmlns:a16="http://schemas.microsoft.com/office/drawing/2014/main" val="1153230640"/>
                  </a:ext>
                </a:extLst>
              </a:tr>
              <a:tr h="1884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2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Đào Hồng Quân</a:t>
                      </a: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BA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Lập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hoạch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quản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endParaRPr lang="en-US" sz="2400">
                        <a:effectLst/>
                        <a:latin typeface="Cambria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hỗ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trợ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luồng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chạy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team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extLst>
                  <a:ext uri="{0D108BD9-81ED-4DB2-BD59-A6C34878D82A}">
                    <a16:rowId xmlns:a16="http://schemas.microsoft.com/office/drawing/2014/main" val="3668891826"/>
                  </a:ext>
                </a:extLst>
              </a:tr>
              <a:tr h="1884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3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Lê Hoàng Long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Kiểm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thử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Lập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kê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hoạch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quản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Đề</a:t>
                      </a:r>
                      <a:r>
                        <a:rPr lang="en-US" sz="2400">
                          <a:effectLst/>
                          <a:latin typeface="Cambria"/>
                        </a:rPr>
                        <a:t> ra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chiến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lược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bảo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quản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endParaRPr lang="en-US" sz="2400">
                        <a:effectLst/>
                        <a:latin typeface="Cambria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về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extLst>
                  <a:ext uri="{0D108BD9-81ED-4DB2-BD59-A6C34878D82A}">
                    <a16:rowId xmlns:a16="http://schemas.microsoft.com/office/drawing/2014/main" val="2164983019"/>
                  </a:ext>
                </a:extLst>
              </a:tr>
              <a:tr h="1292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4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Mrs</a:t>
                      </a:r>
                      <a:r>
                        <a:rPr lang="en-US" sz="2400">
                          <a:effectLst/>
                          <a:latin typeface="Cambria"/>
                        </a:rPr>
                        <a:t> Chi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Khách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hàng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Đánh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giá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và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xác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nhận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yêu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cầu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của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án</a:t>
                      </a:r>
                      <a:endParaRPr lang="en-US" sz="2400">
                        <a:effectLst/>
                        <a:latin typeface="Cambria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-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Đánh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giá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án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2772" marR="52772" marT="0" marB="0" anchor="ctr"/>
                </a:tc>
                <a:extLst>
                  <a:ext uri="{0D108BD9-81ED-4DB2-BD59-A6C34878D82A}">
                    <a16:rowId xmlns:a16="http://schemas.microsoft.com/office/drawing/2014/main" val="321429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1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378617" y="298424"/>
            <a:ext cx="16357599" cy="6070649"/>
            <a:chOff x="-739028" y="-4106984"/>
            <a:chExt cx="17186557" cy="7122086"/>
          </a:xfrm>
        </p:grpSpPr>
        <p:sp>
          <p:nvSpPr>
            <p:cNvPr id="3" name="TextBox 3"/>
            <p:cNvSpPr txBox="1"/>
            <p:nvPr/>
          </p:nvSpPr>
          <p:spPr>
            <a:xfrm>
              <a:off x="-739028" y="-4106984"/>
              <a:ext cx="17186557" cy="2254561"/>
            </a:xfrm>
            <a:prstGeom prst="rect">
              <a:avLst/>
            </a:prstGeom>
          </p:spPr>
          <p:txBody>
            <a:bodyPr lIns="0" tIns="0" rIns="0" bIns="0" rtlCol="0" anchor="t">
              <a:normAutofit/>
            </a:bodyPr>
            <a:lstStyle/>
            <a:p>
              <a:pPr algn="ctr">
                <a:defRPr/>
              </a:pP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  <a:cs typeface="+mn-lt"/>
                </a:rPr>
                <a:t>Phần</a:t>
              </a:r>
              <a:r>
                <a:rPr lang="en-US" sz="5400">
                  <a:latin typeface="Cambria"/>
                  <a:ea typeface="Cambria"/>
                  <a:cs typeface="+mn-lt"/>
                </a:rPr>
                <a:t> VII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  <a:cs typeface="+mn-lt"/>
                </a:rPr>
                <a:t>: </a:t>
              </a: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  <a:cs typeface="+mn-lt"/>
                </a:rPr>
                <a:t>Quản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kumimoji="0" lang="en-US" sz="54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  <a:cs typeface="+mn-lt"/>
                </a:rPr>
                <a:t>lý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chất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lượng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và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kiểm</a:t>
              </a:r>
              <a:r>
                <a:rPr lang="en-US" sz="5400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 </a:t>
              </a:r>
              <a:r>
                <a:rPr lang="en-US" sz="5400" err="1">
                  <a:solidFill>
                    <a:srgbClr val="26416D"/>
                  </a:solidFill>
                  <a:latin typeface="Cambria"/>
                  <a:ea typeface="Cambria"/>
                  <a:cs typeface="+mn-lt"/>
                </a:rPr>
                <a:t>thử</a:t>
              </a:r>
              <a:endParaRPr lang="en-US" sz="5400" err="1">
                <a:latin typeface="Cambria"/>
                <a:ea typeface="Cambria"/>
                <a:cs typeface="+mn-lt"/>
              </a:endParaRPr>
            </a:p>
            <a:p>
              <a:pPr algn="ctr">
                <a:lnSpc>
                  <a:spcPts val="7839"/>
                </a:lnSpc>
                <a:spcAft>
                  <a:spcPts val="600"/>
                </a:spcAft>
                <a:defRPr/>
              </a:pPr>
              <a:endParaRPr lang="en-US" sz="54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EA02F4F5-FC41-4354-9636-15F7B43FEDBC}"/>
              </a:ext>
            </a:extLst>
          </p:cNvPr>
          <p:cNvSpPr txBox="1"/>
          <p:nvPr/>
        </p:nvSpPr>
        <p:spPr>
          <a:xfrm>
            <a:off x="1064481" y="1442534"/>
            <a:ext cx="12514297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000">
                <a:latin typeface="Cambria"/>
                <a:ea typeface="Cambria"/>
                <a:cs typeface="+mn-lt"/>
              </a:rPr>
              <a:t>4. </a:t>
            </a:r>
            <a:r>
              <a:rPr lang="vi-VN" sz="4000" err="1">
                <a:latin typeface="Cambria"/>
                <a:ea typeface="Cambria"/>
                <a:cs typeface="+mn-lt"/>
              </a:rPr>
              <a:t>Lập</a:t>
            </a:r>
            <a:r>
              <a:rPr lang="vi-VN" sz="4000">
                <a:latin typeface="Cambria"/>
                <a:ea typeface="Cambria"/>
                <a:cs typeface="+mn-lt"/>
              </a:rPr>
              <a:t> </a:t>
            </a:r>
            <a:r>
              <a:rPr lang="vi-VN" sz="4000" err="1">
                <a:latin typeface="Cambria"/>
                <a:ea typeface="Cambria"/>
                <a:cs typeface="+mn-lt"/>
              </a:rPr>
              <a:t>kế</a:t>
            </a:r>
            <a:r>
              <a:rPr lang="vi-VN" sz="4000">
                <a:latin typeface="Cambria"/>
                <a:ea typeface="Cambria"/>
                <a:cs typeface="+mn-lt"/>
              </a:rPr>
              <a:t> </a:t>
            </a:r>
            <a:r>
              <a:rPr lang="vi-VN" sz="4000" err="1">
                <a:latin typeface="Cambria"/>
                <a:ea typeface="Cambria"/>
                <a:cs typeface="+mn-lt"/>
              </a:rPr>
              <a:t>hoạch</a:t>
            </a:r>
            <a:r>
              <a:rPr lang="vi-VN" sz="4000">
                <a:latin typeface="Cambria"/>
                <a:ea typeface="Cambria"/>
                <a:cs typeface="+mn-lt"/>
              </a:rPr>
              <a:t> </a:t>
            </a:r>
            <a:r>
              <a:rPr lang="vi-VN" sz="4000" err="1">
                <a:latin typeface="Cambria"/>
                <a:ea typeface="Cambria"/>
                <a:cs typeface="+mn-lt"/>
              </a:rPr>
              <a:t>quản</a:t>
            </a:r>
            <a:r>
              <a:rPr lang="vi-VN" sz="4000">
                <a:latin typeface="Cambria"/>
                <a:ea typeface="Cambria"/>
                <a:cs typeface="+mn-lt"/>
              </a:rPr>
              <a:t> </a:t>
            </a:r>
            <a:r>
              <a:rPr lang="vi-VN" sz="4000" err="1">
                <a:latin typeface="Cambria"/>
                <a:ea typeface="Cambria"/>
                <a:cs typeface="+mn-lt"/>
              </a:rPr>
              <a:t>lý</a:t>
            </a:r>
            <a:r>
              <a:rPr lang="vi-VN" sz="4000">
                <a:latin typeface="Cambria"/>
                <a:ea typeface="Cambria"/>
                <a:cs typeface="+mn-lt"/>
              </a:rPr>
              <a:t> </a:t>
            </a:r>
            <a:r>
              <a:rPr lang="vi-VN" sz="4000" err="1">
                <a:latin typeface="Cambria"/>
                <a:ea typeface="Cambria"/>
                <a:cs typeface="+mn-lt"/>
              </a:rPr>
              <a:t>chất</a:t>
            </a:r>
            <a:r>
              <a:rPr lang="vi-VN" sz="4000">
                <a:latin typeface="Cambria"/>
                <a:ea typeface="Cambria"/>
                <a:cs typeface="+mn-lt"/>
              </a:rPr>
              <a:t> </a:t>
            </a:r>
            <a:r>
              <a:rPr lang="vi-VN" sz="4000" err="1">
                <a:latin typeface="Cambria"/>
                <a:ea typeface="Cambria"/>
                <a:cs typeface="+mn-lt"/>
              </a:rPr>
              <a:t>lượng</a:t>
            </a:r>
            <a:endParaRPr lang="en-US" err="1">
              <a:latin typeface="Cambria"/>
              <a:ea typeface="Cambria"/>
            </a:endParaRPr>
          </a:p>
          <a:p>
            <a:endParaRPr lang="en-US" sz="4000">
              <a:latin typeface="Cambria"/>
              <a:ea typeface="Cambria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84D7DA-1E21-4DEC-9262-07F6E559D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40453"/>
              </p:ext>
            </p:extLst>
          </p:nvPr>
        </p:nvGraphicFramePr>
        <p:xfrm>
          <a:off x="1129228" y="2561421"/>
          <a:ext cx="16535400" cy="715879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46422116"/>
                    </a:ext>
                  </a:extLst>
                </a:gridCol>
                <a:gridCol w="3314701">
                  <a:extLst>
                    <a:ext uri="{9D8B030D-6E8A-4147-A177-3AD203B41FA5}">
                      <a16:colId xmlns:a16="http://schemas.microsoft.com/office/drawing/2014/main" val="4255351005"/>
                    </a:ext>
                  </a:extLst>
                </a:gridCol>
                <a:gridCol w="12230100">
                  <a:extLst>
                    <a:ext uri="{9D8B030D-6E8A-4147-A177-3AD203B41FA5}">
                      <a16:colId xmlns:a16="http://schemas.microsoft.com/office/drawing/2014/main" val="1571714025"/>
                    </a:ext>
                  </a:extLst>
                </a:gridCol>
              </a:tblGrid>
              <a:tr h="697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STT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Đối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tượng</a:t>
                      </a:r>
                      <a:endParaRPr lang="en-US" sz="2800" err="1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Điều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kiện</a:t>
                      </a:r>
                      <a:endParaRPr lang="en-US" sz="2800" err="1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570117"/>
                  </a:ext>
                </a:extLst>
              </a:tr>
              <a:tr h="1166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1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Giao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diện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>
                          <a:effectLst/>
                          <a:latin typeface="Cambria"/>
                        </a:rPr>
                        <a:t>Giao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diện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theo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đúng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yêu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cầu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khách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hàng</a:t>
                      </a:r>
                      <a:endParaRPr lang="en-US" sz="2800">
                        <a:effectLst/>
                        <a:latin typeface="Cambria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Thống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nhất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với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bên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kế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393170"/>
                  </a:ext>
                </a:extLst>
              </a:tr>
              <a:tr h="18984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2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Dữ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Dữ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cần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được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bảo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mật</a:t>
                      </a:r>
                      <a:endParaRPr lang="en-US" sz="2800">
                        <a:effectLst/>
                        <a:latin typeface="Cambria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Dữ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truyền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tải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nhanh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chính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xác</a:t>
                      </a:r>
                      <a:endParaRPr lang="en-US" sz="2800">
                        <a:effectLst/>
                        <a:latin typeface="Cambria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Dữ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không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bị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mất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mát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khi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truyền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đi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875076"/>
                  </a:ext>
                </a:extLst>
              </a:tr>
              <a:tr h="89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3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Tài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tích</a:t>
                      </a:r>
                      <a:endParaRPr lang="en-US" sz="2800" err="1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lượng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tài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đảm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bảo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đầy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đủ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thông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tin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cho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khách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lẫn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bên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phát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triển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093654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4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An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toàn</a:t>
                      </a:r>
                      <a:endParaRPr lang="en-US" sz="2800" err="1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Hệ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thống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chịu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được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cuộc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tấn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công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587939"/>
                  </a:ext>
                </a:extLst>
              </a:tr>
              <a:tr h="11668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5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Tài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liệu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kế</a:t>
                      </a:r>
                      <a:endParaRPr lang="en-US" sz="2800" err="1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Biểu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đồ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lớp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Bản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vẽ</a:t>
                      </a:r>
                      <a:r>
                        <a:rPr lang="en-US" sz="2800">
                          <a:effectLst/>
                          <a:latin typeface="Cambria"/>
                        </a:rPr>
                        <a:t> CSDL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758885"/>
                  </a:ext>
                </a:extLst>
              </a:tr>
              <a:tr h="89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6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Hoàn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thiện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chức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năng</a:t>
                      </a:r>
                      <a:endParaRPr lang="en-US" sz="2800" err="1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Chạy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đúng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luồng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như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pha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và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kế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274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4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68CAD7B8-9088-4FE0-A3D0-A5A0B4A7E5B2}"/>
              </a:ext>
            </a:extLst>
          </p:cNvPr>
          <p:cNvGrpSpPr/>
          <p:nvPr/>
        </p:nvGrpSpPr>
        <p:grpSpPr>
          <a:xfrm>
            <a:off x="851053" y="325457"/>
            <a:ext cx="16611600" cy="3856576"/>
            <a:chOff x="0" y="-66887"/>
            <a:chExt cx="17186557" cy="3081989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AC2DB628-B8AA-490D-A8E0-B0A212336B0B}"/>
                </a:ext>
              </a:extLst>
            </p:cNvPr>
            <p:cNvSpPr txBox="1"/>
            <p:nvPr/>
          </p:nvSpPr>
          <p:spPr>
            <a:xfrm>
              <a:off x="0" y="-66887"/>
              <a:ext cx="17186557" cy="2328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Phần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VIII: Quản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lý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nhân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sự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và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tài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nguyên</a:t>
              </a:r>
              <a:endParaRPr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  <a:p>
              <a:pPr marL="914400" indent="-914400">
                <a:lnSpc>
                  <a:spcPts val="7839"/>
                </a:lnSpc>
                <a:buFontTx/>
                <a:buAutoNum type="arabicPeriod"/>
                <a:defRPr/>
              </a:pP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Các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vị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trí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trong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nhóm</a:t>
              </a:r>
              <a:r>
                <a:rPr lang="vi-VN" sz="5600">
                  <a:solidFill>
                    <a:srgbClr val="26416D"/>
                  </a:solidFill>
                  <a:latin typeface="Cambria"/>
                  <a:ea typeface="Cambria"/>
                </a:rPr>
                <a:t> 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thực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hiện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dự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án</a:t>
              </a:r>
              <a:endParaRPr lang="en-US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  <a:p>
              <a:pPr marR="0" lvl="0" algn="l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	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1.1. Thông tin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thành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viên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trong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nhóm</a:t>
              </a:r>
              <a:endParaRPr lang="en-US" sz="4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AAAD40C7-02AD-4788-A093-2A1A69D526C5}"/>
                </a:ext>
              </a:extLst>
            </p:cNvPr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1891E7-D7D8-4A34-97CC-209F36F9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26369"/>
              </p:ext>
            </p:extLst>
          </p:nvPr>
        </p:nvGraphicFramePr>
        <p:xfrm>
          <a:off x="1166686" y="3374006"/>
          <a:ext cx="16611599" cy="6649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500066">
                  <a:extLst>
                    <a:ext uri="{9D8B030D-6E8A-4147-A177-3AD203B41FA5}">
                      <a16:colId xmlns:a16="http://schemas.microsoft.com/office/drawing/2014/main" val="475824904"/>
                    </a:ext>
                  </a:extLst>
                </a:gridCol>
                <a:gridCol w="2595934">
                  <a:extLst>
                    <a:ext uri="{9D8B030D-6E8A-4147-A177-3AD203B41FA5}">
                      <a16:colId xmlns:a16="http://schemas.microsoft.com/office/drawing/2014/main" val="3916918844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1029887592"/>
                    </a:ext>
                  </a:extLst>
                </a:gridCol>
                <a:gridCol w="2147394">
                  <a:extLst>
                    <a:ext uri="{9D8B030D-6E8A-4147-A177-3AD203B41FA5}">
                      <a16:colId xmlns:a16="http://schemas.microsoft.com/office/drawing/2014/main" val="949569407"/>
                    </a:ext>
                  </a:extLst>
                </a:gridCol>
                <a:gridCol w="2789461">
                  <a:extLst>
                    <a:ext uri="{9D8B030D-6E8A-4147-A177-3AD203B41FA5}">
                      <a16:colId xmlns:a16="http://schemas.microsoft.com/office/drawing/2014/main" val="2383498914"/>
                    </a:ext>
                  </a:extLst>
                </a:gridCol>
                <a:gridCol w="2957464">
                  <a:extLst>
                    <a:ext uri="{9D8B030D-6E8A-4147-A177-3AD203B41FA5}">
                      <a16:colId xmlns:a16="http://schemas.microsoft.com/office/drawing/2014/main" val="3330314752"/>
                    </a:ext>
                  </a:extLst>
                </a:gridCol>
              </a:tblGrid>
              <a:tr h="424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Tên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thành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viên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Ngày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sinh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Địa</a:t>
                      </a:r>
                      <a:r>
                        <a:rPr lang="en-US" sz="2800">
                          <a:effectLst/>
                          <a:latin typeface="Cambria"/>
                        </a:rPr>
                        <a:t> chi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Giới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tính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Số</a:t>
                      </a:r>
                      <a:r>
                        <a:rPr lang="en-US" sz="2800">
                          <a:effectLst/>
                          <a:latin typeface="Cambria"/>
                        </a:rPr>
                        <a:t> 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điện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thoại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Vai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trò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908781"/>
                  </a:ext>
                </a:extLst>
              </a:tr>
              <a:tr h="868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Lê Ngọc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Hưng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18/10/2000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Cambria"/>
                        </a:rPr>
                        <a:t>TP </a:t>
                      </a:r>
                      <a:r>
                        <a:rPr lang="vi-VN" sz="2800" err="1">
                          <a:effectLst/>
                          <a:latin typeface="Cambria"/>
                        </a:rPr>
                        <a:t>Điện</a:t>
                      </a:r>
                      <a:r>
                        <a:rPr lang="vi-VN" sz="2800">
                          <a:effectLst/>
                          <a:latin typeface="Cambria"/>
                        </a:rPr>
                        <a:t> Biên, </a:t>
                      </a:r>
                      <a:r>
                        <a:rPr lang="vi-VN" sz="2800" err="1">
                          <a:effectLst/>
                          <a:latin typeface="Cambria"/>
                        </a:rPr>
                        <a:t>Điện</a:t>
                      </a:r>
                      <a:r>
                        <a:rPr lang="vi-VN" sz="2800">
                          <a:effectLst/>
                          <a:latin typeface="Cambria"/>
                        </a:rPr>
                        <a:t> Biên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Nam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0912776330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Quản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án</a:t>
                      </a:r>
                      <a:r>
                        <a:rPr lang="en-US" sz="280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phần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mềm</a:t>
                      </a:r>
                      <a:r>
                        <a:rPr lang="en-US" sz="2800">
                          <a:effectLst/>
                          <a:latin typeface="Cambria"/>
                        </a:rPr>
                        <a:t> (PM),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Lập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trình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viên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801775"/>
                  </a:ext>
                </a:extLst>
              </a:tr>
              <a:tr h="865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Đào Hồng Quân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13/7/2000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Đồng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Đa</a:t>
                      </a:r>
                      <a:r>
                        <a:rPr lang="en-US" sz="2800">
                          <a:effectLst/>
                          <a:latin typeface="Cambria"/>
                        </a:rPr>
                        <a:t>, Hà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Nội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Nam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0167221009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nghiệp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vụ</a:t>
                      </a:r>
                      <a:r>
                        <a:rPr lang="en-US" sz="2800">
                          <a:effectLst/>
                          <a:latin typeface="Cambria"/>
                        </a:rPr>
                        <a:t> (BA)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855331"/>
                  </a:ext>
                </a:extLst>
              </a:tr>
              <a:tr h="424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Nguyễn Văn Chung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18/08/2000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Thường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Tín</a:t>
                      </a:r>
                      <a:r>
                        <a:rPr lang="en-US" sz="2800">
                          <a:effectLst/>
                          <a:latin typeface="Cambria"/>
                        </a:rPr>
                        <a:t>, Hà Tây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Nam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0934767101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80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giao</a:t>
                      </a:r>
                      <a:r>
                        <a:rPr lang="en-US" sz="280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diện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3624108"/>
                  </a:ext>
                </a:extLst>
              </a:tr>
              <a:tr h="868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Lê Hoàng Long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20/10/2000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Thanh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Oai</a:t>
                      </a:r>
                      <a:r>
                        <a:rPr lang="en-US" sz="2800">
                          <a:effectLst/>
                          <a:latin typeface="Cambria"/>
                        </a:rPr>
                        <a:t>, Hà Tây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Nam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0162968701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cơ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sơ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̉ 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dư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̃ 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liệu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8249751"/>
                  </a:ext>
                </a:extLst>
              </a:tr>
              <a:tr h="1295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Phạm Xuân Tùng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21/10/2000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TP Vinh, </a:t>
                      </a:r>
                      <a:r>
                        <a:rPr lang="en-US" sz="2800" err="1">
                          <a:effectLst/>
                          <a:latin typeface="Cambria"/>
                        </a:rPr>
                        <a:t>Nghệ</a:t>
                      </a:r>
                      <a:r>
                        <a:rPr lang="en-US" sz="2800">
                          <a:effectLst/>
                          <a:latin typeface="Cambria"/>
                        </a:rPr>
                        <a:t> An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Nam</a:t>
                      </a: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0971265304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đảm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bảo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lượng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(QA, Tester)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966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81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b="1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DECCAF6-0F2E-422E-94FF-83B3FAE12290}"/>
              </a:ext>
            </a:extLst>
          </p:cNvPr>
          <p:cNvGrpSpPr/>
          <p:nvPr/>
        </p:nvGrpSpPr>
        <p:grpSpPr>
          <a:xfrm>
            <a:off x="837504" y="91348"/>
            <a:ext cx="16762860" cy="4641528"/>
            <a:chOff x="156955" y="-694183"/>
            <a:chExt cx="17343052" cy="3709285"/>
          </a:xfrm>
        </p:grpSpPr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41AB53BB-D44A-4326-857D-8CFCBFA11BA9}"/>
                </a:ext>
              </a:extLst>
            </p:cNvPr>
            <p:cNvSpPr txBox="1"/>
            <p:nvPr/>
          </p:nvSpPr>
          <p:spPr>
            <a:xfrm>
              <a:off x="313450" y="-694183"/>
              <a:ext cx="17186557" cy="2358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Phần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VIII: Quản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lý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nhân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sự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và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tài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nguyên</a:t>
              </a:r>
              <a:endParaRPr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  <a:p>
              <a:pPr marL="914400" indent="-914400">
                <a:lnSpc>
                  <a:spcPts val="7839"/>
                </a:lnSpc>
                <a:buFontTx/>
                <a:buAutoNum type="arabicPeriod"/>
                <a:defRPr/>
              </a:pP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Các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vị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trí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trong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nhóm</a:t>
              </a:r>
              <a:r>
                <a:rPr lang="vi-VN" sz="5600">
                  <a:solidFill>
                    <a:srgbClr val="26416D"/>
                  </a:solidFill>
                  <a:latin typeface="Cambria"/>
                  <a:ea typeface="Cambria"/>
                </a:rPr>
                <a:t> 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thực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hiện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dự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án</a:t>
              </a:r>
              <a:endParaRPr lang="en-US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	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1.2 Các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vị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trí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trong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đội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dự</a:t>
              </a:r>
              <a:r>
                <a: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48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án</a:t>
              </a:r>
              <a:endParaRPr lang="en-US" sz="48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1F80D9BD-B9DE-4953-B4BA-59F6BC560194}"/>
                </a:ext>
              </a:extLst>
            </p:cNvPr>
            <p:cNvSpPr txBox="1"/>
            <p:nvPr/>
          </p:nvSpPr>
          <p:spPr>
            <a:xfrm>
              <a:off x="156955" y="2397979"/>
              <a:ext cx="15773963" cy="617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BD4C5D-9568-407E-A084-EA2B3ECD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5161"/>
              </p:ext>
            </p:extLst>
          </p:nvPr>
        </p:nvGraphicFramePr>
        <p:xfrm>
          <a:off x="954447" y="3098266"/>
          <a:ext cx="16886590" cy="68556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495799">
                  <a:extLst>
                    <a:ext uri="{9D8B030D-6E8A-4147-A177-3AD203B41FA5}">
                      <a16:colId xmlns:a16="http://schemas.microsoft.com/office/drawing/2014/main" val="2958193881"/>
                    </a:ext>
                  </a:extLst>
                </a:gridCol>
                <a:gridCol w="9683686">
                  <a:extLst>
                    <a:ext uri="{9D8B030D-6E8A-4147-A177-3AD203B41FA5}">
                      <a16:colId xmlns:a16="http://schemas.microsoft.com/office/drawing/2014/main" val="1473908222"/>
                    </a:ext>
                  </a:extLst>
                </a:gridCol>
                <a:gridCol w="2707105">
                  <a:extLst>
                    <a:ext uri="{9D8B030D-6E8A-4147-A177-3AD203B41FA5}">
                      <a16:colId xmlns:a16="http://schemas.microsoft.com/office/drawing/2014/main" val="3151847685"/>
                    </a:ext>
                  </a:extLst>
                </a:gridCol>
              </a:tblGrid>
              <a:tr h="506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Vai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Trò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Trách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nhiệm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Thành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extLst>
                  <a:ext uri="{0D108BD9-81ED-4DB2-BD59-A6C34878D82A}">
                    <a16:rowId xmlns:a16="http://schemas.microsoft.com/office/drawing/2014/main" val="3067868105"/>
                  </a:ext>
                </a:extLst>
              </a:tr>
              <a:tr h="1403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Quản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án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phần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mềm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(PM)</a:t>
                      </a: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Quản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toàn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bộ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hoạt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động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của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nhóm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án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và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lập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cáo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án</a:t>
                      </a:r>
                      <a:r>
                        <a:rPr lang="en-US" sz="2400">
                          <a:effectLst/>
                          <a:latin typeface="Cambria"/>
                        </a:rPr>
                        <a:t>.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Đảm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bảo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công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việc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trong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toàn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bộ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quá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trình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của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dư</a:t>
                      </a:r>
                      <a:r>
                        <a:rPr lang="en-US" sz="2400">
                          <a:effectLst/>
                          <a:latin typeface="Cambria"/>
                        </a:rPr>
                        <a:t>̣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án</a:t>
                      </a: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Lê Ngọc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Hưng</a:t>
                      </a:r>
                    </a:p>
                  </a:txBody>
                  <a:tcPr marL="53731" marR="53731" marT="0" marB="0" anchor="ctr"/>
                </a:tc>
                <a:extLst>
                  <a:ext uri="{0D108BD9-81ED-4DB2-BD59-A6C34878D82A}">
                    <a16:rowId xmlns:a16="http://schemas.microsoft.com/office/drawing/2014/main" val="356617873"/>
                  </a:ext>
                </a:extLst>
              </a:tr>
              <a:tr h="518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thiết</a:t>
                      </a:r>
                      <a:br>
                        <a:rPr lang="en-US" sz="2400">
                          <a:effectLst/>
                          <a:latin typeface="Cambria"/>
                        </a:rPr>
                      </a:br>
                      <a:r>
                        <a:rPr lang="en-US" sz="24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giao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diện</a:t>
                      </a:r>
                      <a:br>
                        <a:rPr lang="en-US" sz="2400">
                          <a:effectLst/>
                          <a:latin typeface="Cambria"/>
                        </a:rPr>
                      </a:b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mbria"/>
                        </a:rPr>
                        <a:t>Xây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dựng</a:t>
                      </a:r>
                      <a:r>
                        <a:rPr lang="vi-VN" sz="2400">
                          <a:effectLst/>
                          <a:latin typeface="Cambria"/>
                        </a:rPr>
                        <a:t> giao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diện</a:t>
                      </a:r>
                      <a:r>
                        <a:rPr lang="vi-VN" sz="2400">
                          <a:effectLst/>
                          <a:latin typeface="Cambria"/>
                        </a:rPr>
                        <a:t> cho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hệ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thống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Nguyễn Văn Chung</a:t>
                      </a:r>
                    </a:p>
                  </a:txBody>
                  <a:tcPr marL="53731" marR="53731" marT="0" marB="0" anchor="ctr"/>
                </a:tc>
                <a:extLst>
                  <a:ext uri="{0D108BD9-81ED-4DB2-BD59-A6C34878D82A}">
                    <a16:rowId xmlns:a16="http://schemas.microsoft.com/office/drawing/2014/main" val="3026903271"/>
                  </a:ext>
                </a:extLst>
              </a:tr>
              <a:tr h="518051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nghiệp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vụ</a:t>
                      </a:r>
                      <a:r>
                        <a:rPr lang="en-US" sz="2400">
                          <a:effectLst/>
                          <a:latin typeface="Cambria"/>
                        </a:rPr>
                        <a:t> (BA)</a:t>
                      </a:r>
                    </a:p>
                  </a:txBody>
                  <a:tcPr marL="53731" marR="53731" marT="0" marB="0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Lấy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 yêu 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cầu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khách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hàng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 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và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 phân 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tích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hệ</a:t>
                      </a:r>
                      <a:r>
                        <a:rPr lang="vi-VN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b="0" i="0" u="none" strike="noStrike" noProof="0" err="1">
                          <a:effectLst/>
                          <a:latin typeface="Cambria"/>
                        </a:rPr>
                        <a:t>thống</a:t>
                      </a:r>
                      <a:endParaRPr lang="vi-VN">
                        <a:latin typeface="Cambria"/>
                      </a:endParaRPr>
                    </a:p>
                  </a:txBody>
                  <a:tcPr marL="53731" marR="53731" marT="0" marB="0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Đào Hồng Quân</a:t>
                      </a:r>
                    </a:p>
                  </a:txBody>
                  <a:tcPr marL="53731" marR="53731" marT="0" marB="0"/>
                </a:tc>
                <a:extLst>
                  <a:ext uri="{0D108BD9-81ED-4DB2-BD59-A6C34878D82A}">
                    <a16:rowId xmlns:a16="http://schemas.microsoft.com/office/drawing/2014/main" val="23816766"/>
                  </a:ext>
                </a:extLst>
              </a:tr>
              <a:tr h="527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đảm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bảo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lượng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(QA, Tester)</a:t>
                      </a:r>
                      <a:endParaRPr lang="vi-VN">
                        <a:latin typeface="Cambria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err="1">
                          <a:effectLst/>
                          <a:latin typeface="Cambria"/>
                        </a:rPr>
                        <a:t>Kiểm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thử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và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đảm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bảo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chất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lượng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phần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mềm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Phạm Xuân Tùng</a:t>
                      </a:r>
                    </a:p>
                  </a:txBody>
                  <a:tcPr marL="53731" marR="53731" marT="0" marB="0" anchor="ctr"/>
                </a:tc>
                <a:extLst>
                  <a:ext uri="{0D108BD9-81ED-4DB2-BD59-A6C34878D82A}">
                    <a16:rowId xmlns:a16="http://schemas.microsoft.com/office/drawing/2014/main" val="2253520155"/>
                  </a:ext>
                </a:extLst>
              </a:tr>
              <a:tr h="849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CSDL</a:t>
                      </a:r>
                      <a:br>
                        <a:rPr lang="en-US" sz="2400">
                          <a:effectLst/>
                          <a:latin typeface="Cambria"/>
                        </a:rPr>
                      </a:br>
                      <a:br>
                        <a:rPr lang="en-US" sz="2400">
                          <a:effectLst/>
                          <a:latin typeface="Cambria"/>
                        </a:rPr>
                      </a:b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kế</a:t>
                      </a:r>
                      <a:r>
                        <a:rPr lang="vi-VN" sz="2400">
                          <a:effectLst/>
                          <a:latin typeface="Cambria"/>
                        </a:rPr>
                        <a:t>, xây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dựng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hệ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thống</a:t>
                      </a:r>
                      <a:endParaRPr lang="en-US" sz="2400">
                        <a:effectLst/>
                        <a:latin typeface="Cambria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mbria"/>
                        </a:rPr>
                        <a:t>Cơ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sở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dữ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liệu</a:t>
                      </a:r>
                      <a:r>
                        <a:rPr lang="vi-VN" sz="2400">
                          <a:effectLst/>
                          <a:latin typeface="Cambria"/>
                        </a:rPr>
                        <a:t> cho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phần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mềm</a:t>
                      </a:r>
                      <a:br>
                        <a:rPr lang="vi-VN" sz="2400">
                          <a:effectLst/>
                          <a:latin typeface="Cambria"/>
                        </a:rPr>
                      </a:b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Lê Hoàng Long</a:t>
                      </a:r>
                    </a:p>
                  </a:txBody>
                  <a:tcPr marL="53731" marR="53731" marT="0" marB="0" anchor="ctr"/>
                </a:tc>
                <a:extLst>
                  <a:ext uri="{0D108BD9-81ED-4DB2-BD59-A6C34878D82A}">
                    <a16:rowId xmlns:a16="http://schemas.microsoft.com/office/drawing/2014/main" val="3242386502"/>
                  </a:ext>
                </a:extLst>
              </a:tr>
              <a:tr h="49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Lập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trình</a:t>
                      </a:r>
                      <a:br>
                        <a:rPr lang="en-US" sz="2400">
                          <a:effectLst/>
                          <a:latin typeface="Cambria"/>
                        </a:rPr>
                      </a:b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br>
                        <a:rPr lang="en-US" sz="2400">
                          <a:effectLst/>
                          <a:latin typeface="Cambria"/>
                        </a:rPr>
                      </a:b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err="1">
                          <a:effectLst/>
                          <a:latin typeface="Cambria"/>
                        </a:rPr>
                        <a:t>Viết</a:t>
                      </a:r>
                      <a:r>
                        <a:rPr lang="vi-VN" sz="2400">
                          <a:effectLst/>
                          <a:latin typeface="Cambria"/>
                        </a:rPr>
                        <a:t> chương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trình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và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cài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đặt</a:t>
                      </a:r>
                      <a:r>
                        <a:rPr lang="vi-VN" sz="2400">
                          <a:effectLst/>
                          <a:latin typeface="Cambria"/>
                        </a:rPr>
                        <a:t>,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tích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hợp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các</a:t>
                      </a:r>
                      <a:r>
                        <a:rPr lang="vi-VN" sz="2400">
                          <a:effectLst/>
                          <a:latin typeface="Cambria"/>
                        </a:rPr>
                        <a:t> </a:t>
                      </a:r>
                      <a:r>
                        <a:rPr lang="vi-VN" sz="2400" err="1">
                          <a:effectLst/>
                          <a:latin typeface="Cambria"/>
                        </a:rPr>
                        <a:t>module</a:t>
                      </a:r>
                      <a:br>
                        <a:rPr lang="vi-VN" sz="2400">
                          <a:effectLst/>
                          <a:latin typeface="Cambria"/>
                        </a:rPr>
                      </a:b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53731" marR="537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Lê Ngọc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Hưng</a:t>
                      </a:r>
                    </a:p>
                  </a:txBody>
                  <a:tcPr marL="53731" marR="53731" marT="0" marB="0" anchor="ctr"/>
                </a:tc>
                <a:extLst>
                  <a:ext uri="{0D108BD9-81ED-4DB2-BD59-A6C34878D82A}">
                    <a16:rowId xmlns:a16="http://schemas.microsoft.com/office/drawing/2014/main" val="375774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64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4005C5A-DDBA-4D27-B6F1-EF6CDDFE132E}"/>
              </a:ext>
            </a:extLst>
          </p:cNvPr>
          <p:cNvGrpSpPr/>
          <p:nvPr/>
        </p:nvGrpSpPr>
        <p:grpSpPr>
          <a:xfrm>
            <a:off x="609600" y="876300"/>
            <a:ext cx="16687800" cy="2813901"/>
            <a:chOff x="0" y="-66887"/>
            <a:chExt cx="17186557" cy="2721631"/>
          </a:xfrm>
        </p:grpSpPr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D9BD9CB6-28D2-4F28-BCD6-C9622EEFEFB9}"/>
                </a:ext>
              </a:extLst>
            </p:cNvPr>
            <p:cNvSpPr txBox="1"/>
            <p:nvPr/>
          </p:nvSpPr>
          <p:spPr>
            <a:xfrm>
              <a:off x="0" y="-66887"/>
              <a:ext cx="17186557" cy="1887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Phần</a:t>
              </a:r>
              <a:r>
                <a:rPr kumimoji="0" lang="vi-VN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VII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I</a:t>
              </a:r>
              <a:r>
                <a:rPr kumimoji="0" lang="vi-VN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: </a:t>
              </a:r>
              <a:r>
                <a:rPr kumimoji="0" lang="vi-VN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Quản</a:t>
              </a:r>
              <a:r>
                <a:rPr kumimoji="0" lang="vi-VN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lý</a:t>
              </a:r>
              <a:r>
                <a:rPr kumimoji="0" lang="vi-VN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nhân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sự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và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tài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nguyên</a:t>
              </a:r>
              <a:endParaRPr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5600">
                  <a:latin typeface="Cambria"/>
                  <a:ea typeface="Cambria"/>
                </a:rPr>
                <a:t>2</a:t>
              </a:r>
              <a:r>
                <a:rPr kumimoji="0" lang="it-IT" sz="5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.	Ma </a:t>
              </a:r>
              <a:r>
                <a:rPr kumimoji="0" lang="it-IT" sz="56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trận</a:t>
              </a:r>
              <a:r>
                <a:rPr kumimoji="0" lang="it-IT" sz="5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it-IT" sz="56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kỹ</a:t>
              </a:r>
              <a:r>
                <a:rPr kumimoji="0" lang="it-IT" sz="5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it-IT" sz="56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năng</a:t>
              </a:r>
              <a:endParaRPr lang="en-US" sz="5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DE49F46D-28BA-4910-8229-B74336A395C7}"/>
                </a:ext>
              </a:extLst>
            </p:cNvPr>
            <p:cNvSpPr txBox="1"/>
            <p:nvPr/>
          </p:nvSpPr>
          <p:spPr>
            <a:xfrm>
              <a:off x="627819" y="2144153"/>
              <a:ext cx="16323305" cy="5105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  <a:defRPr/>
              </a:pPr>
              <a:r>
                <a:rPr kumimoji="0" lang="vi-VN" sz="3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Kỹ</a:t>
              </a:r>
              <a:r>
                <a:rPr kumimoji="0" lang="vi-VN" sz="3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năng </a:t>
              </a:r>
              <a:r>
                <a:rPr kumimoji="0" lang="vi-VN" sz="3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nghiệp</a:t>
              </a:r>
              <a:r>
                <a:rPr kumimoji="0" lang="vi-VN" sz="3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3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mbria"/>
                  <a:ea typeface="Cambria"/>
                </a:rPr>
                <a:t>vụ</a:t>
              </a:r>
              <a:r>
                <a:rPr lang="vi-VN" sz="3000">
                  <a:latin typeface="Cambria"/>
                  <a:ea typeface="Cambria"/>
                </a:rPr>
                <a:t> (</a:t>
              </a:r>
              <a:r>
                <a:rPr lang="vi-VN" sz="3000" err="1">
                  <a:latin typeface="Cambria"/>
                  <a:ea typeface="Cambria"/>
                </a:rPr>
                <a:t>Đánh</a:t>
              </a:r>
              <a:r>
                <a:rPr lang="vi-VN" sz="3000">
                  <a:latin typeface="Cambria"/>
                  <a:ea typeface="Cambria"/>
                </a:rPr>
                <a:t> </a:t>
              </a:r>
              <a:r>
                <a:rPr lang="vi-VN" sz="3000" err="1">
                  <a:latin typeface="Cambria"/>
                  <a:ea typeface="Cambria"/>
                </a:rPr>
                <a:t>giá</a:t>
              </a:r>
              <a:r>
                <a:rPr lang="vi-VN" sz="3000">
                  <a:latin typeface="Cambria"/>
                  <a:ea typeface="Cambria"/>
                </a:rPr>
                <a:t> </a:t>
              </a:r>
              <a:r>
                <a:rPr lang="vi-VN" sz="3000" err="1">
                  <a:latin typeface="Cambria"/>
                  <a:ea typeface="Cambria"/>
                </a:rPr>
                <a:t>dựa</a:t>
              </a:r>
              <a:r>
                <a:rPr lang="vi-VN" sz="3000">
                  <a:latin typeface="Cambria"/>
                  <a:ea typeface="Cambria"/>
                </a:rPr>
                <a:t> trên </a:t>
              </a:r>
              <a:r>
                <a:rPr lang="vi-VN" sz="3000" err="1">
                  <a:latin typeface="Cambria"/>
                  <a:ea typeface="Cambria"/>
                </a:rPr>
                <a:t>số</a:t>
              </a:r>
              <a:r>
                <a:rPr lang="vi-VN" sz="3000">
                  <a:latin typeface="Cambria"/>
                  <a:ea typeface="Cambria"/>
                </a:rPr>
                <a:t> năm kinh nghiệm)</a:t>
              </a:r>
              <a:endParaRPr kumimoji="0" lang="vi-VN" sz="3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11FAE7-D605-4773-AA24-EA72B190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63556"/>
              </p:ext>
            </p:extLst>
          </p:nvPr>
        </p:nvGraphicFramePr>
        <p:xfrm>
          <a:off x="1219201" y="4330954"/>
          <a:ext cx="15849602" cy="527017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3178015708"/>
                    </a:ext>
                  </a:extLst>
                </a:gridCol>
                <a:gridCol w="1092648">
                  <a:extLst>
                    <a:ext uri="{9D8B030D-6E8A-4147-A177-3AD203B41FA5}">
                      <a16:colId xmlns:a16="http://schemas.microsoft.com/office/drawing/2014/main" val="221510998"/>
                    </a:ext>
                  </a:extLst>
                </a:gridCol>
                <a:gridCol w="2342021">
                  <a:extLst>
                    <a:ext uri="{9D8B030D-6E8A-4147-A177-3AD203B41FA5}">
                      <a16:colId xmlns:a16="http://schemas.microsoft.com/office/drawing/2014/main" val="2252443267"/>
                    </a:ext>
                  </a:extLst>
                </a:gridCol>
                <a:gridCol w="1979544">
                  <a:extLst>
                    <a:ext uri="{9D8B030D-6E8A-4147-A177-3AD203B41FA5}">
                      <a16:colId xmlns:a16="http://schemas.microsoft.com/office/drawing/2014/main" val="2462483170"/>
                    </a:ext>
                  </a:extLst>
                </a:gridCol>
                <a:gridCol w="1506175">
                  <a:extLst>
                    <a:ext uri="{9D8B030D-6E8A-4147-A177-3AD203B41FA5}">
                      <a16:colId xmlns:a16="http://schemas.microsoft.com/office/drawing/2014/main" val="3479960912"/>
                    </a:ext>
                  </a:extLst>
                </a:gridCol>
                <a:gridCol w="1848790">
                  <a:extLst>
                    <a:ext uri="{9D8B030D-6E8A-4147-A177-3AD203B41FA5}">
                      <a16:colId xmlns:a16="http://schemas.microsoft.com/office/drawing/2014/main" val="3215176644"/>
                    </a:ext>
                  </a:extLst>
                </a:gridCol>
                <a:gridCol w="1469763">
                  <a:extLst>
                    <a:ext uri="{9D8B030D-6E8A-4147-A177-3AD203B41FA5}">
                      <a16:colId xmlns:a16="http://schemas.microsoft.com/office/drawing/2014/main" val="3138253073"/>
                    </a:ext>
                  </a:extLst>
                </a:gridCol>
                <a:gridCol w="1953062">
                  <a:extLst>
                    <a:ext uri="{9D8B030D-6E8A-4147-A177-3AD203B41FA5}">
                      <a16:colId xmlns:a16="http://schemas.microsoft.com/office/drawing/2014/main" val="3606634191"/>
                    </a:ext>
                  </a:extLst>
                </a:gridCol>
              </a:tblGrid>
              <a:tr h="1846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  <a:latin typeface="Cambria"/>
                        </a:rPr>
                        <a:t>Họ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tên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Quản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án</a:t>
                      </a:r>
                      <a:endParaRPr lang="vi-VN"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Giao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tiếp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3200">
                          <a:effectLst/>
                          <a:latin typeface="Cambria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giao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diện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3200">
                          <a:effectLst/>
                          <a:latin typeface="Cambria"/>
                        </a:rPr>
                        <a:t> CSDL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err="1">
                          <a:effectLst/>
                          <a:latin typeface="Cambria"/>
                        </a:rPr>
                        <a:t>Phát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triển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phần</a:t>
                      </a:r>
                      <a:r>
                        <a:rPr lang="en-US" sz="3200">
                          <a:effectLst/>
                          <a:latin typeface="Cambria"/>
                        </a:rPr>
                        <a:t>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mềm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Kiểm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Thử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322311"/>
                  </a:ext>
                </a:extLst>
              </a:tr>
              <a:tr h="597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Lê Ngọc </a:t>
                      </a:r>
                      <a:r>
                        <a:rPr lang="en-US" sz="3200" err="1">
                          <a:effectLst/>
                          <a:latin typeface="Cambria"/>
                        </a:rPr>
                        <a:t>Hưng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 3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680926"/>
                  </a:ext>
                </a:extLst>
              </a:tr>
              <a:tr h="597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Đào Hồng Quân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 2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 3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895553"/>
                  </a:ext>
                </a:extLst>
              </a:tr>
              <a:tr h="597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Nguyễn Văn Chung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238137"/>
                  </a:ext>
                </a:extLst>
              </a:tr>
              <a:tr h="832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Lê Hoàng Long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3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 2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1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345932"/>
                  </a:ext>
                </a:extLst>
              </a:tr>
              <a:tr h="597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Phạm Xuân Tùng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1</a:t>
                      </a:r>
                      <a:endParaRPr lang="en-US" sz="32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739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0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D26EE4E6-B83B-4517-A121-101CAA5F43CD}"/>
              </a:ext>
            </a:extLst>
          </p:cNvPr>
          <p:cNvSpPr txBox="1"/>
          <p:nvPr/>
        </p:nvSpPr>
        <p:spPr>
          <a:xfrm>
            <a:off x="837504" y="3248639"/>
            <a:ext cx="15246263" cy="4573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Quy </a:t>
            </a:r>
            <a:r>
              <a:rPr kumimoji="0" lang="vi-VN" sz="32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ước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:</a:t>
            </a:r>
            <a:endParaRPr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- </a:t>
            </a:r>
            <a:r>
              <a:rPr kumimoji="0" lang="vi-VN" sz="3200" b="1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A (</a:t>
            </a:r>
            <a:r>
              <a:rPr lang="vi-VN" sz="3200" b="1" err="1">
                <a:solidFill>
                  <a:srgbClr val="26416D"/>
                </a:solidFill>
                <a:latin typeface="Cambria"/>
                <a:ea typeface="Cambria"/>
              </a:rPr>
              <a:t>Approve</a:t>
            </a:r>
            <a:r>
              <a:rPr kumimoji="0" lang="vi-VN" sz="3200" b="1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)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: Thông qua</a:t>
            </a:r>
            <a:endParaRPr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320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- </a:t>
            </a:r>
            <a:r>
              <a:rPr kumimoji="0" lang="vi-VN" sz="3200" b="1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C (</a:t>
            </a:r>
            <a:r>
              <a:rPr lang="vi-VN" sz="3200" b="1" err="1">
                <a:solidFill>
                  <a:srgbClr val="26416D"/>
                </a:solidFill>
                <a:latin typeface="Cambria"/>
                <a:ea typeface="Cambria"/>
              </a:rPr>
              <a:t>Contribute</a:t>
            </a:r>
            <a:r>
              <a:rPr kumimoji="0" lang="vi-VN" sz="3200" b="1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):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Đóng</a:t>
            </a: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góp</a:t>
            </a:r>
            <a:endParaRPr lang="vi-VN" sz="320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vi-VN" sz="3200" b="1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- R (</a:t>
            </a:r>
            <a:r>
              <a:rPr lang="vi-VN" sz="3200" b="1" err="1">
                <a:solidFill>
                  <a:srgbClr val="26416D"/>
                </a:solidFill>
                <a:latin typeface="Cambria"/>
                <a:ea typeface="Cambria"/>
              </a:rPr>
              <a:t>Review</a:t>
            </a:r>
            <a:r>
              <a:rPr kumimoji="0" lang="vi-VN" sz="3200" b="1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):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Đánh</a:t>
            </a: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giá</a:t>
            </a:r>
            <a:endParaRPr lang="vi-VN" sz="320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vi-VN" sz="3200" b="1">
                <a:solidFill>
                  <a:srgbClr val="26416D"/>
                </a:solidFill>
                <a:latin typeface="Cambria"/>
                <a:ea typeface="Cambria"/>
              </a:rPr>
              <a:t>- P (</a:t>
            </a:r>
            <a:r>
              <a:rPr lang="vi-VN" sz="3200" b="1" err="1">
                <a:solidFill>
                  <a:srgbClr val="26416D"/>
                </a:solidFill>
                <a:latin typeface="Cambria"/>
                <a:ea typeface="Cambria"/>
              </a:rPr>
              <a:t>Perform</a:t>
            </a:r>
            <a:r>
              <a:rPr lang="vi-VN" sz="3200" b="1">
                <a:solidFill>
                  <a:srgbClr val="26416D"/>
                </a:solidFill>
                <a:latin typeface="Cambria"/>
                <a:ea typeface="Cambria"/>
              </a:rPr>
              <a:t>):</a:t>
            </a: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Thực</a:t>
            </a: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hiện</a:t>
            </a:r>
            <a:endParaRPr lang="vi-VN" sz="3200">
              <a:solidFill>
                <a:srgbClr val="26416D"/>
              </a:solidFill>
              <a:latin typeface="Cambria"/>
              <a:ea typeface="Cambria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vi-VN" sz="3200" b="1">
                <a:solidFill>
                  <a:srgbClr val="26416D"/>
                </a:solidFill>
                <a:latin typeface="Cambria"/>
                <a:ea typeface="Cambria"/>
              </a:rPr>
              <a:t>- I (</a:t>
            </a:r>
            <a:r>
              <a:rPr lang="vi-VN" sz="3200" b="1" err="1">
                <a:solidFill>
                  <a:srgbClr val="26416D"/>
                </a:solidFill>
                <a:latin typeface="Cambria"/>
                <a:ea typeface="Cambria"/>
              </a:rPr>
              <a:t>Inform</a:t>
            </a:r>
            <a:r>
              <a:rPr lang="vi-VN" sz="3200" b="1">
                <a:solidFill>
                  <a:srgbClr val="26416D"/>
                </a:solidFill>
                <a:latin typeface="Cambria"/>
                <a:ea typeface="Cambria"/>
              </a:rPr>
              <a:t>):</a:t>
            </a: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Được</a:t>
            </a: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 thông </a:t>
            </a:r>
            <a:r>
              <a:rPr lang="vi-VN" sz="3200" err="1">
                <a:solidFill>
                  <a:srgbClr val="26416D"/>
                </a:solidFill>
                <a:latin typeface="Cambria"/>
                <a:ea typeface="Cambria"/>
              </a:rPr>
              <a:t>báo</a:t>
            </a:r>
            <a:endParaRPr lang="vi-VN" sz="3200">
              <a:solidFill>
                <a:srgbClr val="26416D"/>
              </a:solidFill>
              <a:latin typeface="Cambria"/>
              <a:ea typeface="Cambria"/>
            </a:endParaRPr>
          </a:p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lang="vi-VN" sz="3200">
                <a:solidFill>
                  <a:srgbClr val="26416D"/>
                </a:solidFill>
                <a:latin typeface="Cambria"/>
                <a:ea typeface="Cambria"/>
              </a:rPr>
              <a:t>                                                            </a:t>
            </a:r>
            <a:endParaRPr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C8CC6A5-B532-4044-9E72-5A0E7CC6A949}"/>
              </a:ext>
            </a:extLst>
          </p:cNvPr>
          <p:cNvSpPr txBox="1"/>
          <p:nvPr/>
        </p:nvSpPr>
        <p:spPr>
          <a:xfrm>
            <a:off x="685800" y="876301"/>
            <a:ext cx="16611600" cy="195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VIII: Quản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nhân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sự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tài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nguyên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5600">
                <a:solidFill>
                  <a:srgbClr val="26416D"/>
                </a:solidFill>
                <a:latin typeface="Cambria"/>
                <a:ea typeface="Cambria"/>
              </a:rPr>
              <a:t>3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.</a:t>
            </a:r>
            <a:r>
              <a:rPr lang="en-US" sz="5600">
                <a:solidFill>
                  <a:srgbClr val="26416D"/>
                </a:solidFill>
                <a:latin typeface="Cambria"/>
                <a:ea typeface="Cambria"/>
              </a:rPr>
              <a:t> 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Ma </a:t>
            </a:r>
            <a:r>
              <a:rPr kumimoji="0" lang="vi-VN" sz="56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trận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56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gán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56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trách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5600" b="0" i="0" u="none" strike="noStrike" kern="1200" cap="none" spc="0" normalizeH="0" baseline="0" noProof="0" err="1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rPr>
              <a:t>nhiệm</a:t>
            </a: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1887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CF2EE35-4A1D-4760-8450-575FE7EBF53C}"/>
              </a:ext>
            </a:extLst>
          </p:cNvPr>
          <p:cNvGrpSpPr/>
          <p:nvPr/>
        </p:nvGrpSpPr>
        <p:grpSpPr>
          <a:xfrm>
            <a:off x="685800" y="876301"/>
            <a:ext cx="16611600" cy="3483606"/>
            <a:chOff x="0" y="-66887"/>
            <a:chExt cx="17186557" cy="3619474"/>
          </a:xfrm>
        </p:grpSpPr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4AB25C23-3F50-471F-AEF3-8070A4C1D402}"/>
                </a:ext>
              </a:extLst>
            </p:cNvPr>
            <p:cNvSpPr txBox="1"/>
            <p:nvPr/>
          </p:nvSpPr>
          <p:spPr>
            <a:xfrm>
              <a:off x="0" y="-66887"/>
              <a:ext cx="17186557" cy="2027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Phần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VIII: Quản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lý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nhân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sự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và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tài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nguyên</a:t>
              </a:r>
              <a:endParaRPr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  <a:p>
              <a:pPr>
                <a:lnSpc>
                  <a:spcPts val="7839"/>
                </a:lnSpc>
                <a:defRPr/>
              </a:pPr>
              <a:r>
                <a:rPr lang="vi-VN" sz="5600">
                  <a:solidFill>
                    <a:srgbClr val="26416D"/>
                  </a:solidFill>
                  <a:latin typeface="Cambria"/>
                  <a:ea typeface="Cambria"/>
                </a:rPr>
                <a:t>3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.</a:t>
              </a:r>
              <a:r>
                <a:rPr lang="en-US" sz="5600">
                  <a:solidFill>
                    <a:srgbClr val="26416D"/>
                  </a:solidFill>
                  <a:latin typeface="Cambria"/>
                  <a:ea typeface="Cambria"/>
                </a:rPr>
                <a:t> 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Ma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trận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gán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trách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nhiệm</a:t>
              </a:r>
              <a:endParaRPr lang="en-US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3CF19239-F6EA-41C4-A7F1-584F3BD28D17}"/>
                </a:ext>
              </a:extLst>
            </p:cNvPr>
            <p:cNvSpPr txBox="1"/>
            <p:nvPr/>
          </p:nvSpPr>
          <p:spPr>
            <a:xfrm>
              <a:off x="156955" y="2397979"/>
              <a:ext cx="15773963" cy="11546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vi-VN" sz="32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                                                 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93EF6F-1372-4BDC-9F6C-D119F2C9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01749"/>
              </p:ext>
            </p:extLst>
          </p:nvPr>
        </p:nvGraphicFramePr>
        <p:xfrm>
          <a:off x="761651" y="3086100"/>
          <a:ext cx="16788773" cy="616975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86005">
                  <a:extLst>
                    <a:ext uri="{9D8B030D-6E8A-4147-A177-3AD203B41FA5}">
                      <a16:colId xmlns:a16="http://schemas.microsoft.com/office/drawing/2014/main" val="18641870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17171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6304487"/>
                    </a:ext>
                  </a:extLst>
                </a:gridCol>
                <a:gridCol w="4316968">
                  <a:extLst>
                    <a:ext uri="{9D8B030D-6E8A-4147-A177-3AD203B41FA5}">
                      <a16:colId xmlns:a16="http://schemas.microsoft.com/office/drawing/2014/main" val="203415758"/>
                    </a:ext>
                  </a:extLst>
                </a:gridCol>
                <a:gridCol w="1484157">
                  <a:extLst>
                    <a:ext uri="{9D8B030D-6E8A-4147-A177-3AD203B41FA5}">
                      <a16:colId xmlns:a16="http://schemas.microsoft.com/office/drawing/2014/main" val="1067417278"/>
                    </a:ext>
                  </a:extLst>
                </a:gridCol>
                <a:gridCol w="1724837">
                  <a:extLst>
                    <a:ext uri="{9D8B030D-6E8A-4147-A177-3AD203B41FA5}">
                      <a16:colId xmlns:a16="http://schemas.microsoft.com/office/drawing/2014/main" val="3625084154"/>
                    </a:ext>
                  </a:extLst>
                </a:gridCol>
                <a:gridCol w="1940823">
                  <a:extLst>
                    <a:ext uri="{9D8B030D-6E8A-4147-A177-3AD203B41FA5}">
                      <a16:colId xmlns:a16="http://schemas.microsoft.com/office/drawing/2014/main" val="3268911688"/>
                    </a:ext>
                  </a:extLst>
                </a:gridCol>
                <a:gridCol w="1940823">
                  <a:extLst>
                    <a:ext uri="{9D8B030D-6E8A-4147-A177-3AD203B41FA5}">
                      <a16:colId xmlns:a16="http://schemas.microsoft.com/office/drawing/2014/main" val="1990965772"/>
                    </a:ext>
                  </a:extLst>
                </a:gridCol>
                <a:gridCol w="1939300">
                  <a:extLst>
                    <a:ext uri="{9D8B030D-6E8A-4147-A177-3AD203B41FA5}">
                      <a16:colId xmlns:a16="http://schemas.microsoft.com/office/drawing/2014/main" val="3561192200"/>
                    </a:ext>
                  </a:extLst>
                </a:gridCol>
                <a:gridCol w="1939300">
                  <a:extLst>
                    <a:ext uri="{9D8B030D-6E8A-4147-A177-3AD203B41FA5}">
                      <a16:colId xmlns:a16="http://schemas.microsoft.com/office/drawing/2014/main" val="1509976595"/>
                    </a:ext>
                  </a:extLst>
                </a:gridCol>
              </a:tblGrid>
              <a:tr h="431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Tên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công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việc</a:t>
                      </a:r>
                      <a:endParaRPr lang="en-US" sz="24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PM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BA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giao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diện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  <a:latin typeface="Cambria"/>
                        </a:rPr>
                        <a:t>Nhân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viên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>
                          <a:effectLst/>
                          <a:latin typeface="Cambria"/>
                        </a:rPr>
                        <a:t> CSDL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Dev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Tester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3997719965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Quản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lý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dự</a:t>
                      </a:r>
                      <a:r>
                        <a:rPr lang="en-US" sz="240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err="1">
                          <a:effectLst/>
                          <a:latin typeface="Cambria"/>
                        </a:rPr>
                        <a:t>án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A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3387352431"/>
                  </a:ext>
                </a:extLst>
              </a:tr>
              <a:tr h="867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Xác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định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yêu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cầu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A,R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3499594284"/>
                  </a:ext>
                </a:extLst>
              </a:tr>
              <a:tr h="394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hệ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thống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A,C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2411887466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Xây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dựng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sơ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đồ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Use case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1809872475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tĩnh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A,C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2607807273"/>
                  </a:ext>
                </a:extLst>
              </a:tr>
              <a:tr h="212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Phân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động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4108545604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Xây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dựng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đặc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tả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yêu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cầu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phần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mềm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(SRS)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và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review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cơ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bản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3815101833"/>
                  </a:ext>
                </a:extLst>
              </a:tr>
              <a:tr h="64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hệ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thống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A,R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26509784"/>
                  </a:ext>
                </a:extLst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CSDL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A,R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2708441441"/>
                  </a:ext>
                </a:extLst>
              </a:tr>
              <a:tr h="212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biểu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đồ</a:t>
                      </a:r>
                      <a:r>
                        <a:rPr lang="en-US" sz="24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400" b="0" i="0" u="none" strike="noStrike" noProof="0" err="1">
                          <a:effectLst/>
                          <a:latin typeface="Cambria"/>
                        </a:rPr>
                        <a:t>lớp</a:t>
                      </a:r>
                      <a:endParaRPr lang="vi-VN">
                        <a:latin typeface="Cambria"/>
                      </a:endParaRP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A,R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35323" marR="35323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35323" marR="35323" marT="0" marB="0"/>
                </a:tc>
                <a:extLst>
                  <a:ext uri="{0D108BD9-81ED-4DB2-BD59-A6C34878D82A}">
                    <a16:rowId xmlns:a16="http://schemas.microsoft.com/office/drawing/2014/main" val="135324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66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E84EEA6-FDBA-43EF-87DB-2D3CE651E30C}"/>
              </a:ext>
            </a:extLst>
          </p:cNvPr>
          <p:cNvGrpSpPr/>
          <p:nvPr/>
        </p:nvGrpSpPr>
        <p:grpSpPr>
          <a:xfrm>
            <a:off x="727113" y="738590"/>
            <a:ext cx="16611600" cy="3483606"/>
            <a:chOff x="0" y="-66887"/>
            <a:chExt cx="17186557" cy="3619474"/>
          </a:xfrm>
        </p:grpSpPr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32BCE5C5-FF01-4ED8-844A-D0B04B1222EE}"/>
                </a:ext>
              </a:extLst>
            </p:cNvPr>
            <p:cNvSpPr txBox="1"/>
            <p:nvPr/>
          </p:nvSpPr>
          <p:spPr>
            <a:xfrm>
              <a:off x="0" y="-66887"/>
              <a:ext cx="17186557" cy="2027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Phần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VIII: Quản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lý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nhân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sự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và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tài</a:t>
              </a: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en-US" sz="60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nguyên</a:t>
              </a:r>
              <a:endParaRPr lang="en-US" sz="60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  <a:p>
              <a:pPr>
                <a:lnSpc>
                  <a:spcPts val="7839"/>
                </a:lnSpc>
                <a:defRPr/>
              </a:pPr>
              <a:r>
                <a:rPr lang="vi-VN" sz="5600">
                  <a:solidFill>
                    <a:srgbClr val="26416D"/>
                  </a:solidFill>
                  <a:latin typeface="Cambria"/>
                  <a:ea typeface="Cambria"/>
                </a:rPr>
                <a:t>3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.</a:t>
              </a:r>
              <a:r>
                <a:rPr lang="en-US" sz="5600">
                  <a:solidFill>
                    <a:srgbClr val="26416D"/>
                  </a:solidFill>
                  <a:latin typeface="Cambria"/>
                  <a:ea typeface="Cambria"/>
                </a:rPr>
                <a:t> 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Ma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trận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gán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trách</a:t>
              </a:r>
              <a:r>
                <a:rPr kumimoji="0" lang="vi-VN" sz="56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 </a:t>
              </a:r>
              <a:r>
                <a:rPr kumimoji="0" lang="vi-VN" sz="5600" b="0" i="0" u="none" strike="noStrike" kern="1200" cap="none" spc="0" normalizeH="0" baseline="0" noProof="0" err="1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Cambria"/>
                  <a:ea typeface="Cambria"/>
                </a:rPr>
                <a:t>nhiệm</a:t>
              </a:r>
              <a:endParaRPr lang="en-US" sz="56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Cambria"/>
                <a:ea typeface="Cambria"/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1898B2DF-BDFF-452B-AFD9-ADBAE9CF2C53}"/>
                </a:ext>
              </a:extLst>
            </p:cNvPr>
            <p:cNvSpPr txBox="1"/>
            <p:nvPr/>
          </p:nvSpPr>
          <p:spPr>
            <a:xfrm>
              <a:off x="156955" y="2397979"/>
              <a:ext cx="15773963" cy="11546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3200" b="0" i="0" u="none" strike="noStrike" kern="1200" cap="none" spc="0" normalizeH="0" baseline="0" noProof="0">
                  <a:ln>
                    <a:noFill/>
                  </a:ln>
                  <a:solidFill>
                    <a:srgbClr val="26416D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rPr>
                <a:t>                                                 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ts val="448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26416D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8F54AB-35C2-4460-8D1B-AA3D582F8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9969"/>
              </p:ext>
            </p:extLst>
          </p:nvPr>
        </p:nvGraphicFramePr>
        <p:xfrm>
          <a:off x="1926320" y="2691884"/>
          <a:ext cx="14754474" cy="723878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9147">
                  <a:extLst>
                    <a:ext uri="{9D8B030D-6E8A-4147-A177-3AD203B41FA5}">
                      <a16:colId xmlns:a16="http://schemas.microsoft.com/office/drawing/2014/main" val="3183572767"/>
                    </a:ext>
                  </a:extLst>
                </a:gridCol>
                <a:gridCol w="223770">
                  <a:extLst>
                    <a:ext uri="{9D8B030D-6E8A-4147-A177-3AD203B41FA5}">
                      <a16:colId xmlns:a16="http://schemas.microsoft.com/office/drawing/2014/main" val="355868039"/>
                    </a:ext>
                  </a:extLst>
                </a:gridCol>
                <a:gridCol w="105626">
                  <a:extLst>
                    <a:ext uri="{9D8B030D-6E8A-4147-A177-3AD203B41FA5}">
                      <a16:colId xmlns:a16="http://schemas.microsoft.com/office/drawing/2014/main" val="96776613"/>
                    </a:ext>
                  </a:extLst>
                </a:gridCol>
                <a:gridCol w="4079897">
                  <a:extLst>
                    <a:ext uri="{9D8B030D-6E8A-4147-A177-3AD203B41FA5}">
                      <a16:colId xmlns:a16="http://schemas.microsoft.com/office/drawing/2014/main" val="3127453476"/>
                    </a:ext>
                  </a:extLst>
                </a:gridCol>
                <a:gridCol w="1169194">
                  <a:extLst>
                    <a:ext uri="{9D8B030D-6E8A-4147-A177-3AD203B41FA5}">
                      <a16:colId xmlns:a16="http://schemas.microsoft.com/office/drawing/2014/main" val="1871697833"/>
                    </a:ext>
                  </a:extLst>
                </a:gridCol>
                <a:gridCol w="1492390">
                  <a:extLst>
                    <a:ext uri="{9D8B030D-6E8A-4147-A177-3AD203B41FA5}">
                      <a16:colId xmlns:a16="http://schemas.microsoft.com/office/drawing/2014/main" val="1612915388"/>
                    </a:ext>
                  </a:extLst>
                </a:gridCol>
                <a:gridCol w="1679271">
                  <a:extLst>
                    <a:ext uri="{9D8B030D-6E8A-4147-A177-3AD203B41FA5}">
                      <a16:colId xmlns:a16="http://schemas.microsoft.com/office/drawing/2014/main" val="2415100496"/>
                    </a:ext>
                  </a:extLst>
                </a:gridCol>
                <a:gridCol w="1679271">
                  <a:extLst>
                    <a:ext uri="{9D8B030D-6E8A-4147-A177-3AD203B41FA5}">
                      <a16:colId xmlns:a16="http://schemas.microsoft.com/office/drawing/2014/main" val="1913791669"/>
                    </a:ext>
                  </a:extLst>
                </a:gridCol>
                <a:gridCol w="1677954">
                  <a:extLst>
                    <a:ext uri="{9D8B030D-6E8A-4147-A177-3AD203B41FA5}">
                      <a16:colId xmlns:a16="http://schemas.microsoft.com/office/drawing/2014/main" val="2458302351"/>
                    </a:ext>
                  </a:extLst>
                </a:gridCol>
                <a:gridCol w="1677954">
                  <a:extLst>
                    <a:ext uri="{9D8B030D-6E8A-4147-A177-3AD203B41FA5}">
                      <a16:colId xmlns:a16="http://schemas.microsoft.com/office/drawing/2014/main" val="120720442"/>
                    </a:ext>
                  </a:extLst>
                </a:gridCol>
              </a:tblGrid>
              <a:tr h="6137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endParaRPr lang="en-US" sz="28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40113" marR="4011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biểu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đồ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hoạt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động</a:t>
                      </a:r>
                      <a:endParaRPr lang="vi-VN">
                        <a:latin typeface="Cambria"/>
                      </a:endParaRPr>
                    </a:p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1311666944"/>
                  </a:ext>
                </a:extLst>
              </a:tr>
              <a:tr h="241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biểu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đồ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tương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tác</a:t>
                      </a:r>
                      <a:endParaRPr lang="vi-VN">
                        <a:latin typeface="Cambria"/>
                      </a:endParaRPr>
                    </a:p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1547399617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Phát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triển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phần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mềm</a:t>
                      </a:r>
                      <a:endParaRPr lang="vi-VN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649167388"/>
                  </a:ext>
                </a:extLst>
              </a:tr>
              <a:tr h="365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Thiết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kế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giao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diện</a:t>
                      </a:r>
                      <a:endParaRPr lang="vi-VN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2054257830"/>
                  </a:ext>
                </a:extLst>
              </a:tr>
              <a:tr h="365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Xây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dựng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CSDL</a:t>
                      </a:r>
                      <a:endParaRPr lang="vi-VN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A,R,C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2942397429"/>
                  </a:ext>
                </a:extLst>
              </a:tr>
              <a:tr h="365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Cài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đặt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lớp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điều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khiển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cho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chức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năng</a:t>
                      </a:r>
                      <a:endParaRPr lang="en-US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2644995098"/>
                  </a:ext>
                </a:extLst>
              </a:tr>
              <a:tr h="365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Cài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đặt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tích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hợp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các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chức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năng</a:t>
                      </a:r>
                      <a:endParaRPr lang="vi-VN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217941827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Kiểm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thử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phần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mềm</a:t>
                      </a:r>
                      <a:endParaRPr lang="vi-VN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A,R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I,C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150181938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Đóng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gói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và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bàn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giao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sản</a:t>
                      </a:r>
                      <a:r>
                        <a:rPr lang="en-US" sz="2800" b="0" i="0" u="none" strike="noStrike" noProof="0">
                          <a:effectLst/>
                          <a:latin typeface="Cambria"/>
                        </a:rPr>
                        <a:t> </a:t>
                      </a:r>
                      <a:r>
                        <a:rPr lang="en-US" sz="2800" b="0" i="0" u="none" strike="noStrike" noProof="0" err="1">
                          <a:effectLst/>
                          <a:latin typeface="Cambria"/>
                        </a:rPr>
                        <a:t>phẩm</a:t>
                      </a:r>
                      <a:endParaRPr lang="vi-VN"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A,R,P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  <a:ea typeface="Yu Mincho"/>
                          <a:cs typeface="Times New Roman"/>
                        </a:rPr>
                        <a:t>I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"/>
                        </a:rPr>
                        <a:t>P</a:t>
                      </a: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effectLst/>
                          <a:latin typeface="Cambria"/>
                        </a:rPr>
                        <a:t>I</a:t>
                      </a: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3150576475"/>
                  </a:ext>
                </a:extLst>
              </a:tr>
              <a:tr h="73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2" marR="401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3" marR="40113" marT="0" marB="0"/>
                </a:tc>
                <a:tc>
                  <a:txBody>
                    <a:bodyPr/>
                    <a:lstStyle/>
                    <a:p>
                      <a:pPr marL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>
                        <a:effectLst/>
                        <a:latin typeface="Cambria"/>
                      </a:endParaRPr>
                    </a:p>
                  </a:txBody>
                  <a:tcPr marL="40112" marR="40112" marT="0" marB="0"/>
                </a:tc>
                <a:extLst>
                  <a:ext uri="{0D108BD9-81ED-4DB2-BD59-A6C34878D82A}">
                    <a16:rowId xmlns:a16="http://schemas.microsoft.com/office/drawing/2014/main" val="324124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698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B5277D4-D9C9-4701-BB86-095B24892FAE}"/>
              </a:ext>
            </a:extLst>
          </p:cNvPr>
          <p:cNvSpPr txBox="1"/>
          <p:nvPr/>
        </p:nvSpPr>
        <p:spPr>
          <a:xfrm>
            <a:off x="981419" y="1261890"/>
            <a:ext cx="16687800" cy="1951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lang="en-US" sz="6000">
                <a:solidFill>
                  <a:srgbClr val="000000"/>
                </a:solidFill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kumimoji="0" lang="it-IT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1.	</a:t>
            </a:r>
            <a:r>
              <a:rPr kumimoji="0" lang="it-IT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Các</a:t>
            </a:r>
            <a:r>
              <a:rPr kumimoji="0" lang="it-IT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it-IT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thành</a:t>
            </a:r>
            <a:r>
              <a:rPr kumimoji="0" lang="it-IT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lang="it-IT" sz="5600">
                <a:solidFill>
                  <a:srgbClr val="000000"/>
                </a:solidFill>
                <a:latin typeface="Cambria"/>
                <a:ea typeface="Cambria"/>
              </a:rPr>
              <a:t> </a:t>
            </a:r>
            <a:r>
              <a:rPr kumimoji="0" lang="it-IT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tham</a:t>
            </a:r>
            <a:r>
              <a:rPr kumimoji="0" lang="it-IT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it-IT" sz="5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gia</a:t>
            </a:r>
            <a:endParaRPr kumimoji="0" lang="en-US" sz="5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B3E9C3A-A1B4-4034-BF58-248562FE8559}"/>
              </a:ext>
            </a:extLst>
          </p:cNvPr>
          <p:cNvSpPr txBox="1"/>
          <p:nvPr/>
        </p:nvSpPr>
        <p:spPr>
          <a:xfrm>
            <a:off x="1932579" y="3429024"/>
            <a:ext cx="15849600" cy="3413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Nhóm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phát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triển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dự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án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</a:t>
            </a:r>
          </a:p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Trưởng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nhóm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dự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án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 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Lê 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Ngọc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 Hưng</a:t>
            </a:r>
            <a:endParaRPr lang="vi-VN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  <a:p>
            <a:pPr>
              <a:lnSpc>
                <a:spcPts val="4480"/>
              </a:lnSpc>
              <a:spcBef>
                <a:spcPct val="0"/>
              </a:spcBef>
              <a:defRPr/>
            </a:pP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Thành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viên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đội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dự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án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 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Đào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 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Hồng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 Quân, 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Nguyễn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 Văn Chung, Lê 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Hoàng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 Long, 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Phạm</a:t>
            </a:r>
            <a:r>
              <a:rPr lang="vi-VN" sz="3000">
                <a:solidFill>
                  <a:srgbClr val="000000"/>
                </a:solidFill>
                <a:latin typeface="Montserrat"/>
              </a:rPr>
              <a:t> Xuân </a:t>
            </a:r>
            <a:r>
              <a:rPr lang="vi-VN" sz="3000" err="1">
                <a:solidFill>
                  <a:srgbClr val="000000"/>
                </a:solidFill>
                <a:latin typeface="Montserrat"/>
              </a:rPr>
              <a:t>Tùng</a:t>
            </a:r>
            <a:endParaRPr lang="vi-VN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Đại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diện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phía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khách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hàng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Nguyễn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  <a:r>
              <a:rPr kumimoji="0" lang="vi-VN" sz="3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Quỳnh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Chi.</a:t>
            </a:r>
            <a:endParaRPr lang="vi-VN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I: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Tổng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quan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về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dự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án</a:t>
            </a:r>
            <a:endParaRPr lang="en-US" sz="540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4.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Sản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phẩm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bàn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giao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cuối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14809" y="2945636"/>
            <a:ext cx="14159428" cy="33477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• </a:t>
            </a:r>
            <a:r>
              <a:rPr lang="vi-VN" sz="2400" err="1">
                <a:latin typeface="Cambria"/>
                <a:ea typeface="+mn-lt"/>
                <a:cs typeface="Arial"/>
              </a:rPr>
              <a:t>Hệ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thống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phải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đầy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đủ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chức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nắng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và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giống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thiết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kế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mà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khách</a:t>
            </a:r>
            <a:r>
              <a:rPr lang="vi-VN" sz="2400">
                <a:latin typeface="Cambria"/>
                <a:ea typeface="+mn-lt"/>
                <a:cs typeface="Arial"/>
              </a:rPr>
              <a:t> yêu </a:t>
            </a:r>
            <a:r>
              <a:rPr lang="vi-VN" sz="2400" err="1">
                <a:latin typeface="Cambria"/>
                <a:ea typeface="+mn-lt"/>
                <a:cs typeface="Arial"/>
              </a:rPr>
              <a:t>cầu</a:t>
            </a:r>
            <a:r>
              <a:rPr lang="vi-VN" sz="2400">
                <a:latin typeface="Cambria"/>
                <a:ea typeface="+mn-lt"/>
                <a:cs typeface="Arial"/>
              </a:rPr>
              <a:t>.</a:t>
            </a:r>
            <a:endParaRPr lang="en-US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• </a:t>
            </a:r>
            <a:r>
              <a:rPr lang="vi-VN" sz="2400" err="1">
                <a:latin typeface="Cambria"/>
                <a:ea typeface="+mn-lt"/>
                <a:cs typeface="Arial"/>
              </a:rPr>
              <a:t>Mã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nguồn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của</a:t>
            </a:r>
            <a:r>
              <a:rPr lang="vi-VN" sz="2400">
                <a:latin typeface="Cambria"/>
                <a:ea typeface="+mn-lt"/>
                <a:cs typeface="Arial"/>
              </a:rPr>
              <a:t> chương </a:t>
            </a:r>
            <a:r>
              <a:rPr lang="vi-VN" sz="2400" err="1">
                <a:latin typeface="Cambria"/>
                <a:ea typeface="+mn-lt"/>
                <a:cs typeface="Arial"/>
              </a:rPr>
              <a:t>trình</a:t>
            </a:r>
            <a:r>
              <a:rPr lang="vi-VN" sz="2400">
                <a:latin typeface="Cambria"/>
                <a:ea typeface="+mn-lt"/>
                <a:cs typeface="Arial"/>
              </a:rPr>
              <a:t>.</a:t>
            </a:r>
            <a:endParaRPr lang="vi-VN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• </a:t>
            </a:r>
            <a:r>
              <a:rPr lang="vi-VN" sz="2400" err="1">
                <a:latin typeface="Cambria"/>
                <a:ea typeface="+mn-lt"/>
                <a:cs typeface="Arial"/>
              </a:rPr>
              <a:t>Tài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hướng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dẫn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sử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dụng</a:t>
            </a:r>
            <a:r>
              <a:rPr lang="vi-VN" sz="2400">
                <a:latin typeface="Cambria"/>
                <a:ea typeface="+mn-lt"/>
                <a:cs typeface="Arial"/>
              </a:rPr>
              <a:t>(</a:t>
            </a:r>
            <a:r>
              <a:rPr lang="vi-VN" sz="2400" err="1">
                <a:latin typeface="Cambria"/>
                <a:ea typeface="+mn-lt"/>
                <a:cs typeface="Arial"/>
              </a:rPr>
              <a:t>video</a:t>
            </a:r>
            <a:r>
              <a:rPr lang="vi-VN" sz="2400">
                <a:latin typeface="Cambria"/>
                <a:ea typeface="+mn-lt"/>
                <a:cs typeface="Arial"/>
              </a:rPr>
              <a:t>+ </a:t>
            </a:r>
            <a:r>
              <a:rPr lang="vi-VN" sz="2400" err="1">
                <a:latin typeface="Cambria"/>
                <a:ea typeface="+mn-lt"/>
                <a:cs typeface="Arial"/>
              </a:rPr>
              <a:t>hướng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dẫn</a:t>
            </a:r>
            <a:r>
              <a:rPr lang="vi-VN" sz="2400">
                <a:latin typeface="Cambria"/>
                <a:ea typeface="+mn-lt"/>
                <a:cs typeface="Arial"/>
              </a:rPr>
              <a:t>)</a:t>
            </a:r>
            <a:endParaRPr lang="vi-VN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• </a:t>
            </a:r>
            <a:r>
              <a:rPr lang="vi-VN" sz="2400" err="1">
                <a:latin typeface="Cambria"/>
                <a:ea typeface="+mn-lt"/>
                <a:cs typeface="Arial"/>
              </a:rPr>
              <a:t>Tài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quá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trình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phát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triển</a:t>
            </a:r>
            <a:endParaRPr lang="vi-VN">
              <a:latin typeface="Arial"/>
              <a:ea typeface="Cambri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sz="2400">
                <a:latin typeface="Cambria"/>
                <a:ea typeface="+mn-lt"/>
                <a:cs typeface="Arial"/>
              </a:rPr>
              <a:t>• Cơ </a:t>
            </a:r>
            <a:r>
              <a:rPr lang="vi-VN" sz="2400" err="1">
                <a:latin typeface="Cambria"/>
                <a:ea typeface="+mn-lt"/>
                <a:cs typeface="Arial"/>
              </a:rPr>
              <a:t>sở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dữ</a:t>
            </a:r>
            <a:r>
              <a:rPr lang="vi-VN" sz="2400">
                <a:latin typeface="Cambria"/>
                <a:ea typeface="+mn-lt"/>
                <a:cs typeface="Arial"/>
              </a:rPr>
              <a:t> </a:t>
            </a:r>
            <a:r>
              <a:rPr lang="vi-VN" sz="2400" err="1"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latin typeface="Cambria"/>
                <a:ea typeface="+mn-lt"/>
                <a:cs typeface="Arial"/>
              </a:rPr>
              <a:t>.</a:t>
            </a:r>
            <a:endParaRPr lang="en-US">
              <a:latin typeface="Arial"/>
              <a:ea typeface="Cambria"/>
              <a:cs typeface="Arial"/>
            </a:endParaRPr>
          </a:p>
          <a:p>
            <a:pPr algn="l">
              <a:lnSpc>
                <a:spcPct val="150000"/>
              </a:lnSpc>
            </a:pPr>
            <a:endParaRPr lang="vi-VN" sz="2400">
              <a:latin typeface="Cambria"/>
              <a:ea typeface="Cambria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97B76-5AF8-4F7A-9BF0-80E56C569B01}"/>
              </a:ext>
            </a:extLst>
          </p:cNvPr>
          <p:cNvSpPr txBox="1"/>
          <p:nvPr/>
        </p:nvSpPr>
        <p:spPr>
          <a:xfrm>
            <a:off x="2126254" y="5865811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5.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Các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bên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liên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quan</a:t>
            </a:r>
          </a:p>
        </p:txBody>
      </p:sp>
    </p:spTree>
    <p:extLst>
      <p:ext uri="{BB962C8B-B14F-4D97-AF65-F5344CB8AC3E}">
        <p14:creationId xmlns:p14="http://schemas.microsoft.com/office/powerpoint/2010/main" val="3247863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C1BCE8F-6C67-459E-8B55-308D9CEA8805}"/>
              </a:ext>
            </a:extLst>
          </p:cNvPr>
          <p:cNvSpPr txBox="1"/>
          <p:nvPr/>
        </p:nvSpPr>
        <p:spPr>
          <a:xfrm>
            <a:off x="594561" y="876300"/>
            <a:ext cx="16702839" cy="9885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2.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Các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hình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thức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giao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tiếp</a:t>
            </a:r>
          </a:p>
          <a:p>
            <a:pPr>
              <a:lnSpc>
                <a:spcPts val="7839"/>
              </a:lnSpc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2.1,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Giữa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các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thành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viên trong dự án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-       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Các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thành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viên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có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thể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trao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đổi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bằng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cách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:</a:t>
            </a:r>
            <a:endParaRPr lang="vi-VN" sz="3600">
              <a:solidFill>
                <a:srgbClr val="000000"/>
              </a:solidFill>
              <a:latin typeface="Arial"/>
              <a:ea typeface="Cambria"/>
              <a:cs typeface="Arial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+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Gặp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mặt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trực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tiếp</a:t>
            </a:r>
            <a:endParaRPr lang="vi-VN" sz="3600">
              <a:solidFill>
                <a:srgbClr val="000000"/>
              </a:solidFill>
              <a:latin typeface="Arial"/>
              <a:ea typeface="Cambria"/>
              <a:cs typeface="Arial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+ Trao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đổi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qua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internet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: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Mail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Github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Skype,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Zoom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,…</a:t>
            </a:r>
            <a:endParaRPr lang="vi-VN" sz="3600">
              <a:solidFill>
                <a:srgbClr val="000000"/>
              </a:solidFill>
              <a:latin typeface="Arial"/>
              <a:ea typeface="Cambria"/>
              <a:cs typeface="Arial"/>
            </a:endParaRPr>
          </a:p>
          <a:p>
            <a:pPr>
              <a:lnSpc>
                <a:spcPts val="7839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-       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Các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thành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viên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đại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diện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cho ban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dự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án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có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thể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trao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đổi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qua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internet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hằng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ngày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hoặc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gặp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trực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tiếp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hằng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tuần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với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nhóm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trưởng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nhóm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trưởng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trao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đổi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trực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tiếp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với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khách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hàng</a:t>
            </a:r>
            <a:endParaRPr lang="vi-VN" sz="3600" err="1">
              <a:solidFill>
                <a:srgbClr val="000000"/>
              </a:solidFill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560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endParaRPr lang="vi-VN" sz="5600">
              <a:solidFill>
                <a:srgbClr val="000000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67987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4F90990-6B7F-4075-9EA4-D104452D790D}"/>
              </a:ext>
            </a:extLst>
          </p:cNvPr>
          <p:cNvSpPr txBox="1"/>
          <p:nvPr/>
        </p:nvSpPr>
        <p:spPr>
          <a:xfrm>
            <a:off x="704730" y="1537312"/>
            <a:ext cx="16702839" cy="1165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</a:rPr>
              <a:t>2.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Các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hình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thức</a:t>
            </a:r>
            <a:r>
              <a:rPr lang="vi-VN" sz="5600">
                <a:solidFill>
                  <a:srgbClr val="000000"/>
                </a:solidFill>
                <a:latin typeface="Cambria"/>
                <a:ea typeface="Cambria"/>
              </a:rPr>
              <a:t> giao </a:t>
            </a:r>
            <a:r>
              <a:rPr lang="vi-VN" sz="5600" err="1">
                <a:solidFill>
                  <a:srgbClr val="000000"/>
                </a:solidFill>
                <a:latin typeface="Cambria"/>
                <a:ea typeface="Cambria"/>
              </a:rPr>
              <a:t>tiếp</a:t>
            </a:r>
            <a:endParaRPr lang="vi-VN" sz="560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2.2,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Giữa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trưởng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dự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án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và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Cambria"/>
              </a:rPr>
              <a:t>khách</a:t>
            </a:r>
            <a:r>
              <a:rPr lang="vi-VN" sz="3600">
                <a:solidFill>
                  <a:srgbClr val="000000"/>
                </a:solidFill>
                <a:latin typeface="Cambria"/>
                <a:ea typeface="Cambria"/>
              </a:rPr>
              <a:t> hàng</a:t>
            </a:r>
          </a:p>
          <a:p>
            <a:pPr algn="just">
              <a:defRPr/>
            </a:pPr>
            <a:r>
              <a:rPr lang="vi-VN" sz="3600">
                <a:solidFill>
                  <a:srgbClr val="000000"/>
                </a:solidFill>
                <a:latin typeface="Arial"/>
                <a:ea typeface="+mn-lt"/>
                <a:cs typeface="Arial"/>
              </a:rPr>
              <a:t>-      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 Thông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báo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cho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khách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hàng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về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độ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của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dự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án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trinh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bày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những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việc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vượt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độ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(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nếu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có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)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và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những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khó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khăn (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nếu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dự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án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đang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bị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chậm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)</a:t>
            </a:r>
            <a:endParaRPr lang="vi-VN">
              <a:solidFill>
                <a:srgbClr val="000000"/>
              </a:solidFill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-       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Tiếp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nhận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những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phản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hồi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yêu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cầu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từ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khách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hàng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(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khách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hàng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muốn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tăng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tiến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độ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muốn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thay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đổi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1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số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chức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năng trong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dự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</a:t>
            </a:r>
            <a:r>
              <a:rPr lang="vi-VN" sz="36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án</a:t>
            </a:r>
            <a:r>
              <a:rPr lang="vi-VN" sz="36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, …)</a:t>
            </a:r>
            <a:endParaRPr lang="vi-VN">
              <a:solidFill>
                <a:srgbClr val="000000"/>
              </a:solidFill>
              <a:latin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solidFill>
                <a:srgbClr val="000000"/>
              </a:solidFill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solidFill>
                <a:srgbClr val="000000"/>
              </a:solidFill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solidFill>
                <a:srgbClr val="000000"/>
              </a:solidFill>
              <a:latin typeface="Cambria"/>
              <a:ea typeface="Cambria"/>
              <a:cs typeface="Arial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endParaRPr lang="vi-VN" sz="3600">
              <a:solidFill>
                <a:srgbClr val="000000"/>
              </a:solidFill>
              <a:latin typeface="Arial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560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endParaRPr lang="vi-VN" sz="5600">
              <a:solidFill>
                <a:srgbClr val="000000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1260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D9C842A-CDFF-4767-AE4A-F70F3103ED05}"/>
              </a:ext>
            </a:extLst>
          </p:cNvPr>
          <p:cNvSpPr txBox="1"/>
          <p:nvPr/>
        </p:nvSpPr>
        <p:spPr>
          <a:xfrm>
            <a:off x="1131634" y="1165493"/>
            <a:ext cx="16702839" cy="10734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5600">
                <a:latin typeface="Cambria"/>
                <a:ea typeface="Cambria"/>
              </a:rPr>
              <a:t>3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.</a:t>
            </a:r>
            <a:r>
              <a:rPr lang="vi-VN" sz="5600">
                <a:latin typeface="Cambria"/>
                <a:ea typeface="Cambria"/>
              </a:rPr>
              <a:t> Phân </a:t>
            </a:r>
            <a:r>
              <a:rPr lang="vi-VN" sz="5600" err="1">
                <a:latin typeface="Cambria"/>
                <a:ea typeface="Cambria"/>
              </a:rPr>
              <a:t>tích</a:t>
            </a:r>
            <a:r>
              <a:rPr lang="vi-VN" sz="5600">
                <a:latin typeface="Cambria"/>
                <a:ea typeface="Cambria"/>
              </a:rPr>
              <a:t> </a:t>
            </a:r>
            <a:r>
              <a:rPr lang="vi-VN" sz="5600" err="1">
                <a:latin typeface="Cambria"/>
                <a:ea typeface="Cambria"/>
              </a:rPr>
              <a:t>các</a:t>
            </a:r>
            <a:r>
              <a:rPr lang="vi-VN" sz="5600">
                <a:latin typeface="Cambria"/>
                <a:ea typeface="Cambria"/>
              </a:rPr>
              <a:t> kênh giao </a:t>
            </a:r>
            <a:r>
              <a:rPr lang="vi-VN" sz="5600" err="1">
                <a:latin typeface="Cambria"/>
                <a:ea typeface="Cambria"/>
              </a:rPr>
              <a:t>tiếp</a:t>
            </a:r>
            <a:endParaRPr lang="vi-VN" sz="5600"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3600">
                <a:latin typeface="Cambria"/>
                <a:ea typeface="Cambria"/>
                <a:cs typeface="Arial"/>
              </a:rPr>
              <a:t>3.1, </a:t>
            </a:r>
            <a:r>
              <a:rPr lang="vi-VN" sz="3600" err="1">
                <a:latin typeface="Cambria"/>
                <a:ea typeface="Cambria"/>
                <a:cs typeface="Arial"/>
              </a:rPr>
              <a:t>Giữa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các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thành</a:t>
            </a:r>
            <a:r>
              <a:rPr lang="vi-VN" sz="3600">
                <a:latin typeface="Cambria"/>
                <a:ea typeface="Cambria"/>
                <a:cs typeface="Arial"/>
              </a:rPr>
              <a:t> viên </a:t>
            </a:r>
            <a:r>
              <a:rPr lang="vi-VN" sz="3600" err="1">
                <a:latin typeface="Cambria"/>
                <a:ea typeface="Cambria"/>
                <a:cs typeface="Arial"/>
              </a:rPr>
              <a:t>và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đại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diện</a:t>
            </a:r>
            <a:r>
              <a:rPr lang="vi-VN" sz="3600">
                <a:latin typeface="Cambria"/>
                <a:ea typeface="Cambria"/>
                <a:cs typeface="Arial"/>
              </a:rPr>
              <a:t> ban</a:t>
            </a: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  </a:t>
            </a:r>
            <a:r>
              <a:rPr lang="vi-VN" sz="3600" err="1">
                <a:latin typeface="Arial"/>
                <a:ea typeface="+mn-lt"/>
                <a:cs typeface="Arial"/>
              </a:rPr>
              <a:t>Nội</a:t>
            </a:r>
            <a:r>
              <a:rPr lang="vi-VN" sz="3600">
                <a:latin typeface="Arial"/>
                <a:ea typeface="+mn-lt"/>
                <a:cs typeface="Arial"/>
              </a:rPr>
              <a:t> dung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 </a:t>
            </a:r>
            <a:r>
              <a:rPr lang="vi-VN" sz="3600" err="1">
                <a:latin typeface="Arial"/>
                <a:ea typeface="+mn-lt"/>
                <a:cs typeface="Arial"/>
              </a:rPr>
              <a:t>Tiến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độ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  </a:t>
            </a:r>
            <a:r>
              <a:rPr lang="vi-VN" sz="3600" err="1">
                <a:latin typeface="Arial"/>
                <a:ea typeface="+mn-lt"/>
                <a:cs typeface="Arial"/>
              </a:rPr>
              <a:t>Hình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thức</a:t>
            </a:r>
            <a:r>
              <a:rPr lang="vi-VN" sz="3600">
                <a:latin typeface="Arial"/>
                <a:ea typeface="+mn-lt"/>
                <a:cs typeface="Arial"/>
              </a:rPr>
              <a:t>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+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trực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tiếp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+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 qua </a:t>
            </a:r>
            <a:r>
              <a:rPr lang="vi-VN" sz="3600" err="1">
                <a:latin typeface="Arial"/>
                <a:ea typeface="+mn-lt"/>
                <a:cs typeface="Arial"/>
              </a:rPr>
              <a:t>Mail</a:t>
            </a:r>
            <a:r>
              <a:rPr lang="vi-VN" sz="3600">
                <a:latin typeface="Arial"/>
                <a:ea typeface="+mn-lt"/>
                <a:cs typeface="Arial"/>
              </a:rPr>
              <a:t>, Skype,…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  </a:t>
            </a:r>
            <a:r>
              <a:rPr lang="vi-VN" sz="3600" err="1">
                <a:latin typeface="Arial"/>
                <a:ea typeface="+mn-lt"/>
                <a:cs typeface="Arial"/>
              </a:rPr>
              <a:t>Tần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suất</a:t>
            </a:r>
            <a:r>
              <a:rPr lang="vi-VN" sz="3600">
                <a:latin typeface="Arial"/>
                <a:ea typeface="+mn-lt"/>
                <a:cs typeface="Arial"/>
              </a:rPr>
              <a:t>: 3 </a:t>
            </a:r>
            <a:r>
              <a:rPr lang="vi-VN" sz="3600" err="1">
                <a:latin typeface="Arial"/>
                <a:ea typeface="+mn-lt"/>
                <a:cs typeface="Arial"/>
              </a:rPr>
              <a:t>ngày</a:t>
            </a:r>
            <a:r>
              <a:rPr lang="vi-VN" sz="3600">
                <a:latin typeface="Arial"/>
                <a:ea typeface="+mn-lt"/>
                <a:cs typeface="Arial"/>
              </a:rPr>
              <a:t>/1 </a:t>
            </a:r>
            <a:r>
              <a:rPr lang="vi-VN" sz="3600" err="1">
                <a:latin typeface="Arial"/>
                <a:ea typeface="+mn-lt"/>
                <a:cs typeface="Arial"/>
              </a:rPr>
              <a:t>lần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 </a:t>
            </a:r>
            <a:r>
              <a:rPr lang="vi-VN" sz="3600" err="1">
                <a:latin typeface="Arial"/>
                <a:ea typeface="+mn-lt"/>
                <a:cs typeface="Arial"/>
              </a:rPr>
              <a:t>Mục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đích</a:t>
            </a:r>
            <a:r>
              <a:rPr lang="vi-VN" sz="3600">
                <a:latin typeface="Arial"/>
                <a:ea typeface="+mn-lt"/>
                <a:cs typeface="Arial"/>
              </a:rPr>
              <a:t>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 </a:t>
            </a:r>
            <a:r>
              <a:rPr lang="vi-VN" sz="3600" err="1">
                <a:latin typeface="Arial"/>
                <a:ea typeface="+mn-lt"/>
                <a:cs typeface="Arial"/>
              </a:rPr>
              <a:t>Các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thành</a:t>
            </a:r>
            <a:r>
              <a:rPr lang="vi-VN" sz="3600">
                <a:latin typeface="Arial"/>
                <a:ea typeface="+mn-lt"/>
                <a:cs typeface="Arial"/>
              </a:rPr>
              <a:t> viên trong </a:t>
            </a:r>
            <a:r>
              <a:rPr lang="vi-VN" sz="3600" err="1">
                <a:latin typeface="Arial"/>
                <a:ea typeface="+mn-lt"/>
                <a:cs typeface="Arial"/>
              </a:rPr>
              <a:t>đội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dự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án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báo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cáo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với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đại</a:t>
            </a:r>
            <a:r>
              <a:rPr lang="vi-VN" sz="3600">
                <a:latin typeface="Arial"/>
                <a:ea typeface="+mn-lt"/>
                <a:cs typeface="Arial"/>
              </a:rPr>
              <a:t> diên ban </a:t>
            </a:r>
            <a:r>
              <a:rPr lang="vi-VN" sz="3600" err="1">
                <a:latin typeface="Arial"/>
                <a:ea typeface="+mn-lt"/>
                <a:cs typeface="Arial"/>
              </a:rPr>
              <a:t>về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thực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hiện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của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từng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người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để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đại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diện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có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thế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nắm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được</a:t>
            </a:r>
            <a:endParaRPr lang="vi-VN">
              <a:latin typeface="Arial"/>
              <a:cs typeface="Arial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396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71315FE-6414-4FA8-A4C6-808A1E7538F1}"/>
              </a:ext>
            </a:extLst>
          </p:cNvPr>
          <p:cNvSpPr txBox="1"/>
          <p:nvPr/>
        </p:nvSpPr>
        <p:spPr>
          <a:xfrm>
            <a:off x="1255573" y="1482228"/>
            <a:ext cx="16702839" cy="13735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5600">
                <a:latin typeface="Cambria"/>
                <a:ea typeface="Cambria"/>
              </a:rPr>
              <a:t>3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.</a:t>
            </a:r>
            <a:r>
              <a:rPr lang="vi-VN" sz="5600">
                <a:latin typeface="Cambria"/>
                <a:ea typeface="Cambria"/>
              </a:rPr>
              <a:t> Phân </a:t>
            </a:r>
            <a:r>
              <a:rPr lang="vi-VN" sz="5600" err="1">
                <a:latin typeface="Cambria"/>
                <a:ea typeface="Cambria"/>
              </a:rPr>
              <a:t>tích</a:t>
            </a:r>
            <a:r>
              <a:rPr lang="vi-VN" sz="5600">
                <a:latin typeface="Cambria"/>
                <a:ea typeface="Cambria"/>
              </a:rPr>
              <a:t> </a:t>
            </a:r>
            <a:r>
              <a:rPr lang="vi-VN" sz="5600" err="1">
                <a:latin typeface="Cambria"/>
                <a:ea typeface="Cambria"/>
              </a:rPr>
              <a:t>các</a:t>
            </a:r>
            <a:r>
              <a:rPr lang="vi-VN" sz="5600">
                <a:latin typeface="Cambria"/>
                <a:ea typeface="Cambria"/>
              </a:rPr>
              <a:t> kênh giao </a:t>
            </a:r>
            <a:r>
              <a:rPr lang="vi-VN" sz="5600" err="1">
                <a:latin typeface="Cambria"/>
                <a:ea typeface="Cambria"/>
              </a:rPr>
              <a:t>tiếp</a:t>
            </a:r>
            <a:endParaRPr lang="vi-VN" sz="5600"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3600">
                <a:latin typeface="Cambria"/>
                <a:ea typeface="Cambria"/>
                <a:cs typeface="Arial"/>
              </a:rPr>
              <a:t>3.2, </a:t>
            </a:r>
            <a:r>
              <a:rPr lang="vi-VN" sz="3600" err="1">
                <a:latin typeface="Cambria"/>
                <a:ea typeface="Cambria"/>
                <a:cs typeface="Arial"/>
              </a:rPr>
              <a:t>Giữa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các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đại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diện</a:t>
            </a:r>
            <a:r>
              <a:rPr lang="vi-VN" sz="3600">
                <a:latin typeface="Cambria"/>
                <a:ea typeface="Cambria"/>
                <a:cs typeface="Arial"/>
              </a:rPr>
              <a:t> ban </a:t>
            </a:r>
            <a:r>
              <a:rPr lang="vi-VN" sz="3600" err="1">
                <a:latin typeface="Cambria"/>
                <a:ea typeface="Cambria"/>
                <a:cs typeface="Arial"/>
              </a:rPr>
              <a:t>với</a:t>
            </a:r>
            <a:r>
              <a:rPr lang="vi-VN" sz="3600">
                <a:latin typeface="Cambria"/>
                <a:ea typeface="Cambria"/>
                <a:cs typeface="Arial"/>
              </a:rPr>
              <a:t> nhau</a:t>
            </a: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 -    </a:t>
            </a:r>
            <a:r>
              <a:rPr lang="vi-VN" sz="3600" err="1">
                <a:latin typeface="Arial"/>
                <a:ea typeface="+mn-lt"/>
                <a:cs typeface="Arial"/>
              </a:rPr>
              <a:t>Nội</a:t>
            </a:r>
            <a:r>
              <a:rPr lang="vi-VN" sz="3600">
                <a:latin typeface="Arial"/>
                <a:ea typeface="+mn-lt"/>
                <a:cs typeface="Arial"/>
              </a:rPr>
              <a:t> dung: </a:t>
            </a:r>
            <a:r>
              <a:rPr lang="vi-VN" sz="3600" err="1">
                <a:latin typeface="Arial"/>
                <a:ea typeface="+mn-lt"/>
                <a:cs typeface="Arial"/>
              </a:rPr>
              <a:t>Tiến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độ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 -    </a:t>
            </a:r>
            <a:r>
              <a:rPr lang="vi-VN" sz="3600" err="1">
                <a:latin typeface="Arial"/>
                <a:ea typeface="+mn-lt"/>
                <a:cs typeface="Arial"/>
              </a:rPr>
              <a:t>Hình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thức</a:t>
            </a:r>
            <a:r>
              <a:rPr lang="vi-VN" sz="3600">
                <a:latin typeface="Arial"/>
                <a:ea typeface="+mn-lt"/>
                <a:cs typeface="Arial"/>
              </a:rPr>
              <a:t>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+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trực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tiếp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+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 qua </a:t>
            </a:r>
            <a:r>
              <a:rPr lang="vi-VN" sz="3600" err="1">
                <a:latin typeface="Arial"/>
                <a:ea typeface="+mn-lt"/>
                <a:cs typeface="Arial"/>
              </a:rPr>
              <a:t>Mail</a:t>
            </a:r>
            <a:r>
              <a:rPr lang="vi-VN" sz="3600">
                <a:latin typeface="Arial"/>
                <a:ea typeface="+mn-lt"/>
                <a:cs typeface="Arial"/>
              </a:rPr>
              <a:t>, Skype,…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 </a:t>
            </a:r>
            <a:r>
              <a:rPr lang="vi-VN" sz="3600" err="1">
                <a:latin typeface="Arial"/>
                <a:ea typeface="+mn-lt"/>
                <a:cs typeface="Arial"/>
              </a:rPr>
              <a:t>Tần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suất</a:t>
            </a:r>
            <a:r>
              <a:rPr lang="vi-VN" sz="3600">
                <a:latin typeface="Arial"/>
                <a:ea typeface="+mn-lt"/>
                <a:cs typeface="Arial"/>
              </a:rPr>
              <a:t>: </a:t>
            </a:r>
            <a:r>
              <a:rPr lang="vi-VN" sz="3600" err="1">
                <a:latin typeface="Arial"/>
                <a:ea typeface="+mn-lt"/>
                <a:cs typeface="Arial"/>
              </a:rPr>
              <a:t>Phụ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thuộc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vào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tiến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độ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endParaRPr lang="vi-VN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</a:t>
            </a:r>
            <a:r>
              <a:rPr lang="vi-VN" sz="3600" err="1">
                <a:latin typeface="Arial"/>
                <a:ea typeface="+mn-lt"/>
                <a:cs typeface="Arial"/>
              </a:rPr>
              <a:t>Mục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đích</a:t>
            </a:r>
            <a:r>
              <a:rPr lang="vi-VN" sz="3600">
                <a:latin typeface="Arial"/>
                <a:ea typeface="+mn-lt"/>
                <a:cs typeface="Arial"/>
              </a:rPr>
              <a:t>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 </a:t>
            </a:r>
            <a:r>
              <a:rPr lang="vi-VN" sz="3600" err="1">
                <a:latin typeface="Arial"/>
                <a:ea typeface="+mn-lt"/>
                <a:cs typeface="Arial"/>
              </a:rPr>
              <a:t>Đại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diện</a:t>
            </a:r>
            <a:r>
              <a:rPr lang="vi-VN" sz="3600">
                <a:latin typeface="Arial"/>
                <a:ea typeface="+mn-lt"/>
                <a:cs typeface="Arial"/>
              </a:rPr>
              <a:t> ban 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với</a:t>
            </a:r>
            <a:r>
              <a:rPr lang="vi-VN" sz="3600">
                <a:latin typeface="Arial"/>
                <a:ea typeface="+mn-lt"/>
                <a:cs typeface="Arial"/>
              </a:rPr>
              <a:t> nhau </a:t>
            </a:r>
            <a:r>
              <a:rPr lang="vi-VN" sz="3600" err="1">
                <a:latin typeface="Arial"/>
                <a:ea typeface="+mn-lt"/>
                <a:cs typeface="Arial"/>
              </a:rPr>
              <a:t>về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các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của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mình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để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giúp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đỡ</a:t>
            </a:r>
            <a:r>
              <a:rPr lang="vi-VN" sz="3600">
                <a:latin typeface="Arial"/>
                <a:ea typeface="+mn-lt"/>
                <a:cs typeface="Arial"/>
              </a:rPr>
              <a:t> nhau trong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tiếp</a:t>
            </a:r>
            <a:r>
              <a:rPr lang="vi-VN" sz="3600">
                <a:latin typeface="Arial"/>
                <a:ea typeface="+mn-lt"/>
                <a:cs typeface="Arial"/>
              </a:rPr>
              <a:t> theo </a:t>
            </a:r>
            <a:r>
              <a:rPr lang="vi-VN" sz="3600" err="1">
                <a:latin typeface="Arial"/>
                <a:ea typeface="+mn-lt"/>
                <a:cs typeface="Arial"/>
              </a:rPr>
              <a:t>của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nhóm</a:t>
            </a:r>
            <a:endParaRPr lang="vi-VN">
              <a:latin typeface="Arial"/>
              <a:cs typeface="Arial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953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7A02E23-D340-4EE0-A9BC-68DAD1735D44}"/>
              </a:ext>
            </a:extLst>
          </p:cNvPr>
          <p:cNvSpPr txBox="1"/>
          <p:nvPr/>
        </p:nvSpPr>
        <p:spPr>
          <a:xfrm>
            <a:off x="1060373" y="1804012"/>
            <a:ext cx="16702839" cy="13181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5600">
                <a:latin typeface="Cambria"/>
                <a:ea typeface="Cambria"/>
              </a:rPr>
              <a:t>3</a:t>
            </a:r>
            <a:r>
              <a:rPr kumimoji="0" lang="vi-VN" sz="5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.</a:t>
            </a:r>
            <a:r>
              <a:rPr lang="vi-VN" sz="5600">
                <a:latin typeface="Cambria"/>
                <a:ea typeface="Cambria"/>
              </a:rPr>
              <a:t> Phân </a:t>
            </a:r>
            <a:r>
              <a:rPr lang="vi-VN" sz="5600" err="1">
                <a:latin typeface="Cambria"/>
                <a:ea typeface="Cambria"/>
              </a:rPr>
              <a:t>tích</a:t>
            </a:r>
            <a:r>
              <a:rPr lang="vi-VN" sz="5600">
                <a:latin typeface="Cambria"/>
                <a:ea typeface="Cambria"/>
              </a:rPr>
              <a:t> </a:t>
            </a:r>
            <a:r>
              <a:rPr lang="vi-VN" sz="5600" err="1">
                <a:latin typeface="Cambria"/>
                <a:ea typeface="Cambria"/>
              </a:rPr>
              <a:t>các</a:t>
            </a:r>
            <a:r>
              <a:rPr lang="vi-VN" sz="5600">
                <a:latin typeface="Cambria"/>
                <a:ea typeface="Cambria"/>
              </a:rPr>
              <a:t> kênh giao </a:t>
            </a:r>
            <a:r>
              <a:rPr lang="vi-VN" sz="5600" err="1">
                <a:latin typeface="Cambria"/>
                <a:ea typeface="Cambria"/>
              </a:rPr>
              <a:t>tiếp</a:t>
            </a:r>
            <a:endParaRPr lang="vi-VN" sz="5600"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3600">
                <a:latin typeface="Cambria"/>
                <a:ea typeface="Cambria"/>
                <a:cs typeface="Arial"/>
              </a:rPr>
              <a:t>3.3, </a:t>
            </a:r>
            <a:r>
              <a:rPr lang="vi-VN" sz="3600" err="1">
                <a:latin typeface="Cambria"/>
                <a:ea typeface="Cambria"/>
                <a:cs typeface="Arial"/>
              </a:rPr>
              <a:t>Giữa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các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đại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diện</a:t>
            </a:r>
            <a:r>
              <a:rPr lang="vi-VN" sz="3600">
                <a:latin typeface="Cambria"/>
                <a:ea typeface="Cambria"/>
                <a:cs typeface="Arial"/>
              </a:rPr>
              <a:t> ban </a:t>
            </a:r>
            <a:r>
              <a:rPr lang="vi-VN" sz="3600" err="1">
                <a:latin typeface="Cambria"/>
                <a:ea typeface="Cambria"/>
                <a:cs typeface="Arial"/>
              </a:rPr>
              <a:t>với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trưởng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dự</a:t>
            </a:r>
            <a:r>
              <a:rPr lang="vi-VN" sz="3600">
                <a:latin typeface="Cambria"/>
                <a:ea typeface="Cambria"/>
                <a:cs typeface="Arial"/>
              </a:rPr>
              <a:t> </a:t>
            </a:r>
            <a:r>
              <a:rPr lang="vi-VN" sz="3600" err="1">
                <a:latin typeface="Cambria"/>
                <a:ea typeface="Cambria"/>
                <a:cs typeface="Arial"/>
              </a:rPr>
              <a:t>án</a:t>
            </a:r>
            <a:endParaRPr lang="vi-VN" sz="3600">
              <a:latin typeface="Cambria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 -      </a:t>
            </a:r>
            <a:r>
              <a:rPr lang="vi-VN" sz="3600" err="1">
                <a:latin typeface="Arial"/>
                <a:ea typeface="+mn-lt"/>
                <a:cs typeface="Arial"/>
              </a:rPr>
              <a:t>Nội</a:t>
            </a:r>
            <a:r>
              <a:rPr lang="vi-VN" sz="3600">
                <a:latin typeface="Arial"/>
                <a:ea typeface="+mn-lt"/>
                <a:cs typeface="Arial"/>
              </a:rPr>
              <a:t> dung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 </a:t>
            </a:r>
            <a:r>
              <a:rPr lang="vi-VN" sz="3600" err="1">
                <a:latin typeface="Arial"/>
                <a:ea typeface="+mn-lt"/>
                <a:cs typeface="Arial"/>
              </a:rPr>
              <a:t>Tiến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độ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endParaRPr lang="vi-VN">
              <a:latin typeface="Arial"/>
              <a:ea typeface="+mn-lt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 </a:t>
            </a:r>
            <a:r>
              <a:rPr lang="vi-VN" sz="3600" err="1">
                <a:latin typeface="Arial"/>
                <a:ea typeface="+mn-lt"/>
                <a:cs typeface="Arial"/>
              </a:rPr>
              <a:t>Hình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thức</a:t>
            </a:r>
            <a:r>
              <a:rPr lang="vi-VN" sz="3600">
                <a:latin typeface="Arial"/>
                <a:ea typeface="+mn-lt"/>
                <a:cs typeface="Arial"/>
              </a:rPr>
              <a:t>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trực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tiếp</a:t>
            </a:r>
            <a:endParaRPr lang="vi-VN">
              <a:latin typeface="Arial"/>
              <a:ea typeface="+mn-lt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 </a:t>
            </a:r>
            <a:r>
              <a:rPr lang="vi-VN" sz="3600" err="1">
                <a:latin typeface="Arial"/>
                <a:ea typeface="+mn-lt"/>
                <a:cs typeface="Arial"/>
              </a:rPr>
              <a:t>Tần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suất</a:t>
            </a:r>
            <a:r>
              <a:rPr lang="vi-VN" sz="3600">
                <a:latin typeface="Arial"/>
                <a:ea typeface="+mn-lt"/>
                <a:cs typeface="Arial"/>
              </a:rPr>
              <a:t>: 1 </a:t>
            </a:r>
            <a:r>
              <a:rPr lang="vi-VN" sz="3600" err="1">
                <a:latin typeface="Arial"/>
                <a:ea typeface="+mn-lt"/>
                <a:cs typeface="Arial"/>
              </a:rPr>
              <a:t>tuần</a:t>
            </a:r>
            <a:r>
              <a:rPr lang="vi-VN" sz="3600">
                <a:latin typeface="Arial"/>
                <a:ea typeface="+mn-lt"/>
                <a:cs typeface="Arial"/>
              </a:rPr>
              <a:t>/1 </a:t>
            </a:r>
            <a:r>
              <a:rPr lang="vi-VN" sz="3600" err="1">
                <a:latin typeface="Arial"/>
                <a:ea typeface="+mn-lt"/>
                <a:cs typeface="Arial"/>
              </a:rPr>
              <a:t>lần</a:t>
            </a:r>
            <a:endParaRPr lang="vi-VN" err="1">
              <a:latin typeface="Arial"/>
              <a:cs typeface="Arial"/>
            </a:endParaRPr>
          </a:p>
          <a:p>
            <a:pPr algn="just">
              <a:defRPr/>
            </a:pPr>
            <a:r>
              <a:rPr lang="vi-VN" sz="3600">
                <a:latin typeface="Arial"/>
                <a:ea typeface="+mn-lt"/>
                <a:cs typeface="Arial"/>
              </a:rPr>
              <a:t>-      </a:t>
            </a:r>
            <a:r>
              <a:rPr lang="vi-VN" sz="3600" err="1">
                <a:latin typeface="Arial"/>
                <a:ea typeface="+mn-lt"/>
                <a:cs typeface="Arial"/>
              </a:rPr>
              <a:t>Mục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đích</a:t>
            </a:r>
            <a:r>
              <a:rPr lang="vi-VN" sz="3600">
                <a:latin typeface="Arial"/>
                <a:ea typeface="+mn-lt"/>
                <a:cs typeface="Arial"/>
              </a:rPr>
              <a:t> trao </a:t>
            </a:r>
            <a:r>
              <a:rPr lang="vi-VN" sz="3600" err="1">
                <a:latin typeface="Arial"/>
                <a:ea typeface="+mn-lt"/>
                <a:cs typeface="Arial"/>
              </a:rPr>
              <a:t>đổi</a:t>
            </a:r>
            <a:r>
              <a:rPr lang="vi-VN" sz="3600">
                <a:latin typeface="Arial"/>
                <a:ea typeface="+mn-lt"/>
                <a:cs typeface="Arial"/>
              </a:rPr>
              <a:t>: </a:t>
            </a:r>
            <a:r>
              <a:rPr lang="vi-VN" sz="3600" err="1">
                <a:latin typeface="Arial"/>
                <a:ea typeface="+mn-lt"/>
                <a:cs typeface="Arial"/>
              </a:rPr>
              <a:t>Đại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diện</a:t>
            </a:r>
            <a:r>
              <a:rPr lang="vi-VN" sz="3600">
                <a:latin typeface="Arial"/>
                <a:ea typeface="+mn-lt"/>
                <a:cs typeface="Arial"/>
              </a:rPr>
              <a:t> ban </a:t>
            </a:r>
            <a:r>
              <a:rPr lang="vi-VN" sz="3600" err="1">
                <a:latin typeface="Arial"/>
                <a:ea typeface="+mn-lt"/>
                <a:cs typeface="Arial"/>
              </a:rPr>
              <a:t>báo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cáo</a:t>
            </a:r>
            <a:r>
              <a:rPr lang="vi-VN" sz="3600">
                <a:latin typeface="Arial"/>
                <a:ea typeface="+mn-lt"/>
                <a:cs typeface="Arial"/>
              </a:rPr>
              <a:t> cho </a:t>
            </a:r>
            <a:r>
              <a:rPr lang="vi-VN" sz="3600" err="1">
                <a:latin typeface="Arial"/>
                <a:ea typeface="+mn-lt"/>
                <a:cs typeface="Arial"/>
              </a:rPr>
              <a:t>trưởng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nhóm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về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r>
              <a:rPr lang="vi-VN" sz="3600">
                <a:latin typeface="Arial"/>
                <a:ea typeface="+mn-lt"/>
                <a:cs typeface="Arial"/>
              </a:rPr>
              <a:t>, ý </a:t>
            </a:r>
            <a:r>
              <a:rPr lang="vi-VN" sz="3600" err="1">
                <a:latin typeface="Arial"/>
                <a:ea typeface="+mn-lt"/>
                <a:cs typeface="Arial"/>
              </a:rPr>
              <a:t>kiến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của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các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thành</a:t>
            </a:r>
            <a:r>
              <a:rPr lang="vi-VN" sz="3600">
                <a:latin typeface="Arial"/>
                <a:ea typeface="+mn-lt"/>
                <a:cs typeface="Arial"/>
              </a:rPr>
              <a:t> viên trong </a:t>
            </a:r>
            <a:r>
              <a:rPr lang="vi-VN" sz="3600" err="1">
                <a:latin typeface="Arial"/>
                <a:ea typeface="+mn-lt"/>
                <a:cs typeface="Arial"/>
              </a:rPr>
              <a:t>nhóm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của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mình</a:t>
            </a:r>
            <a:r>
              <a:rPr lang="vi-VN" sz="3600">
                <a:latin typeface="Arial"/>
                <a:ea typeface="+mn-lt"/>
                <a:cs typeface="Arial"/>
              </a:rPr>
              <a:t> </a:t>
            </a:r>
            <a:r>
              <a:rPr lang="vi-VN" sz="3600" err="1">
                <a:latin typeface="Arial"/>
                <a:ea typeface="+mn-lt"/>
                <a:cs typeface="Arial"/>
              </a:rPr>
              <a:t>về</a:t>
            </a:r>
            <a:r>
              <a:rPr lang="vi-VN" sz="3600">
                <a:latin typeface="Arial"/>
                <a:ea typeface="+mn-lt"/>
                <a:cs typeface="Arial"/>
              </a:rPr>
              <a:t> công </a:t>
            </a:r>
            <a:r>
              <a:rPr lang="vi-VN" sz="3600" err="1">
                <a:latin typeface="Arial"/>
                <a:ea typeface="+mn-lt"/>
                <a:cs typeface="Arial"/>
              </a:rPr>
              <a:t>việc</a:t>
            </a:r>
            <a:endParaRPr lang="vi-VN">
              <a:latin typeface="Arial"/>
              <a:ea typeface="+mn-lt"/>
              <a:cs typeface="Arial"/>
            </a:endParaRPr>
          </a:p>
          <a:p>
            <a:pPr algn="just"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2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C257811-9B87-45D1-B4CC-A3FB73254734}"/>
              </a:ext>
            </a:extLst>
          </p:cNvPr>
          <p:cNvSpPr txBox="1"/>
          <p:nvPr/>
        </p:nvSpPr>
        <p:spPr>
          <a:xfrm>
            <a:off x="908892" y="1198084"/>
            <a:ext cx="16702839" cy="16382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giao</a:t>
            </a:r>
            <a:r>
              <a:rPr kumimoji="0" lang="en-US" sz="6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tiếp</a:t>
            </a:r>
            <a:endParaRPr lang="en-US" sz="60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5600">
                <a:latin typeface="Cambria"/>
                <a:ea typeface="Cambria"/>
              </a:rPr>
              <a:t>3</a:t>
            </a:r>
            <a:r>
              <a:rPr kumimoji="0" lang="vi-VN" sz="56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.</a:t>
            </a:r>
            <a:r>
              <a:rPr lang="vi-VN" sz="5600">
                <a:latin typeface="Cambria"/>
                <a:ea typeface="Cambria"/>
              </a:rPr>
              <a:t> Phân </a:t>
            </a:r>
            <a:r>
              <a:rPr lang="vi-VN" sz="5600" err="1">
                <a:latin typeface="Cambria"/>
                <a:ea typeface="Cambria"/>
              </a:rPr>
              <a:t>tích</a:t>
            </a:r>
            <a:r>
              <a:rPr lang="vi-VN" sz="5600">
                <a:latin typeface="Cambria"/>
                <a:ea typeface="Cambria"/>
              </a:rPr>
              <a:t> </a:t>
            </a:r>
            <a:r>
              <a:rPr lang="vi-VN" sz="5600" err="1">
                <a:latin typeface="Cambria"/>
                <a:ea typeface="Cambria"/>
              </a:rPr>
              <a:t>các</a:t>
            </a:r>
            <a:r>
              <a:rPr lang="vi-VN" sz="5600">
                <a:latin typeface="Cambria"/>
                <a:ea typeface="Cambria"/>
              </a:rPr>
              <a:t> kênh giao </a:t>
            </a:r>
            <a:r>
              <a:rPr lang="vi-VN" sz="5600" err="1">
                <a:latin typeface="Cambria"/>
                <a:ea typeface="Cambria"/>
              </a:rPr>
              <a:t>tiếp</a:t>
            </a:r>
            <a:endParaRPr lang="vi-VN" sz="5600">
              <a:latin typeface="Cambria"/>
              <a:ea typeface="Cambria"/>
            </a:endParaRPr>
          </a:p>
          <a:p>
            <a:pPr>
              <a:lnSpc>
                <a:spcPts val="7839"/>
              </a:lnSpc>
              <a:defRPr/>
            </a:pPr>
            <a:r>
              <a:rPr lang="vi-VN" sz="3200">
                <a:latin typeface="Cambria"/>
                <a:ea typeface="Cambria"/>
                <a:cs typeface="Arial"/>
              </a:rPr>
              <a:t>3.4, </a:t>
            </a:r>
            <a:r>
              <a:rPr lang="vi-VN" sz="3200" err="1">
                <a:latin typeface="Cambria"/>
                <a:ea typeface="Cambria"/>
                <a:cs typeface="Arial"/>
              </a:rPr>
              <a:t>Giữa</a:t>
            </a:r>
            <a:r>
              <a:rPr lang="vi-VN" sz="3200">
                <a:latin typeface="Cambria"/>
                <a:ea typeface="Cambria"/>
                <a:cs typeface="Arial"/>
              </a:rPr>
              <a:t> </a:t>
            </a:r>
            <a:r>
              <a:rPr lang="vi-VN" sz="3200" err="1">
                <a:latin typeface="Cambria"/>
                <a:ea typeface="Cambria"/>
                <a:cs typeface="Arial"/>
              </a:rPr>
              <a:t>trưởng</a:t>
            </a:r>
            <a:r>
              <a:rPr lang="vi-VN" sz="3200">
                <a:latin typeface="Cambria"/>
                <a:ea typeface="Cambria"/>
                <a:cs typeface="Arial"/>
              </a:rPr>
              <a:t> </a:t>
            </a:r>
            <a:r>
              <a:rPr lang="vi-VN" sz="3200" err="1">
                <a:latin typeface="Cambria"/>
                <a:ea typeface="Cambria"/>
                <a:cs typeface="Arial"/>
              </a:rPr>
              <a:t>dự</a:t>
            </a:r>
            <a:r>
              <a:rPr lang="vi-VN" sz="3200">
                <a:latin typeface="Cambria"/>
                <a:ea typeface="Cambria"/>
                <a:cs typeface="Arial"/>
              </a:rPr>
              <a:t> </a:t>
            </a:r>
            <a:r>
              <a:rPr lang="vi-VN" sz="3200" err="1">
                <a:latin typeface="Cambria"/>
                <a:ea typeface="Cambria"/>
                <a:cs typeface="Arial"/>
              </a:rPr>
              <a:t>án</a:t>
            </a:r>
            <a:r>
              <a:rPr lang="vi-VN" sz="3200">
                <a:latin typeface="Cambria"/>
                <a:ea typeface="Cambria"/>
                <a:cs typeface="Arial"/>
              </a:rPr>
              <a:t> </a:t>
            </a:r>
            <a:r>
              <a:rPr lang="vi-VN" sz="3200" err="1">
                <a:latin typeface="Cambria"/>
                <a:ea typeface="Cambria"/>
                <a:cs typeface="Arial"/>
              </a:rPr>
              <a:t>và</a:t>
            </a:r>
            <a:r>
              <a:rPr lang="vi-VN" sz="3200">
                <a:latin typeface="Cambria"/>
                <a:ea typeface="Cambria"/>
                <a:cs typeface="Arial"/>
              </a:rPr>
              <a:t> </a:t>
            </a:r>
            <a:r>
              <a:rPr lang="vi-VN" sz="3200" err="1">
                <a:latin typeface="Cambria"/>
                <a:ea typeface="Cambria"/>
                <a:cs typeface="Arial"/>
              </a:rPr>
              <a:t>khách</a:t>
            </a:r>
            <a:r>
              <a:rPr lang="vi-VN" sz="3200">
                <a:latin typeface="Cambria"/>
                <a:ea typeface="Cambria"/>
                <a:cs typeface="Arial"/>
              </a:rPr>
              <a:t> </a:t>
            </a:r>
            <a:r>
              <a:rPr lang="vi-VN" sz="3200" err="1">
                <a:latin typeface="Cambria"/>
                <a:ea typeface="Cambria"/>
                <a:cs typeface="Arial"/>
              </a:rPr>
              <a:t>hàng</a:t>
            </a:r>
            <a:endParaRPr lang="vi-VN" sz="3200">
              <a:latin typeface="Cambria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200" err="1">
                <a:latin typeface="Cambria"/>
                <a:ea typeface="+mn-lt"/>
                <a:cs typeface="Arial"/>
              </a:rPr>
              <a:t>Nội</a:t>
            </a:r>
            <a:r>
              <a:rPr lang="vi-VN" sz="3200">
                <a:latin typeface="Cambria"/>
                <a:ea typeface="+mn-lt"/>
                <a:cs typeface="Arial"/>
              </a:rPr>
              <a:t> dung trao </a:t>
            </a:r>
            <a:r>
              <a:rPr lang="vi-VN" sz="3200" err="1">
                <a:latin typeface="Cambria"/>
                <a:ea typeface="+mn-lt"/>
                <a:cs typeface="Arial"/>
              </a:rPr>
              <a:t>đổi</a:t>
            </a:r>
            <a:r>
              <a:rPr lang="vi-VN" sz="3200">
                <a:latin typeface="Cambria"/>
                <a:ea typeface="+mn-lt"/>
                <a:cs typeface="Arial"/>
              </a:rPr>
              <a:t>: </a:t>
            </a:r>
            <a:r>
              <a:rPr lang="vi-VN" sz="3200" err="1">
                <a:latin typeface="Cambria"/>
                <a:ea typeface="+mn-lt"/>
                <a:cs typeface="Arial"/>
              </a:rPr>
              <a:t>Tiến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độ</a:t>
            </a:r>
            <a:r>
              <a:rPr lang="vi-VN" sz="3200">
                <a:latin typeface="Cambria"/>
                <a:ea typeface="+mn-lt"/>
                <a:cs typeface="Arial"/>
              </a:rPr>
              <a:t> công </a:t>
            </a:r>
            <a:r>
              <a:rPr lang="vi-VN" sz="3200" err="1">
                <a:latin typeface="Cambria"/>
                <a:ea typeface="+mn-lt"/>
                <a:cs typeface="Arial"/>
              </a:rPr>
              <a:t>việc</a:t>
            </a:r>
            <a:endParaRPr lang="vi-VN" sz="3200">
              <a:latin typeface="Cambria"/>
              <a:ea typeface="+mn-lt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-        </a:t>
            </a:r>
            <a:r>
              <a:rPr lang="vi-VN" sz="3200" err="1">
                <a:latin typeface="Cambria"/>
                <a:ea typeface="+mn-lt"/>
                <a:cs typeface="Arial"/>
              </a:rPr>
              <a:t>Hình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thức</a:t>
            </a:r>
            <a:r>
              <a:rPr lang="vi-VN" sz="3200">
                <a:latin typeface="Cambria"/>
                <a:ea typeface="+mn-lt"/>
                <a:cs typeface="Arial"/>
              </a:rPr>
              <a:t> trao </a:t>
            </a:r>
            <a:r>
              <a:rPr lang="vi-VN" sz="3200" err="1">
                <a:latin typeface="Cambria"/>
                <a:ea typeface="+mn-lt"/>
                <a:cs typeface="Arial"/>
              </a:rPr>
              <a:t>đổi</a:t>
            </a:r>
            <a:r>
              <a:rPr lang="vi-VN" sz="3200">
                <a:latin typeface="Cambria"/>
                <a:ea typeface="+mn-lt"/>
                <a:cs typeface="Arial"/>
              </a:rPr>
              <a:t>: Trao </a:t>
            </a:r>
            <a:r>
              <a:rPr lang="vi-VN" sz="3200" err="1">
                <a:latin typeface="Cambria"/>
                <a:ea typeface="+mn-lt"/>
                <a:cs typeface="Arial"/>
              </a:rPr>
              <a:t>đổi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trực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tiếp</a:t>
            </a:r>
            <a:endParaRPr lang="vi-VN" sz="3200">
              <a:latin typeface="Cambria"/>
              <a:ea typeface="+mn-lt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-        </a:t>
            </a:r>
            <a:r>
              <a:rPr lang="vi-VN" sz="3200" err="1">
                <a:latin typeface="Cambria"/>
                <a:ea typeface="+mn-lt"/>
                <a:cs typeface="Arial"/>
              </a:rPr>
              <a:t>Thời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điểm</a:t>
            </a:r>
            <a:r>
              <a:rPr lang="vi-VN" sz="3200">
                <a:latin typeface="Cambria"/>
                <a:ea typeface="+mn-lt"/>
                <a:cs typeface="Arial"/>
              </a:rPr>
              <a:t>:</a:t>
            </a:r>
            <a:endParaRPr lang="vi-VN" sz="3200">
              <a:latin typeface="Arial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+ </a:t>
            </a:r>
            <a:r>
              <a:rPr lang="vi-VN" sz="3200" err="1">
                <a:latin typeface="Cambria"/>
                <a:ea typeface="+mn-lt"/>
                <a:cs typeface="Arial"/>
              </a:rPr>
              <a:t>Bắt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đầu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dự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án</a:t>
            </a:r>
            <a:r>
              <a:rPr lang="vi-VN" sz="3200">
                <a:latin typeface="Cambria"/>
                <a:ea typeface="+mn-lt"/>
                <a:cs typeface="Arial"/>
              </a:rPr>
              <a:t> (</a:t>
            </a:r>
            <a:r>
              <a:rPr lang="vi-VN" sz="3200" err="1">
                <a:latin typeface="Cambria"/>
                <a:ea typeface="+mn-lt"/>
                <a:cs typeface="Arial"/>
              </a:rPr>
              <a:t>bắt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buộc</a:t>
            </a:r>
            <a:r>
              <a:rPr lang="vi-VN" sz="3200">
                <a:latin typeface="Cambria"/>
                <a:ea typeface="+mn-lt"/>
                <a:cs typeface="Arial"/>
              </a:rPr>
              <a:t>)</a:t>
            </a:r>
            <a:endParaRPr lang="vi-VN" sz="3200">
              <a:latin typeface="Arial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+ Đang </a:t>
            </a:r>
            <a:r>
              <a:rPr lang="vi-VN" sz="3200" err="1">
                <a:latin typeface="Cambria"/>
                <a:ea typeface="+mn-lt"/>
                <a:cs typeface="Arial"/>
              </a:rPr>
              <a:t>triển</a:t>
            </a:r>
            <a:r>
              <a:rPr lang="vi-VN" sz="3200">
                <a:latin typeface="Cambria"/>
                <a:ea typeface="+mn-lt"/>
                <a:cs typeface="Arial"/>
              </a:rPr>
              <a:t> khai </a:t>
            </a:r>
            <a:r>
              <a:rPr lang="vi-VN" sz="3200" err="1">
                <a:latin typeface="Cambria"/>
                <a:ea typeface="+mn-lt"/>
                <a:cs typeface="Arial"/>
              </a:rPr>
              <a:t>dự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án</a:t>
            </a:r>
            <a:r>
              <a:rPr lang="vi-VN" sz="3200">
                <a:latin typeface="Cambria"/>
                <a:ea typeface="+mn-lt"/>
                <a:cs typeface="Arial"/>
              </a:rPr>
              <a:t> (</a:t>
            </a:r>
            <a:r>
              <a:rPr lang="vi-VN" sz="3200" err="1">
                <a:latin typeface="Cambria"/>
                <a:ea typeface="+mn-lt"/>
                <a:cs typeface="Arial"/>
              </a:rPr>
              <a:t>tần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suất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gặp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mặt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phụ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thuộc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vào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cả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trưởng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dự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án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và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khách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hàng</a:t>
            </a:r>
            <a:r>
              <a:rPr lang="vi-VN" sz="3200">
                <a:latin typeface="Cambria"/>
                <a:ea typeface="+mn-lt"/>
                <a:cs typeface="Arial"/>
              </a:rPr>
              <a:t>)</a:t>
            </a:r>
            <a:endParaRPr lang="vi-VN" sz="3200">
              <a:latin typeface="Arial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+ </a:t>
            </a:r>
            <a:r>
              <a:rPr lang="vi-VN" sz="3200" err="1">
                <a:latin typeface="Cambria"/>
                <a:ea typeface="+mn-lt"/>
                <a:cs typeface="Arial"/>
              </a:rPr>
              <a:t>Bàn</a:t>
            </a:r>
            <a:r>
              <a:rPr lang="vi-VN" sz="3200">
                <a:latin typeface="Cambria"/>
                <a:ea typeface="+mn-lt"/>
                <a:cs typeface="Arial"/>
              </a:rPr>
              <a:t> giao </a:t>
            </a:r>
            <a:r>
              <a:rPr lang="vi-VN" sz="3200" err="1">
                <a:latin typeface="Cambria"/>
                <a:ea typeface="+mn-lt"/>
                <a:cs typeface="Arial"/>
              </a:rPr>
              <a:t>sản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phẩm</a:t>
            </a:r>
            <a:r>
              <a:rPr lang="vi-VN" sz="3200">
                <a:latin typeface="Cambria"/>
                <a:ea typeface="+mn-lt"/>
                <a:cs typeface="Arial"/>
              </a:rPr>
              <a:t> (</a:t>
            </a:r>
            <a:r>
              <a:rPr lang="vi-VN" sz="3200" err="1">
                <a:latin typeface="Cambria"/>
                <a:ea typeface="+mn-lt"/>
                <a:cs typeface="Arial"/>
              </a:rPr>
              <a:t>bắt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buộc</a:t>
            </a:r>
            <a:r>
              <a:rPr lang="vi-VN" sz="3200">
                <a:latin typeface="Cambria"/>
                <a:ea typeface="+mn-lt"/>
                <a:cs typeface="Arial"/>
              </a:rPr>
              <a:t>)</a:t>
            </a:r>
            <a:endParaRPr lang="vi-VN" sz="3200">
              <a:latin typeface="Arial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-        </a:t>
            </a:r>
            <a:r>
              <a:rPr lang="vi-VN" sz="3200" err="1">
                <a:latin typeface="Cambria"/>
                <a:ea typeface="+mn-lt"/>
                <a:cs typeface="Arial"/>
              </a:rPr>
              <a:t>Nội</a:t>
            </a:r>
            <a:r>
              <a:rPr lang="vi-VN" sz="3200">
                <a:latin typeface="Cambria"/>
                <a:ea typeface="+mn-lt"/>
                <a:cs typeface="Arial"/>
              </a:rPr>
              <a:t> dung trao </a:t>
            </a:r>
            <a:r>
              <a:rPr lang="vi-VN" sz="3200" err="1">
                <a:latin typeface="Cambria"/>
                <a:ea typeface="+mn-lt"/>
                <a:cs typeface="Arial"/>
              </a:rPr>
              <a:t>đổi</a:t>
            </a:r>
            <a:r>
              <a:rPr lang="vi-VN" sz="3200">
                <a:latin typeface="Cambria"/>
                <a:ea typeface="+mn-lt"/>
                <a:cs typeface="Arial"/>
              </a:rPr>
              <a:t>:</a:t>
            </a: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+ </a:t>
            </a:r>
            <a:r>
              <a:rPr lang="vi-VN" sz="3200" err="1">
                <a:latin typeface="Cambria"/>
                <a:ea typeface="+mn-lt"/>
                <a:cs typeface="Arial"/>
              </a:rPr>
              <a:t>Khách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hàng</a:t>
            </a:r>
            <a:r>
              <a:rPr lang="vi-VN" sz="3200">
                <a:latin typeface="Cambria"/>
                <a:ea typeface="+mn-lt"/>
                <a:cs typeface="Arial"/>
              </a:rPr>
              <a:t>: Đưa ra yêu </a:t>
            </a:r>
            <a:r>
              <a:rPr lang="vi-VN" sz="3200" err="1">
                <a:latin typeface="Cambria"/>
                <a:ea typeface="+mn-lt"/>
                <a:cs typeface="Arial"/>
              </a:rPr>
              <a:t>cầu</a:t>
            </a:r>
            <a:r>
              <a:rPr lang="vi-VN" sz="3200">
                <a:latin typeface="Cambria"/>
                <a:ea typeface="+mn-lt"/>
                <a:cs typeface="Arial"/>
              </a:rPr>
              <a:t>, </a:t>
            </a:r>
            <a:r>
              <a:rPr lang="vi-VN" sz="3200" err="1">
                <a:latin typeface="Cambria"/>
                <a:ea typeface="+mn-lt"/>
                <a:cs typeface="Arial"/>
              </a:rPr>
              <a:t>hình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thức</a:t>
            </a:r>
            <a:r>
              <a:rPr lang="vi-VN" sz="3200">
                <a:latin typeface="Cambria"/>
                <a:ea typeface="+mn-lt"/>
                <a:cs typeface="Arial"/>
              </a:rPr>
              <a:t> cho </a:t>
            </a:r>
            <a:r>
              <a:rPr lang="vi-VN" sz="3200" err="1">
                <a:latin typeface="Cambria"/>
                <a:ea typeface="+mn-lt"/>
                <a:cs typeface="Arial"/>
              </a:rPr>
              <a:t>sản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phẩm</a:t>
            </a:r>
            <a:endParaRPr lang="vi-VN" sz="3200">
              <a:latin typeface="Arial"/>
              <a:ea typeface="Cambria"/>
              <a:cs typeface="Arial"/>
            </a:endParaRPr>
          </a:p>
          <a:p>
            <a:pPr algn="just">
              <a:defRPr/>
            </a:pPr>
            <a:r>
              <a:rPr lang="vi-VN" sz="3200">
                <a:latin typeface="Cambria"/>
                <a:ea typeface="+mn-lt"/>
                <a:cs typeface="Arial"/>
              </a:rPr>
              <a:t>+ </a:t>
            </a:r>
            <a:r>
              <a:rPr lang="vi-VN" sz="3200" err="1">
                <a:latin typeface="Cambria"/>
                <a:ea typeface="+mn-lt"/>
                <a:cs typeface="Arial"/>
              </a:rPr>
              <a:t>Trưởng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nhóm</a:t>
            </a:r>
            <a:r>
              <a:rPr lang="vi-VN" sz="3200">
                <a:latin typeface="Cambria"/>
                <a:ea typeface="+mn-lt"/>
                <a:cs typeface="Arial"/>
              </a:rPr>
              <a:t>: </a:t>
            </a:r>
            <a:r>
              <a:rPr lang="vi-VN" sz="3200" err="1">
                <a:latin typeface="Cambria"/>
                <a:ea typeface="+mn-lt"/>
                <a:cs typeface="Arial"/>
              </a:rPr>
              <a:t>Tiếp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nhận</a:t>
            </a:r>
            <a:r>
              <a:rPr lang="vi-VN" sz="3200">
                <a:latin typeface="Cambria"/>
                <a:ea typeface="+mn-lt"/>
                <a:cs typeface="Arial"/>
              </a:rPr>
              <a:t> yêu </a:t>
            </a:r>
            <a:r>
              <a:rPr lang="vi-VN" sz="3200" err="1">
                <a:latin typeface="Cambria"/>
                <a:ea typeface="+mn-lt"/>
                <a:cs typeface="Arial"/>
              </a:rPr>
              <a:t>cầu</a:t>
            </a:r>
            <a:r>
              <a:rPr lang="vi-VN" sz="3200">
                <a:latin typeface="Cambria"/>
                <a:ea typeface="+mn-lt"/>
                <a:cs typeface="Arial"/>
              </a:rPr>
              <a:t>, đưa ra phân </a:t>
            </a:r>
            <a:r>
              <a:rPr lang="vi-VN" sz="3200" err="1">
                <a:latin typeface="Cambria"/>
                <a:ea typeface="+mn-lt"/>
                <a:cs typeface="Arial"/>
              </a:rPr>
              <a:t>tích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tính</a:t>
            </a:r>
            <a:r>
              <a:rPr lang="vi-VN" sz="3200">
                <a:latin typeface="Cambria"/>
                <a:ea typeface="+mn-lt"/>
                <a:cs typeface="Arial"/>
              </a:rPr>
              <a:t> năng </a:t>
            </a:r>
            <a:r>
              <a:rPr lang="vi-VN" sz="3200" err="1">
                <a:latin typeface="Cambria"/>
                <a:ea typeface="+mn-lt"/>
                <a:cs typeface="Arial"/>
              </a:rPr>
              <a:t>sản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phẩm</a:t>
            </a:r>
            <a:r>
              <a:rPr lang="vi-VN" sz="3200">
                <a:latin typeface="Cambria"/>
                <a:ea typeface="+mn-lt"/>
                <a:cs typeface="Arial"/>
              </a:rPr>
              <a:t>, </a:t>
            </a:r>
            <a:r>
              <a:rPr lang="vi-VN" sz="3200" err="1">
                <a:latin typeface="Cambria"/>
                <a:ea typeface="+mn-lt"/>
                <a:cs typeface="Arial"/>
              </a:rPr>
              <a:t>tiến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độ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dự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án</a:t>
            </a:r>
            <a:r>
              <a:rPr lang="vi-VN" sz="3200">
                <a:latin typeface="Cambria"/>
                <a:ea typeface="+mn-lt"/>
                <a:cs typeface="Arial"/>
              </a:rPr>
              <a:t>, </a:t>
            </a:r>
            <a:r>
              <a:rPr lang="vi-VN" sz="3200" err="1">
                <a:latin typeface="Cambria"/>
                <a:ea typeface="+mn-lt"/>
                <a:cs typeface="Arial"/>
              </a:rPr>
              <a:t>khó</a:t>
            </a:r>
            <a:r>
              <a:rPr lang="vi-VN" sz="3200">
                <a:latin typeface="Cambria"/>
                <a:ea typeface="+mn-lt"/>
                <a:cs typeface="Arial"/>
              </a:rPr>
              <a:t> khăn trong </a:t>
            </a:r>
            <a:r>
              <a:rPr lang="vi-VN" sz="3200" err="1">
                <a:latin typeface="Cambria"/>
                <a:ea typeface="+mn-lt"/>
                <a:cs typeface="Arial"/>
              </a:rPr>
              <a:t>quá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trình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làm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dự</a:t>
            </a:r>
            <a:r>
              <a:rPr lang="vi-VN" sz="3200">
                <a:latin typeface="Cambria"/>
                <a:ea typeface="+mn-lt"/>
                <a:cs typeface="Arial"/>
              </a:rPr>
              <a:t> </a:t>
            </a:r>
            <a:r>
              <a:rPr lang="vi-VN" sz="3200" err="1">
                <a:latin typeface="Cambria"/>
                <a:ea typeface="+mn-lt"/>
                <a:cs typeface="Arial"/>
              </a:rPr>
              <a:t>án</a:t>
            </a:r>
            <a:endParaRPr lang="vi-VN" sz="3200">
              <a:latin typeface="Arial"/>
              <a:ea typeface="Cambria"/>
              <a:cs typeface="Arial"/>
            </a:endParaRPr>
          </a:p>
          <a:p>
            <a:pPr algn="just">
              <a:defRPr/>
            </a:pPr>
            <a:endParaRPr lang="vi-VN" sz="3200">
              <a:latin typeface="Cambria"/>
              <a:ea typeface="Cambria"/>
              <a:cs typeface="Arial"/>
            </a:endParaRPr>
          </a:p>
          <a:p>
            <a:pPr algn="just">
              <a:defRPr/>
            </a:pPr>
            <a:endParaRPr lang="vi-VN" sz="3600">
              <a:latin typeface="Arial"/>
              <a:cs typeface="Arial"/>
            </a:endParaRPr>
          </a:p>
          <a:p>
            <a:pPr algn="just"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br>
              <a:rPr lang="en-US"/>
            </a:br>
            <a:endParaRPr lang="en-US">
              <a:cs typeface="Calibri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  <a:p>
            <a:pPr>
              <a:lnSpc>
                <a:spcPts val="7839"/>
              </a:lnSpc>
              <a:defRPr/>
            </a:pPr>
            <a:endParaRPr lang="vi-VN" sz="3600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703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31384" y="5843056"/>
            <a:ext cx="15013139" cy="52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44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26416D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F092D08-58FE-4597-964E-9A815BB4B38D}"/>
              </a:ext>
            </a:extLst>
          </p:cNvPr>
          <p:cNvSpPr txBox="1"/>
          <p:nvPr/>
        </p:nvSpPr>
        <p:spPr>
          <a:xfrm>
            <a:off x="151482" y="1198084"/>
            <a:ext cx="16687800" cy="9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Phần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IX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: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Quản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vi-VN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lý</a:t>
            </a:r>
            <a:r>
              <a:rPr kumimoji="0" lang="vi-VN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truyền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thông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và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mbria"/>
                <a:ea typeface="Cambria"/>
              </a:rPr>
              <a:t>giao</a:t>
            </a:r>
            <a:endParaRPr lang="en-US" sz="6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"/>
              <a:ea typeface="Cambri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13D2DC-D869-404C-95F7-08424542A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13780"/>
              </p:ext>
            </p:extLst>
          </p:nvPr>
        </p:nvGraphicFramePr>
        <p:xfrm>
          <a:off x="609600" y="2665623"/>
          <a:ext cx="16916399" cy="708659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424254114"/>
                    </a:ext>
                  </a:extLst>
                </a:gridCol>
                <a:gridCol w="2844291">
                  <a:extLst>
                    <a:ext uri="{9D8B030D-6E8A-4147-A177-3AD203B41FA5}">
                      <a16:colId xmlns:a16="http://schemas.microsoft.com/office/drawing/2014/main" val="3959617541"/>
                    </a:ext>
                  </a:extLst>
                </a:gridCol>
                <a:gridCol w="3785109">
                  <a:extLst>
                    <a:ext uri="{9D8B030D-6E8A-4147-A177-3AD203B41FA5}">
                      <a16:colId xmlns:a16="http://schemas.microsoft.com/office/drawing/2014/main" val="1003455005"/>
                    </a:ext>
                  </a:extLst>
                </a:gridCol>
                <a:gridCol w="4254374">
                  <a:extLst>
                    <a:ext uri="{9D8B030D-6E8A-4147-A177-3AD203B41FA5}">
                      <a16:colId xmlns:a16="http://schemas.microsoft.com/office/drawing/2014/main" val="2562564748"/>
                    </a:ext>
                  </a:extLst>
                </a:gridCol>
                <a:gridCol w="2679825">
                  <a:extLst>
                    <a:ext uri="{9D8B030D-6E8A-4147-A177-3AD203B41FA5}">
                      <a16:colId xmlns:a16="http://schemas.microsoft.com/office/drawing/2014/main" val="2353136278"/>
                    </a:ext>
                  </a:extLst>
                </a:gridCol>
              </a:tblGrid>
              <a:tr h="13633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342900" algn="l"/>
                        </a:tabLs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Loại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truyền</a:t>
                      </a:r>
                      <a:r>
                        <a:rPr lang="vi-VN" sz="2000">
                          <a:effectLst/>
                          <a:latin typeface="Cambria"/>
                        </a:rPr>
                        <a:t> thông</a:t>
                      </a:r>
                      <a:endParaRPr lang="en-US" sz="2000" b="1">
                        <a:effectLst/>
                        <a:latin typeface="Cambria"/>
                        <a:ea typeface="MS Mincho"/>
                        <a:cs typeface="Tahoma"/>
                      </a:endParaRPr>
                    </a:p>
                  </a:txBody>
                  <a:tcPr marL="27550" marR="275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Phương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thức</a:t>
                      </a:r>
                      <a:r>
                        <a:rPr lang="vi-VN" sz="2000">
                          <a:effectLst/>
                          <a:latin typeface="Cambria"/>
                        </a:rPr>
                        <a:t>  Công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cụ</a:t>
                      </a:r>
                      <a:endParaRPr lang="en-US" sz="2000" b="1">
                        <a:effectLst/>
                        <a:latin typeface="Cambria"/>
                        <a:ea typeface="MS Mincho"/>
                        <a:cs typeface="Tahoma"/>
                      </a:endParaRPr>
                    </a:p>
                  </a:txBody>
                  <a:tcPr marL="27550" marR="275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342900" algn="l"/>
                        </a:tabLs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Thời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gian</a:t>
                      </a:r>
                      <a:endParaRPr lang="en-US" sz="2000" b="1">
                        <a:effectLst/>
                        <a:latin typeface="Cambria"/>
                        <a:ea typeface="MS Mincho"/>
                        <a:cs typeface="Tahoma"/>
                      </a:endParaRPr>
                    </a:p>
                  </a:txBody>
                  <a:tcPr marL="27550" marR="275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342900" algn="l"/>
                        </a:tabLs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Nội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dung</a:t>
                      </a:r>
                      <a:endParaRPr lang="en-US" sz="2000" b="1">
                        <a:effectLst/>
                        <a:latin typeface="Cambria"/>
                        <a:ea typeface="MS Mincho"/>
                        <a:cs typeface="Tahoma"/>
                      </a:endParaRPr>
                    </a:p>
                  </a:txBody>
                  <a:tcPr marL="27550" marR="275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342900" algn="l"/>
                        </a:tabLs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Người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tham gia /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Người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chịu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trách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nhiệm</a:t>
                      </a:r>
                      <a:endParaRPr lang="en-US" sz="2000" b="1">
                        <a:effectLst/>
                        <a:latin typeface="Cambria"/>
                        <a:ea typeface="MS Mincho"/>
                        <a:cs typeface="Tahoma"/>
                      </a:endParaRPr>
                    </a:p>
                  </a:txBody>
                  <a:tcPr marL="27550" marR="27550" marT="0" marB="0" anchor="ctr"/>
                </a:tc>
                <a:extLst>
                  <a:ext uri="{0D108BD9-81ED-4DB2-BD59-A6C34878D82A}">
                    <a16:rowId xmlns:a16="http://schemas.microsoft.com/office/drawing/2014/main" val="3265315122"/>
                  </a:ext>
                </a:extLst>
              </a:tr>
              <a:tr h="13411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Lập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lịch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MS Project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Vào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đầu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mỗi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giai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đoạn</a:t>
                      </a:r>
                      <a:r>
                        <a:rPr lang="vi-VN" sz="2000">
                          <a:effectLst/>
                          <a:latin typeface="Cambria"/>
                        </a:rPr>
                        <a:t>,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và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hàng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tuần</a:t>
                      </a:r>
                      <a:r>
                        <a:rPr lang="vi-VN" sz="2000">
                          <a:effectLst/>
                          <a:latin typeface="Cambria"/>
                        </a:rPr>
                        <a:t>.</a:t>
                      </a: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Tinh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chỉnh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và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dời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lại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thời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gian khi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cần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thiết</a:t>
                      </a:r>
                      <a:r>
                        <a:rPr lang="vi-VN" sz="2000">
                          <a:effectLst/>
                          <a:latin typeface="Cambria"/>
                        </a:rPr>
                        <a:t>.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Lên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kế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hoạch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về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thời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gian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thực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hiện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dự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án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Trưởng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nhóm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dự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án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extLst>
                  <a:ext uri="{0D108BD9-81ED-4DB2-BD59-A6C34878D82A}">
                    <a16:rowId xmlns:a16="http://schemas.microsoft.com/office/drawing/2014/main" val="1740509210"/>
                  </a:ext>
                </a:extLst>
              </a:tr>
              <a:tr h="11809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Phân công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nhiệm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vụ</a:t>
                      </a: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Báo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bằng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file</a:t>
                      </a:r>
                      <a:r>
                        <a:rPr lang="vi-VN" sz="2000">
                          <a:effectLst/>
                          <a:latin typeface="Cambria"/>
                        </a:rPr>
                        <a:t> Excel thông qua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các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cuộc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họp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hằng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tuần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Hàng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tuần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Phân công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nhiệm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vụ</a:t>
                      </a:r>
                      <a:r>
                        <a:rPr lang="vi-VN" sz="2000">
                          <a:effectLst/>
                          <a:latin typeface="Cambria"/>
                        </a:rPr>
                        <a:t> cho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từng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thành</a:t>
                      </a:r>
                      <a:r>
                        <a:rPr lang="vi-VN" sz="2000">
                          <a:effectLst/>
                          <a:latin typeface="Cambria"/>
                        </a:rPr>
                        <a:t> viên</a:t>
                      </a: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Trưởng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nhóm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dự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án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extLst>
                  <a:ext uri="{0D108BD9-81ED-4DB2-BD59-A6C34878D82A}">
                    <a16:rowId xmlns:a16="http://schemas.microsoft.com/office/drawing/2014/main" val="1226254833"/>
                  </a:ext>
                </a:extLst>
              </a:tr>
              <a:tr h="11809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Báo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trạng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thái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nhiệm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vụ</a:t>
                      </a: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Báo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bằng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file</a:t>
                      </a:r>
                      <a:r>
                        <a:rPr lang="vi-VN" sz="2000">
                          <a:effectLst/>
                          <a:latin typeface="Cambria"/>
                        </a:rPr>
                        <a:t> Word thông qua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các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cuộc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họp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hằng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tuần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Hàng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tuần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Báo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cáo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trạng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thái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nhiệm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vụ</a:t>
                      </a:r>
                      <a:r>
                        <a:rPr lang="vi-VN" sz="2000">
                          <a:effectLst/>
                          <a:latin typeface="Cambria"/>
                        </a:rPr>
                        <a:t>;</a:t>
                      </a: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>
                          <a:effectLst/>
                          <a:latin typeface="Cambria"/>
                        </a:rPr>
                        <a:t>Trao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đổi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về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các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vấn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đề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ảnh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hưởng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đến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dự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án</a:t>
                      </a:r>
                      <a:r>
                        <a:rPr lang="vi-VN" sz="2000">
                          <a:effectLst/>
                          <a:latin typeface="Cambria"/>
                        </a:rPr>
                        <a:t> </a:t>
                      </a: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2000">
                        <a:effectLst/>
                        <a:latin typeface="Cambria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mbria"/>
                        <a:ea typeface="Yu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vi-VN" sz="2000" err="1">
                          <a:effectLst/>
                          <a:latin typeface="Cambria"/>
                        </a:rPr>
                        <a:t>Trưởng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nhóm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dự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án</a:t>
                      </a:r>
                      <a:r>
                        <a:rPr lang="vi-VN" sz="2000">
                          <a:effectLst/>
                          <a:latin typeface="Cambria"/>
                        </a:rPr>
                        <a:t>;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Thành</a:t>
                      </a:r>
                      <a:r>
                        <a:rPr lang="vi-VN" sz="2000">
                          <a:effectLst/>
                          <a:latin typeface="Cambria"/>
                        </a:rPr>
                        <a:t> viên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của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đội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dự</a:t>
                      </a:r>
                      <a:r>
                        <a:rPr lang="vi-VN" sz="2000">
                          <a:effectLst/>
                          <a:latin typeface="Cambria"/>
                        </a:rPr>
                        <a:t> </a:t>
                      </a:r>
                      <a:r>
                        <a:rPr lang="vi-VN" sz="2000" err="1">
                          <a:effectLst/>
                          <a:latin typeface="Cambria"/>
                        </a:rPr>
                        <a:t>án</a:t>
                      </a:r>
                      <a:endParaRPr lang="en-US" sz="2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27550" marR="27550" marT="0" marB="0"/>
                </a:tc>
                <a:extLst>
                  <a:ext uri="{0D108BD9-81ED-4DB2-BD59-A6C34878D82A}">
                    <a16:rowId xmlns:a16="http://schemas.microsoft.com/office/drawing/2014/main" val="125669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71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73799-1C1D-41DE-A2E5-C74F8F60A072}"/>
              </a:ext>
            </a:extLst>
          </p:cNvPr>
          <p:cNvSpPr txBox="1"/>
          <p:nvPr/>
        </p:nvSpPr>
        <p:spPr>
          <a:xfrm>
            <a:off x="11460691" y="2675938"/>
            <a:ext cx="6350766" cy="43336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100">
                <a:latin typeface="+mj-lt"/>
                <a:ea typeface="+mj-ea"/>
                <a:cs typeface="+mj-cs"/>
              </a:rPr>
              <a:t>Thank you for listening....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10782077" cy="10287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5" descr="Laptop Pusheen">
            <a:extLst>
              <a:ext uri="{FF2B5EF4-FFF2-40B4-BE49-F238E27FC236}">
                <a16:creationId xmlns:a16="http://schemas.microsoft.com/office/drawing/2014/main" id="{B8B8D0B1-43FC-4BE4-B76C-8AA4D803F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1" b="1"/>
          <a:stretch/>
        </p:blipFill>
        <p:spPr>
          <a:xfrm>
            <a:off x="820616" y="586164"/>
            <a:ext cx="8784282" cy="9349144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48775-A7BC-4917-B95F-8C740D851E49}"/>
              </a:ext>
            </a:extLst>
          </p:cNvPr>
          <p:cNvSpPr txBox="1"/>
          <p:nvPr/>
        </p:nvSpPr>
        <p:spPr>
          <a:xfrm>
            <a:off x="813547" y="3822326"/>
            <a:ext cx="5163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64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II: Tôn chỉ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1.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Tổng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quan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vê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̀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14809" y="2945636"/>
            <a:ext cx="14159428" cy="56553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>
                <a:latin typeface="Cambria"/>
                <a:ea typeface="+mn-lt"/>
                <a:cs typeface="Arial"/>
              </a:rPr>
              <a:t>Tên </a:t>
            </a:r>
            <a:r>
              <a:rPr lang="vi-VN" sz="2400" err="1">
                <a:latin typeface="Cambria"/>
                <a:ea typeface="+mn-lt"/>
                <a:cs typeface="Arial"/>
              </a:rPr>
              <a:t>dự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án</a:t>
            </a:r>
            <a:r>
              <a:rPr lang="vi-VN" sz="2400">
                <a:latin typeface="Cambria"/>
                <a:ea typeface="+mn-lt"/>
                <a:cs typeface="Arial"/>
              </a:rPr>
              <a:t>:</a:t>
            </a:r>
            <a:r>
              <a:rPr lang="en-US" sz="2400">
                <a:latin typeface="Cambria"/>
                <a:ea typeface="+mn-lt"/>
                <a:cs typeface="+mn-lt"/>
              </a:rPr>
              <a:t> </a:t>
            </a:r>
            <a:r>
              <a:rPr lang="en-US" sz="2400" b="1">
                <a:latin typeface="Cambria"/>
                <a:ea typeface="+mn-lt"/>
                <a:cs typeface="+mn-lt"/>
              </a:rPr>
              <a:t>XÂY DỰNG WEBSITE THƯ VIỆN ĐỀ THI VÀ THI THỬ</a:t>
            </a:r>
            <a:r>
              <a:rPr lang="en-US" sz="2400">
                <a:latin typeface="Cambria"/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Nhà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tài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trợ</a:t>
            </a:r>
            <a:r>
              <a:rPr lang="vi-VN" sz="2400">
                <a:latin typeface="Cambria"/>
                <a:ea typeface="+mn-lt"/>
                <a:cs typeface="Arial"/>
              </a:rPr>
              <a:t>:</a:t>
            </a:r>
            <a:r>
              <a:rPr lang="en-US" sz="2400">
                <a:latin typeface="Cambria"/>
                <a:ea typeface="+mn-lt"/>
                <a:cs typeface="+mn-lt"/>
              </a:rPr>
              <a:t>Vũ Văn San</a:t>
            </a:r>
            <a:endParaRPr lang="en-US" sz="2400">
              <a:latin typeface="Cambria"/>
              <a:ea typeface="+mn-lt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Nhóm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thực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hiện</a:t>
            </a:r>
            <a:r>
              <a:rPr lang="vi-VN" sz="2400">
                <a:latin typeface="Cambria"/>
                <a:ea typeface="+mn-lt"/>
                <a:cs typeface="Arial"/>
              </a:rPr>
              <a:t>: </a:t>
            </a:r>
            <a:r>
              <a:rPr lang="vi-VN" sz="2400" b="1" err="1">
                <a:latin typeface="Cambria"/>
                <a:ea typeface="+mn-lt"/>
                <a:cs typeface="Arial"/>
              </a:rPr>
              <a:t>Nhóm</a:t>
            </a:r>
            <a:r>
              <a:rPr lang="vi-VN" sz="2400" b="1">
                <a:latin typeface="Cambria"/>
                <a:ea typeface="+mn-lt"/>
                <a:cs typeface="Arial"/>
              </a:rPr>
              <a:t> 01</a:t>
            </a:r>
            <a:endParaRPr lang="en-US" sz="2400">
              <a:latin typeface="Cambria"/>
              <a:ea typeface="+mn-lt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Quản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lý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dự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án</a:t>
            </a:r>
            <a:r>
              <a:rPr lang="vi-VN" sz="2400">
                <a:latin typeface="Cambria"/>
                <a:ea typeface="+mn-lt"/>
                <a:cs typeface="Arial"/>
              </a:rPr>
              <a:t>: Lê Ngọc Hưng</a:t>
            </a:r>
            <a:endParaRPr lang="en-US" sz="2400">
              <a:latin typeface="Cambria"/>
              <a:ea typeface="+mn-lt"/>
              <a:cs typeface="+mn-lt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Thành</a:t>
            </a:r>
            <a:r>
              <a:rPr lang="vi-VN" sz="2400">
                <a:latin typeface="Cambria"/>
                <a:ea typeface="+mn-lt"/>
                <a:cs typeface="Arial"/>
              </a:rPr>
              <a:t> viên </a:t>
            </a:r>
            <a:r>
              <a:rPr lang="vi-VN" sz="2400" err="1">
                <a:latin typeface="Cambria"/>
                <a:ea typeface="+mn-lt"/>
                <a:cs typeface="Arial"/>
              </a:rPr>
              <a:t>nhóm</a:t>
            </a:r>
            <a:r>
              <a:rPr lang="vi-VN" sz="2400">
                <a:latin typeface="Cambria"/>
                <a:ea typeface="+mn-lt"/>
                <a:cs typeface="Arial"/>
              </a:rPr>
              <a:t> :</a:t>
            </a:r>
            <a:endParaRPr lang="en-US" sz="2400">
              <a:latin typeface="Cambria"/>
              <a:ea typeface="+mn-lt"/>
              <a:cs typeface="Arial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Cambria"/>
                <a:ea typeface="+mn-lt"/>
                <a:cs typeface="Arial"/>
              </a:rPr>
              <a:t>+ Đào Hồng Quân (BA)</a:t>
            </a:r>
            <a:endParaRPr lang="en-US" sz="2400">
              <a:latin typeface="Cambria"/>
              <a:ea typeface="+mn-lt"/>
              <a:cs typeface="Arial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Cambria"/>
                <a:ea typeface="+mn-lt"/>
                <a:cs typeface="Arial"/>
              </a:rPr>
              <a:t>+ Lê Hoàng Long (Thiết kế CSDL)</a:t>
            </a:r>
            <a:endParaRPr lang="en-US" sz="2400">
              <a:latin typeface="Cambria"/>
              <a:ea typeface="+mn-lt"/>
              <a:cs typeface="Arial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Cambria"/>
                <a:ea typeface="+mn-lt"/>
                <a:cs typeface="Arial"/>
              </a:rPr>
              <a:t>+ Nguyễn Văn Chung(Thiết kế giao diện)</a:t>
            </a:r>
            <a:endParaRPr lang="en-US" sz="2400">
              <a:latin typeface="Cambria"/>
              <a:ea typeface="+mn-lt"/>
              <a:cs typeface="Arial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Cambria"/>
                <a:ea typeface="+mn-lt"/>
                <a:cs typeface="Arial"/>
              </a:rPr>
              <a:t>+ Phạm Xuân Tùng (</a:t>
            </a:r>
            <a:r>
              <a:rPr lang="vi-VN" sz="2400" err="1">
                <a:latin typeface="Cambria"/>
                <a:ea typeface="+mn-lt"/>
                <a:cs typeface="Arial"/>
              </a:rPr>
              <a:t>Tester</a:t>
            </a:r>
            <a:r>
              <a:rPr lang="vi-VN" sz="2400">
                <a:latin typeface="Cambria"/>
                <a:ea typeface="+mn-lt"/>
                <a:cs typeface="Arial"/>
              </a:rPr>
              <a:t>)</a:t>
            </a:r>
            <a:endParaRPr lang="en-US" sz="2400">
              <a:latin typeface="Cambria"/>
              <a:ea typeface="+mn-lt"/>
              <a:cs typeface="Arial"/>
            </a:endParaRPr>
          </a:p>
          <a:p>
            <a:pPr algn="l"/>
            <a:endParaRPr lang="vi-VN" sz="2400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II: Tôn chỉ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2.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Mục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tiêu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14809" y="2945636"/>
            <a:ext cx="14159428" cy="5223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Mục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tiêu doanh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nghiệp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     + 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Số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hóa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toàn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bộ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thông tin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về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sách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giáo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trình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tài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liệu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,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tích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hợp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thi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thử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tạo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điều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kiện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thuận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lợi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cho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việc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thống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kê</a:t>
            </a:r>
            <a:endParaRPr lang="en-US" sz="24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     + Hỗ trợ sinh viên có một môi trường học tập và thi thử một cách nhanh chóng và số hóa hơn</a:t>
            </a:r>
            <a:endParaRPr lang="vi-VN" sz="2400" err="1">
              <a:solidFill>
                <a:srgbClr val="000000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     + Giao 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diện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dễ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nhìn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hiện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đại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Mục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tiêu công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nghệ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     + Xây dựng </a:t>
            </a:r>
            <a:r>
              <a:rPr lang="vi-VN" sz="240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website</a:t>
            </a: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 chuẩn mô hình hiện đại cùng các chức năng bắt kịp xu hướng</a:t>
            </a: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   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endParaRPr lang="en-US" sz="2400">
              <a:solidFill>
                <a:srgbClr val="000000"/>
              </a:solidFill>
              <a:latin typeface="Calibri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75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II: Tôn chỉ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3.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Yêu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cầu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nghiệp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vụ</a:t>
            </a:r>
            <a:endParaRPr lang="en-US" sz="44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14809" y="2945636"/>
            <a:ext cx="14159428" cy="6365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Arial"/>
                <a:ea typeface="+mn-lt"/>
                <a:cs typeface="Arial"/>
              </a:rPr>
              <a:t>Người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sử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dụng</a:t>
            </a:r>
            <a:r>
              <a:rPr lang="vi-VN" sz="2400">
                <a:latin typeface="Arial"/>
                <a:ea typeface="+mn-lt"/>
                <a:cs typeface="Arial"/>
              </a:rPr>
              <a:t> là toàn bộ sinh viên cũng như cán bộ công nhân viên PTIT</a:t>
            </a:r>
            <a:endParaRPr lang="vi-VN" sz="2400">
              <a:latin typeface="Arial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Arial"/>
                <a:ea typeface="+mn-lt"/>
                <a:cs typeface="Arial"/>
              </a:rPr>
              <a:t>Mục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đích</a:t>
            </a:r>
            <a:r>
              <a:rPr lang="vi-VN" sz="2400">
                <a:latin typeface="Arial"/>
                <a:ea typeface="+mn-lt"/>
                <a:cs typeface="Arial"/>
              </a:rPr>
              <a:t> xây dưng:</a:t>
            </a:r>
            <a:endParaRPr lang="en-US" sz="2400">
              <a:latin typeface="Arial"/>
              <a:ea typeface="+mn-lt"/>
              <a:cs typeface="Arial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latin typeface="Arial"/>
                <a:ea typeface="+mn-lt"/>
                <a:cs typeface="Arial"/>
              </a:rPr>
              <a:t>+ </a:t>
            </a:r>
            <a:r>
              <a:rPr lang="vi-VN" sz="2400" err="1">
                <a:latin typeface="Arial"/>
                <a:ea typeface="+mn-lt"/>
                <a:cs typeface="Arial"/>
              </a:rPr>
              <a:t>Về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phía</a:t>
            </a:r>
            <a:r>
              <a:rPr lang="vi-VN" sz="2400">
                <a:latin typeface="Arial"/>
                <a:ea typeface="+mn-lt"/>
                <a:cs typeface="Arial"/>
              </a:rPr>
              <a:t> sinh viên, giảng viên (</a:t>
            </a:r>
            <a:r>
              <a:rPr lang="vi-VN" sz="2400" err="1">
                <a:latin typeface="Arial"/>
                <a:ea typeface="+mn-lt"/>
                <a:cs typeface="Arial"/>
              </a:rPr>
              <a:t>user</a:t>
            </a:r>
            <a:r>
              <a:rPr lang="vi-VN" sz="2400">
                <a:latin typeface="Arial"/>
                <a:ea typeface="+mn-lt"/>
                <a:cs typeface="Arial"/>
              </a:rPr>
              <a:t>):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1828800" lvl="3" indent="-457200">
              <a:lnSpc>
                <a:spcPts val="4480"/>
              </a:lnSpc>
              <a:spcBef>
                <a:spcPct val="0"/>
              </a:spcBef>
              <a:buFont typeface="Courier New,monospace"/>
              <a:buChar char="o"/>
            </a:pPr>
            <a:r>
              <a:rPr lang="vi-VN" sz="2400" err="1">
                <a:latin typeface="Arial"/>
                <a:ea typeface="+mn-lt"/>
                <a:cs typeface="Arial"/>
              </a:rPr>
              <a:t>Có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thể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tìm</a:t>
            </a:r>
            <a:r>
              <a:rPr lang="vi-VN" sz="2400">
                <a:latin typeface="Arial"/>
                <a:ea typeface="+mn-lt"/>
                <a:cs typeface="Arial"/>
              </a:rPr>
              <a:t> </a:t>
            </a:r>
            <a:r>
              <a:rPr lang="vi-VN" sz="2400" err="1">
                <a:latin typeface="Arial"/>
                <a:ea typeface="+mn-lt"/>
                <a:cs typeface="Arial"/>
              </a:rPr>
              <a:t>kiếm</a:t>
            </a:r>
            <a:r>
              <a:rPr lang="vi-VN" sz="2400">
                <a:latin typeface="Arial"/>
                <a:ea typeface="+mn-lt"/>
                <a:cs typeface="Arial"/>
              </a:rPr>
              <a:t> đề thi, bình luận và tải đề thi</a:t>
            </a:r>
          </a:p>
          <a:p>
            <a:pPr marL="1828800" lvl="3" indent="-457200">
              <a:lnSpc>
                <a:spcPts val="4480"/>
              </a:lnSpc>
              <a:spcBef>
                <a:spcPct val="0"/>
              </a:spcBef>
              <a:buFont typeface="Courier New,monospace"/>
              <a:buChar char="o"/>
            </a:pPr>
            <a:r>
              <a:rPr lang="vi-VN" sz="2400">
                <a:latin typeface="Arial"/>
                <a:ea typeface="+mn-lt"/>
                <a:cs typeface="Arial"/>
              </a:rPr>
              <a:t>Mua ngân hàng </a:t>
            </a:r>
            <a:r>
              <a:rPr lang="vi-VN" sz="2400" err="1">
                <a:latin typeface="Arial"/>
                <a:ea typeface="+mn-lt"/>
                <a:cs typeface="Arial"/>
              </a:rPr>
              <a:t>online</a:t>
            </a:r>
            <a:r>
              <a:rPr lang="vi-VN" sz="2400">
                <a:latin typeface="Arial"/>
                <a:ea typeface="+mn-lt"/>
                <a:cs typeface="Arial"/>
              </a:rPr>
              <a:t> chuẩn </a:t>
            </a:r>
            <a:r>
              <a:rPr lang="vi-VN" sz="2400" err="1">
                <a:latin typeface="Arial"/>
                <a:ea typeface="+mn-lt"/>
                <a:cs typeface="Arial"/>
              </a:rPr>
              <a:t>ptit</a:t>
            </a:r>
            <a:endParaRPr lang="vi-VN" sz="2400">
              <a:latin typeface="Arial"/>
              <a:ea typeface="+mn-lt"/>
              <a:cs typeface="Arial"/>
            </a:endParaRPr>
          </a:p>
          <a:p>
            <a:pPr marL="1828800" lvl="3" indent="-457200">
              <a:lnSpc>
                <a:spcPts val="4480"/>
              </a:lnSpc>
              <a:spcBef>
                <a:spcPct val="0"/>
              </a:spcBef>
              <a:buFont typeface="Courier New,monospace"/>
              <a:buChar char="o"/>
            </a:pPr>
            <a:r>
              <a:rPr lang="vi-VN" sz="2400">
                <a:latin typeface="Arial"/>
                <a:ea typeface="+mn-lt"/>
                <a:cs typeface="Arial"/>
              </a:rPr>
              <a:t>Thi thử và theo dõi lịch hoạt động của mỗi cá nhân</a:t>
            </a:r>
          </a:p>
          <a:p>
            <a:pPr>
              <a:lnSpc>
                <a:spcPts val="4480"/>
              </a:lnSpc>
              <a:spcBef>
                <a:spcPct val="0"/>
              </a:spcBef>
              <a:buFont typeface="Arial,Sans-Serif"/>
            </a:pPr>
            <a:r>
              <a:rPr lang="vi-VN" sz="2400">
                <a:solidFill>
                  <a:srgbClr val="000000"/>
                </a:solidFill>
                <a:latin typeface="Arial"/>
                <a:ea typeface="Cambria"/>
                <a:cs typeface="Arial"/>
              </a:rPr>
              <a:t>+ Về phía người quản lý (</a:t>
            </a:r>
            <a:r>
              <a:rPr lang="vi-VN" sz="2400" err="1">
                <a:solidFill>
                  <a:srgbClr val="000000"/>
                </a:solidFill>
                <a:latin typeface="Arial"/>
                <a:ea typeface="Cambria"/>
                <a:cs typeface="Arial"/>
              </a:rPr>
              <a:t>admin</a:t>
            </a:r>
            <a:r>
              <a:rPr lang="vi-VN" sz="2400">
                <a:solidFill>
                  <a:srgbClr val="000000"/>
                </a:solidFill>
                <a:latin typeface="Arial"/>
                <a:ea typeface="Cambria"/>
                <a:cs typeface="Arial"/>
              </a:rPr>
              <a:t>):</a:t>
            </a:r>
          </a:p>
          <a:p>
            <a:pPr marL="1828800" lvl="3" indent="-457200">
              <a:lnSpc>
                <a:spcPts val="4480"/>
              </a:lnSpc>
              <a:spcBef>
                <a:spcPct val="0"/>
              </a:spcBef>
              <a:buFont typeface="Courier New,monospace"/>
              <a:buChar char="o"/>
            </a:pPr>
            <a:r>
              <a:rPr lang="vi-VN" sz="2400" err="1">
                <a:latin typeface="Arial"/>
                <a:ea typeface="Cambria"/>
                <a:cs typeface="Arial"/>
              </a:rPr>
              <a:t>Tìm</a:t>
            </a:r>
            <a:r>
              <a:rPr lang="vi-VN" sz="2400">
                <a:latin typeface="Arial"/>
                <a:ea typeface="Cambria"/>
                <a:cs typeface="Arial"/>
              </a:rPr>
              <a:t> </a:t>
            </a:r>
            <a:r>
              <a:rPr lang="vi-VN" sz="2400" err="1">
                <a:latin typeface="Arial"/>
                <a:ea typeface="Cambria"/>
                <a:cs typeface="Arial"/>
              </a:rPr>
              <a:t>kiếm</a:t>
            </a:r>
            <a:r>
              <a:rPr lang="vi-VN" sz="2400">
                <a:latin typeface="Arial"/>
                <a:ea typeface="Cambria"/>
                <a:cs typeface="Arial"/>
              </a:rPr>
              <a:t> xem thông tin </a:t>
            </a:r>
            <a:r>
              <a:rPr lang="vi-VN" sz="2400" err="1">
                <a:latin typeface="Arial"/>
                <a:ea typeface="Cambria"/>
                <a:cs typeface="Arial"/>
              </a:rPr>
              <a:t>user</a:t>
            </a:r>
            <a:endParaRPr lang="vi-VN" sz="2400">
              <a:latin typeface="Arial"/>
              <a:ea typeface="Cambria"/>
              <a:cs typeface="Arial"/>
            </a:endParaRPr>
          </a:p>
          <a:p>
            <a:pPr marL="1828800" lvl="3" indent="-457200">
              <a:lnSpc>
                <a:spcPts val="4480"/>
              </a:lnSpc>
              <a:spcBef>
                <a:spcPct val="0"/>
              </a:spcBef>
              <a:buFont typeface="Courier New,monospace"/>
              <a:buChar char="o"/>
            </a:pPr>
            <a:r>
              <a:rPr lang="vi-VN" sz="2400" err="1">
                <a:latin typeface="Arial"/>
                <a:ea typeface="Cambria"/>
                <a:cs typeface="Arial"/>
              </a:rPr>
              <a:t>Quản</a:t>
            </a:r>
            <a:r>
              <a:rPr lang="vi-VN" sz="2400">
                <a:latin typeface="Arial"/>
                <a:ea typeface="Cambria"/>
                <a:cs typeface="Arial"/>
              </a:rPr>
              <a:t> </a:t>
            </a:r>
            <a:r>
              <a:rPr lang="vi-VN" sz="2400" err="1">
                <a:latin typeface="Arial"/>
                <a:ea typeface="Cambria"/>
                <a:cs typeface="Arial"/>
              </a:rPr>
              <a:t>lý</a:t>
            </a:r>
            <a:r>
              <a:rPr lang="vi-VN" sz="2400">
                <a:latin typeface="Arial"/>
                <a:ea typeface="Cambria"/>
                <a:cs typeface="Arial"/>
              </a:rPr>
              <a:t> thêm sửa xóa đề thi, ngân hàng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1828800" lvl="3" indent="-457200">
              <a:lnSpc>
                <a:spcPts val="4480"/>
              </a:lnSpc>
              <a:spcBef>
                <a:spcPct val="0"/>
              </a:spcBef>
              <a:buFont typeface="Courier New,monospace"/>
              <a:buChar char="o"/>
            </a:pPr>
            <a:r>
              <a:rPr lang="vi-VN" sz="2400">
                <a:solidFill>
                  <a:srgbClr val="000000"/>
                </a:solidFill>
                <a:latin typeface="Arial"/>
                <a:ea typeface="Cambria"/>
                <a:cs typeface="Arial"/>
              </a:rPr>
              <a:t>Quản lý </a:t>
            </a:r>
            <a:r>
              <a:rPr lang="vi-VN" sz="2400" err="1">
                <a:solidFill>
                  <a:srgbClr val="000000"/>
                </a:solidFill>
                <a:latin typeface="Arial"/>
                <a:ea typeface="Cambria"/>
                <a:cs typeface="Arial"/>
              </a:rPr>
              <a:t>user</a:t>
            </a:r>
            <a:r>
              <a:rPr lang="vi-VN" sz="2400">
                <a:solidFill>
                  <a:srgbClr val="000000"/>
                </a:solidFill>
                <a:latin typeface="Arial"/>
                <a:ea typeface="Cambria"/>
                <a:cs typeface="Arial"/>
              </a:rPr>
              <a:t>, </a:t>
            </a:r>
            <a:r>
              <a:rPr lang="vi-VN" sz="2400" err="1">
                <a:solidFill>
                  <a:srgbClr val="000000"/>
                </a:solidFill>
                <a:latin typeface="Arial"/>
                <a:ea typeface="Cambria"/>
                <a:cs typeface="Arial"/>
              </a:rPr>
              <a:t>comment</a:t>
            </a:r>
            <a:r>
              <a:rPr lang="vi-VN" sz="2400">
                <a:solidFill>
                  <a:srgbClr val="000000"/>
                </a:solidFill>
                <a:latin typeface="Arial"/>
                <a:ea typeface="Cambria"/>
                <a:cs typeface="Arial"/>
              </a:rPr>
              <a:t>,...</a:t>
            </a:r>
          </a:p>
          <a:p>
            <a:pPr>
              <a:lnSpc>
                <a:spcPts val="4480"/>
              </a:lnSpc>
              <a:spcBef>
                <a:spcPct val="0"/>
              </a:spcBef>
              <a:buFont typeface="Arial,Sans-Serif"/>
            </a:pPr>
            <a:endParaRPr lang="vi-VN" sz="2400">
              <a:solidFill>
                <a:srgbClr val="000000"/>
              </a:solidFill>
              <a:latin typeface="Arial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51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II: Tôn chỉ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4.Phạm vi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công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việc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814809" y="2945636"/>
            <a:ext cx="14159428" cy="5211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Hệ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thống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được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xây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dựng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trên mô hình 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web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 thực tế</a:t>
            </a:r>
            <a:endParaRPr lang="en-US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Phạm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vi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dữ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:</a:t>
            </a:r>
            <a:endParaRPr lang="en-US" sz="2400">
              <a:solidFill>
                <a:srgbClr val="000000"/>
              </a:solidFill>
              <a:latin typeface="Cambria"/>
              <a:ea typeface="+mn-lt"/>
              <a:cs typeface="Arial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+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Dữ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về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sinh viên, tài liệu và thi thử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Công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nghệ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:</a:t>
            </a:r>
            <a:endParaRPr lang="en-US" sz="2400">
              <a:solidFill>
                <a:srgbClr val="000000"/>
              </a:solidFill>
              <a:latin typeface="Cambria"/>
              <a:ea typeface="+mn-lt"/>
              <a:cs typeface="Calibri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+ 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HTML,CSS,Bootstrap,PHP</a:t>
            </a: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+ Cơ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sở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dữ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:MYSQL </a:t>
            </a:r>
            <a:endParaRPr lang="en-US" sz="2400">
              <a:solidFill>
                <a:srgbClr val="000000"/>
              </a:solidFill>
              <a:latin typeface="Cambria"/>
              <a:ea typeface="+mn-lt"/>
              <a:cs typeface="Arial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Ước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lượng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thời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gian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hoàn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thành</a:t>
            </a:r>
            <a:r>
              <a:rPr lang="vi-VN" sz="2400">
                <a:solidFill>
                  <a:srgbClr val="000000"/>
                </a:solidFill>
                <a:latin typeface="Cambria"/>
                <a:ea typeface="+mn-lt"/>
                <a:cs typeface="Arial"/>
              </a:rPr>
              <a:t> :4 </a:t>
            </a:r>
            <a:r>
              <a:rPr lang="vi-VN" sz="2400" err="1">
                <a:solidFill>
                  <a:srgbClr val="000000"/>
                </a:solidFill>
                <a:latin typeface="Cambria"/>
                <a:ea typeface="+mn-lt"/>
                <a:cs typeface="Arial"/>
              </a:rPr>
              <a:t>tháng</a:t>
            </a:r>
            <a:endParaRPr lang="vi-VN" sz="2400">
              <a:solidFill>
                <a:srgbClr val="000000"/>
              </a:solidFill>
              <a:latin typeface="Cambria"/>
              <a:ea typeface="+mn-lt"/>
              <a:cs typeface="Arial"/>
            </a:endParaRPr>
          </a:p>
          <a:p>
            <a:pPr marL="0" lvl="1">
              <a:lnSpc>
                <a:spcPts val="4480"/>
              </a:lnSpc>
              <a:spcBef>
                <a:spcPct val="0"/>
              </a:spcBef>
            </a:pPr>
            <a:endParaRPr lang="vi-VN" sz="2400">
              <a:solidFill>
                <a:srgbClr val="000000"/>
              </a:solidFill>
              <a:latin typeface="Cambria"/>
              <a:ea typeface="+mn-lt"/>
              <a:cs typeface="Arial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endParaRPr lang="vi-VN" sz="2400">
              <a:solidFill>
                <a:srgbClr val="000000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13111-16A8-4171-A446-E0DD97F9EF6D}"/>
              </a:ext>
            </a:extLst>
          </p:cNvPr>
          <p:cNvSpPr txBox="1"/>
          <p:nvPr/>
        </p:nvSpPr>
        <p:spPr>
          <a:xfrm>
            <a:off x="2236422" y="7049417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5.Phương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pháp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 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va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̀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cách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 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tiếp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cận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2B6ED-934E-44B4-A067-2F5C889C39D0}"/>
              </a:ext>
            </a:extLst>
          </p:cNvPr>
          <p:cNvSpPr txBox="1"/>
          <p:nvPr/>
        </p:nvSpPr>
        <p:spPr>
          <a:xfrm>
            <a:off x="2236421" y="8151103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6.Mục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tiêu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va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̀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hê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thống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9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31435" y="592145"/>
            <a:ext cx="14592959" cy="1765983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7839"/>
              </a:lnSpc>
              <a:spcAft>
                <a:spcPts val="600"/>
              </a:spcAft>
            </a:pP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Phần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 II: Tôn chỉ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dư</a:t>
            </a:r>
            <a:r>
              <a:rPr lang="en-US" sz="5400">
                <a:solidFill>
                  <a:srgbClr val="000000"/>
                </a:solidFill>
                <a:latin typeface="Cambria"/>
                <a:ea typeface="Cambria"/>
              </a:rPr>
              <a:t>̣ </a:t>
            </a:r>
            <a:r>
              <a:rPr lang="en-US" sz="5400" err="1">
                <a:solidFill>
                  <a:srgbClr val="000000"/>
                </a:solidFill>
                <a:latin typeface="Cambria"/>
                <a:ea typeface="Cambria"/>
              </a:rPr>
              <a:t>án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58EDC-0199-4D23-9FE3-811F184FC122}"/>
              </a:ext>
            </a:extLst>
          </p:cNvPr>
          <p:cNvSpPr txBox="1"/>
          <p:nvPr/>
        </p:nvSpPr>
        <p:spPr>
          <a:xfrm>
            <a:off x="2126254" y="1967888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7.Sản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phẩm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hoàn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thiện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244F-CC1A-478C-AB53-E4139656F406}"/>
              </a:ext>
            </a:extLst>
          </p:cNvPr>
          <p:cNvSpPr txBox="1"/>
          <p:nvPr/>
        </p:nvSpPr>
        <p:spPr>
          <a:xfrm>
            <a:off x="2924978" y="2739070"/>
            <a:ext cx="14159428" cy="2903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>
                <a:latin typeface="Cambria"/>
                <a:ea typeface="+mn-lt"/>
                <a:cs typeface="Arial"/>
              </a:rPr>
              <a:t>Trang </a:t>
            </a:r>
            <a:r>
              <a:rPr lang="vi-VN" sz="2400" err="1">
                <a:latin typeface="Cambria"/>
                <a:ea typeface="+mn-lt"/>
                <a:cs typeface="Arial"/>
              </a:rPr>
              <a:t>web</a:t>
            </a:r>
            <a:r>
              <a:rPr lang="vi-VN" sz="2400">
                <a:latin typeface="Cambria"/>
                <a:ea typeface="+mn-lt"/>
                <a:cs typeface="Arial"/>
              </a:rPr>
              <a:t> có đầy đủ các chức năng chính</a:t>
            </a:r>
            <a:endParaRPr lang="en-US">
              <a:latin typeface="Cambria"/>
              <a:ea typeface="Cambria"/>
            </a:endParaRPr>
          </a:p>
          <a:p>
            <a:pPr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File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export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của</a:t>
            </a:r>
            <a:r>
              <a:rPr lang="vi-VN" sz="2400">
                <a:latin typeface="Cambria"/>
                <a:ea typeface="+mn-lt"/>
                <a:cs typeface="Arial"/>
              </a:rPr>
              <a:t> CSDL</a:t>
            </a:r>
            <a:endParaRPr lang="en-US" sz="2400">
              <a:latin typeface="Cambria"/>
              <a:ea typeface="+mn-lt"/>
              <a:cs typeface="Arial"/>
            </a:endParaRPr>
          </a:p>
          <a:p>
            <a:pPr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>
                <a:latin typeface="Cambria"/>
                <a:ea typeface="+mn-lt"/>
                <a:cs typeface="Arial"/>
              </a:rPr>
              <a:t>Trang </a:t>
            </a:r>
            <a:r>
              <a:rPr lang="vi-VN" sz="2400" err="1">
                <a:latin typeface="Cambria"/>
                <a:ea typeface="+mn-lt"/>
                <a:cs typeface="Arial"/>
              </a:rPr>
              <a:t>quản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trị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hệ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thống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Tài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đặc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tả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hệ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thống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Arial,Sans-Serif"/>
              <a:buChar char="•"/>
            </a:pPr>
            <a:r>
              <a:rPr lang="vi-VN" sz="2400" err="1">
                <a:latin typeface="Cambria"/>
                <a:ea typeface="+mn-lt"/>
                <a:cs typeface="Arial"/>
              </a:rPr>
              <a:t>Tài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liệu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hướng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dẫn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sử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dụng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hệ</a:t>
            </a:r>
            <a:r>
              <a:rPr lang="vi-VN" sz="2400">
                <a:latin typeface="Cambria"/>
                <a:ea typeface="+mn-lt"/>
                <a:cs typeface="Arial"/>
              </a:rPr>
              <a:t> </a:t>
            </a:r>
            <a:r>
              <a:rPr lang="vi-VN" sz="2400" err="1">
                <a:latin typeface="Cambria"/>
                <a:ea typeface="+mn-lt"/>
                <a:cs typeface="Arial"/>
              </a:rPr>
              <a:t>thống</a:t>
            </a:r>
            <a:endParaRPr lang="vi-VN" err="1">
              <a:latin typeface="Cambria"/>
              <a:ea typeface="Cambria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24688-0261-443E-A48C-D2741FA76E63}"/>
              </a:ext>
            </a:extLst>
          </p:cNvPr>
          <p:cNvSpPr txBox="1"/>
          <p:nvPr/>
        </p:nvSpPr>
        <p:spPr>
          <a:xfrm>
            <a:off x="2126254" y="5823792"/>
            <a:ext cx="101820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7.Lịch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thực</a:t>
            </a:r>
            <a:r>
              <a:rPr lang="en-US" sz="4400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Cambria"/>
                <a:ea typeface="Cambria"/>
              </a:rPr>
              <a:t>hiện</a:t>
            </a:r>
            <a:endParaRPr lang="en-US" sz="4400" err="1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64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Hồng và Xanh dương Vận động ủng hộ Nhận nuôi Thú cưng Hoạt họa Bản thuyết trình</dc:title>
  <cp:revision>1</cp:revision>
  <dcterms:created xsi:type="dcterms:W3CDTF">2006-08-16T00:00:00Z</dcterms:created>
  <dcterms:modified xsi:type="dcterms:W3CDTF">2021-11-15T16:29:59Z</dcterms:modified>
  <dc:identifier>DAEvtdXWR2A</dc:identifier>
</cp:coreProperties>
</file>