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F44D-A0E0-45FB-A1CE-1E998B3CF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Ứng</a:t>
            </a:r>
            <a:r>
              <a:rPr lang="en-ID" dirty="0"/>
              <a:t> </a:t>
            </a:r>
            <a:r>
              <a:rPr lang="en-ID" dirty="0" err="1"/>
              <a:t>dụng</a:t>
            </a:r>
            <a:r>
              <a:rPr lang="en-ID" dirty="0"/>
              <a:t> </a:t>
            </a:r>
            <a:r>
              <a:rPr lang="en-ID" dirty="0" err="1"/>
              <a:t>xếp</a:t>
            </a:r>
            <a:r>
              <a:rPr lang="en-ID" dirty="0"/>
              <a:t> </a:t>
            </a:r>
            <a:r>
              <a:rPr lang="en-ID" dirty="0" err="1"/>
              <a:t>lịch</a:t>
            </a:r>
            <a:r>
              <a:rPr lang="en-ID" dirty="0"/>
              <a:t> </a:t>
            </a:r>
            <a:r>
              <a:rPr lang="en-ID" dirty="0" err="1"/>
              <a:t>khám</a:t>
            </a:r>
            <a:r>
              <a:rPr lang="en-ID" dirty="0"/>
              <a:t> </a:t>
            </a:r>
            <a:r>
              <a:rPr lang="en-ID" dirty="0" err="1"/>
              <a:t>bệnh</a:t>
            </a:r>
            <a:r>
              <a:rPr lang="en-ID" dirty="0"/>
              <a:t> </a:t>
            </a:r>
            <a:r>
              <a:rPr lang="en-ID" dirty="0" err="1"/>
              <a:t>và</a:t>
            </a:r>
            <a:r>
              <a:rPr lang="en-ID" dirty="0"/>
              <a:t> </a:t>
            </a:r>
            <a:r>
              <a:rPr lang="en-ID" dirty="0" err="1"/>
              <a:t>quản</a:t>
            </a:r>
            <a:r>
              <a:rPr lang="en-ID" dirty="0"/>
              <a:t> </a:t>
            </a:r>
            <a:r>
              <a:rPr lang="en-ID" dirty="0" err="1"/>
              <a:t>lý</a:t>
            </a:r>
            <a:r>
              <a:rPr lang="en-ID" dirty="0"/>
              <a:t> </a:t>
            </a:r>
            <a:r>
              <a:rPr lang="en-ID" dirty="0" err="1"/>
              <a:t>thông</a:t>
            </a:r>
            <a:r>
              <a:rPr lang="en-ID" dirty="0"/>
              <a:t> tin </a:t>
            </a:r>
            <a:r>
              <a:rPr lang="en-ID" dirty="0" err="1"/>
              <a:t>bệnh</a:t>
            </a:r>
            <a:r>
              <a:rPr lang="en-ID" dirty="0"/>
              <a:t> </a:t>
            </a:r>
            <a:r>
              <a:rPr lang="en-ID" dirty="0" err="1"/>
              <a:t>nhân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FD29F-8B7B-4960-B33E-6CA41C730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411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3F30-B30B-43E5-A422-9F94ADC4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3257-DFD2-4904-8D1B-9DEBEAAC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 app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,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chữa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r>
              <a:rPr lang="vi-VN" dirty="0">
                <a:latin typeface="Tw Cen MT (Body)"/>
              </a:rPr>
              <a:t>Bệnh nhân</a:t>
            </a:r>
            <a:r>
              <a:rPr lang="en-US" dirty="0">
                <a:latin typeface="Tw Cen MT (Body)"/>
              </a:rPr>
              <a:t> </a:t>
            </a:r>
            <a:r>
              <a:rPr lang="vi-VN" dirty="0">
                <a:latin typeface="Tw Cen MT (Body)"/>
              </a:rPr>
              <a:t>đến khám</a:t>
            </a:r>
            <a:r>
              <a:rPr lang="en-US" dirty="0">
                <a:latin typeface="Tw Cen MT (Body)"/>
              </a:rPr>
              <a:t> </a:t>
            </a:r>
            <a:r>
              <a:rPr lang="vi-VN" dirty="0">
                <a:latin typeface="Tw Cen MT (Body)"/>
              </a:rPr>
              <a:t>chỉ cần đưa </a:t>
            </a:r>
            <a:r>
              <a:rPr lang="en-US" dirty="0" err="1">
                <a:latin typeface="Tw Cen MT (Body)"/>
              </a:rPr>
              <a:t>mã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số</a:t>
            </a:r>
            <a:r>
              <a:rPr lang="en-US" dirty="0">
                <a:latin typeface="Tw Cen MT (Body)"/>
              </a:rPr>
              <a:t>, </a:t>
            </a:r>
            <a:r>
              <a:rPr lang="en-US" dirty="0" err="1">
                <a:latin typeface="Tw Cen MT (Body)"/>
              </a:rPr>
              <a:t>thông</a:t>
            </a:r>
            <a:r>
              <a:rPr lang="en-US" dirty="0">
                <a:latin typeface="Tw Cen MT (Body)"/>
              </a:rPr>
              <a:t> tin </a:t>
            </a:r>
            <a:r>
              <a:rPr lang="en-US" dirty="0" err="1">
                <a:latin typeface="Tw Cen MT (Body)"/>
              </a:rPr>
              <a:t>đã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đăng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ký</a:t>
            </a:r>
            <a:r>
              <a:rPr lang="en-US" dirty="0">
                <a:latin typeface="Tw Cen MT (Body)"/>
              </a:rPr>
              <a:t> </a:t>
            </a:r>
            <a:r>
              <a:rPr lang="en-US" dirty="0" err="1">
                <a:latin typeface="Tw Cen MT (Body)"/>
              </a:rPr>
              <a:t>trên</a:t>
            </a:r>
            <a:r>
              <a:rPr lang="en-US" dirty="0">
                <a:latin typeface="Tw Cen MT (Body)"/>
              </a:rPr>
              <a:t> app</a:t>
            </a:r>
            <a:r>
              <a:rPr lang="vi-VN" dirty="0">
                <a:latin typeface="Tw Cen MT (Body)"/>
              </a:rPr>
              <a:t>, lấy số và đến khám trực tiếp tại bệnh viện mà không phải nhập lại thông tin hành chính thêm một lần nào nữa.</a:t>
            </a:r>
            <a:endParaRPr lang="en-ID" dirty="0">
              <a:latin typeface="Tw Cen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4919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C5E3-51DC-45B6-B926-0C2C3E83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B35F5-A8EC-490A-B6C8-F5052F875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Web Application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: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:</a:t>
            </a:r>
          </a:p>
          <a:p>
            <a:pPr lvl="3"/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:</a:t>
            </a:r>
          </a:p>
          <a:p>
            <a:pPr lvl="4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account admin.</a:t>
            </a:r>
          </a:p>
          <a:p>
            <a:pPr lvl="4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(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chữa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,…).</a:t>
            </a:r>
          </a:p>
          <a:p>
            <a:pPr lvl="4"/>
            <a:r>
              <a:rPr lang="en-US" dirty="0" err="1"/>
              <a:t>Hủy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hẹn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.</a:t>
            </a:r>
          </a:p>
          <a:p>
            <a:pPr lvl="4"/>
            <a:r>
              <a:rPr lang="en-US" dirty="0"/>
              <a:t>…</a:t>
            </a:r>
          </a:p>
          <a:p>
            <a:pPr lvl="3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:</a:t>
            </a:r>
          </a:p>
          <a:p>
            <a:pPr lvl="4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GG,FB.</a:t>
            </a:r>
          </a:p>
          <a:p>
            <a:pPr lvl="4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tin: </a:t>
            </a:r>
            <a:r>
              <a:rPr lang="en-US" dirty="0" err="1"/>
              <a:t>cmnd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,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.</a:t>
            </a:r>
          </a:p>
          <a:p>
            <a:pPr lvl="4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(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OTP code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).</a:t>
            </a:r>
          </a:p>
          <a:p>
            <a:pPr lvl="4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account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(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chữa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,…).</a:t>
            </a:r>
          </a:p>
          <a:p>
            <a:pPr lvl="4"/>
            <a:r>
              <a:rPr lang="en-US" dirty="0"/>
              <a:t>…</a:t>
            </a:r>
          </a:p>
          <a:p>
            <a:pPr marL="640080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3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BA06-A543-4154-9F63-D88AD16B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Client –server Architecture</a:t>
            </a:r>
            <a:endParaRPr lang="en-ID" dirty="0"/>
          </a:p>
        </p:txBody>
      </p:sp>
      <p:pic>
        <p:nvPicPr>
          <p:cNvPr id="4" name="Picture 2" descr="The Client/Server Architecture - Access Database Design and Programming,  Second Edition [Book]">
            <a:extLst>
              <a:ext uri="{FF2B5EF4-FFF2-40B4-BE49-F238E27FC236}">
                <a16:creationId xmlns:a16="http://schemas.microsoft.com/office/drawing/2014/main" id="{74A58C68-8B44-4804-B1A8-56572A51F9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369" y="2611584"/>
            <a:ext cx="8079261" cy="223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055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F70E-FE53-4C06-84A8-54749AF1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B7FD-D9A5-4B20-AECB-832F4BD97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backend: 1 </a:t>
            </a:r>
            <a:r>
              <a:rPr lang="en-US" dirty="0" err="1"/>
              <a:t>người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Code frontend: 1 </a:t>
            </a:r>
            <a:r>
              <a:rPr lang="en-US" dirty="0" err="1"/>
              <a:t>người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source: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framework,programming</a:t>
            </a:r>
            <a:r>
              <a:rPr lang="en-US" dirty="0"/>
              <a:t> language, database…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77496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</TotalTime>
  <Words>260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Tw Cen MT</vt:lpstr>
      <vt:lpstr>Tw Cen MT (Body)</vt:lpstr>
      <vt:lpstr>Tw Cen MT Condensed</vt:lpstr>
      <vt:lpstr>Wingdings 3</vt:lpstr>
      <vt:lpstr>Integral</vt:lpstr>
      <vt:lpstr>Ứng dụng xếp lịch khám bệnh và quản lý thông tin bệnh nhân</vt:lpstr>
      <vt:lpstr>WHY</vt:lpstr>
      <vt:lpstr>Overview</vt:lpstr>
      <vt:lpstr>Use Client –server Architecture</vt:lpstr>
      <vt:lpstr>doing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xếp lịch khám bệnh và quản lý thông tin bệnh nhân</dc:title>
  <dc:creator>tran nguyen</dc:creator>
  <cp:lastModifiedBy>tran nguyen</cp:lastModifiedBy>
  <cp:revision>7</cp:revision>
  <dcterms:created xsi:type="dcterms:W3CDTF">2021-09-28T04:43:19Z</dcterms:created>
  <dcterms:modified xsi:type="dcterms:W3CDTF">2021-09-28T05:09:21Z</dcterms:modified>
</cp:coreProperties>
</file>