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6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061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01080D-6322-4BA3-8730-580A02CEEB03}" type="datetimeFigureOut">
              <a:rPr lang="en-GB" smtClean="0"/>
              <a:t>23/04/2023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0CDF19-F51B-413C-89F7-3FCFF6D4162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01080D-6322-4BA3-8730-580A02CEEB03}" type="datetimeFigureOut">
              <a:rPr lang="en-GB" smtClean="0"/>
              <a:t>23/04/2023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0CDF19-F51B-413C-89F7-3FCFF6D4162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01080D-6322-4BA3-8730-580A02CEEB03}" type="datetimeFigureOut">
              <a:rPr lang="en-GB" smtClean="0"/>
              <a:t>23/04/2023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0CDF19-F51B-413C-89F7-3FCFF6D4162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01080D-6322-4BA3-8730-580A02CEEB03}" type="datetimeFigureOut">
              <a:rPr lang="en-GB" smtClean="0"/>
              <a:t>23/04/2023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0CDF19-F51B-413C-89F7-3FCFF6D4162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01080D-6322-4BA3-8730-580A02CEEB03}" type="datetimeFigureOut">
              <a:rPr lang="en-GB" smtClean="0"/>
              <a:t>23/04/2023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0CDF19-F51B-413C-89F7-3FCFF6D4162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01080D-6322-4BA3-8730-580A02CEEB03}" type="datetimeFigureOut">
              <a:rPr lang="en-GB" smtClean="0"/>
              <a:t>23/04/2023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0CDF19-F51B-413C-89F7-3FCFF6D4162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01080D-6322-4BA3-8730-580A02CEEB03}" type="datetimeFigureOut">
              <a:rPr lang="en-GB" smtClean="0"/>
              <a:t>23/04/2023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0CDF19-F51B-413C-89F7-3FCFF6D4162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01080D-6322-4BA3-8730-580A02CEEB03}" type="datetimeFigureOut">
              <a:rPr lang="en-GB" smtClean="0"/>
              <a:t>23/04/2023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0CDF19-F51B-413C-89F7-3FCFF6D4162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01080D-6322-4BA3-8730-580A02CEEB03}" type="datetimeFigureOut">
              <a:rPr lang="en-GB" smtClean="0"/>
              <a:t>23/04/2023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0CDF19-F51B-413C-89F7-3FCFF6D4162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01080D-6322-4BA3-8730-580A02CEEB03}" type="datetimeFigureOut">
              <a:rPr lang="en-GB" smtClean="0"/>
              <a:t>23/04/2023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0CDF19-F51B-413C-89F7-3FCFF6D4162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01080D-6322-4BA3-8730-580A02CEEB03}" type="datetimeFigureOut">
              <a:rPr lang="en-GB" smtClean="0"/>
              <a:t>23/04/2023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0CDF19-F51B-413C-89F7-3FCFF6D4162E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3501080D-6322-4BA3-8730-580A02CEEB03}" type="datetimeFigureOut">
              <a:rPr lang="en-GB" smtClean="0"/>
              <a:t>23/04/2023</a:t>
            </a:fld>
            <a:endParaRPr lang="en-GB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420CDF19-F51B-413C-89F7-3FCFF6D4162E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ayatoys.com/detski-igrachki" TargetMode="External"/><Relationship Id="rId2" Type="http://schemas.openxmlformats.org/officeDocument/2006/relationships/hyperlink" Target="https://rayatoys.com/bebeshki-stoki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ayatoys.com/detski-drehi" TargetMode="External"/><Relationship Id="rId2" Type="http://schemas.openxmlformats.org/officeDocument/2006/relationships/hyperlink" Target="https://rayatoys.com/za-uchenik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CSTB645 UX Design: Функционален дизайн на потребителски </a:t>
            </a:r>
            <a:r>
              <a:rPr lang="ru-RU" dirty="0" smtClean="0"/>
              <a:t>софтуер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4221088"/>
            <a:ext cx="7772400" cy="914400"/>
          </a:xfrm>
        </p:spPr>
        <p:txBody>
          <a:bodyPr>
            <a:normAutofit lnSpcReduction="10000"/>
          </a:bodyPr>
          <a:lstStyle/>
          <a:p>
            <a:pPr algn="ctr"/>
            <a:endParaRPr lang="en-GB" b="1" dirty="0" smtClean="0"/>
          </a:p>
          <a:p>
            <a:pPr algn="ctr"/>
            <a:r>
              <a:rPr lang="bg-BG" b="1" dirty="0" smtClean="0"/>
              <a:t>Кует </a:t>
            </a:r>
            <a:r>
              <a:rPr lang="bg-BG" b="1" dirty="0"/>
              <a:t>Хъу </a:t>
            </a:r>
            <a:r>
              <a:rPr lang="bg-BG" b="1" dirty="0" smtClean="0"/>
              <a:t>Нгуен</a:t>
            </a:r>
            <a:endParaRPr lang="en-GB" b="1" dirty="0"/>
          </a:p>
          <a:p>
            <a:pPr algn="ctr"/>
            <a:r>
              <a:rPr lang="en-GB" b="1" dirty="0" smtClean="0"/>
              <a:t>FN</a:t>
            </a:r>
            <a:r>
              <a:rPr lang="en-GB" b="1" dirty="0"/>
              <a:t>: 89497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504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628800"/>
            <a:ext cx="8183880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bg-BG" dirty="0" smtClean="0">
                <a:effectLst/>
              </a:rPr>
              <a:t>С</a:t>
            </a:r>
            <a:r>
              <a:rPr lang="en-GB" dirty="0" err="1" smtClean="0">
                <a:effectLst/>
              </a:rPr>
              <a:t>писък</a:t>
            </a:r>
            <a:r>
              <a:rPr lang="en-GB" dirty="0" smtClean="0">
                <a:effectLst/>
              </a:rPr>
              <a:t> </a:t>
            </a:r>
            <a:r>
              <a:rPr lang="en-GB" dirty="0">
                <a:effectLst/>
              </a:rPr>
              <a:t>с </a:t>
            </a:r>
            <a:r>
              <a:rPr lang="en-GB" dirty="0" smtClean="0">
                <a:effectLst/>
              </a:rPr>
              <a:t>URL-</a:t>
            </a:r>
            <a:r>
              <a:rPr lang="en-GB" dirty="0" err="1" smtClean="0">
                <a:effectLst/>
              </a:rPr>
              <a:t>та</a:t>
            </a:r>
            <a:r>
              <a:rPr lang="bg-BG" dirty="0" smtClean="0">
                <a:effectLst/>
              </a:rPr>
              <a:t> и </a:t>
            </a:r>
            <a:r>
              <a:rPr lang="en-GB" dirty="0" err="1">
                <a:effectLst/>
              </a:rPr>
              <a:t>обобщение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на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съдържанието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72816"/>
            <a:ext cx="8183880" cy="4187952"/>
          </a:xfrm>
        </p:spPr>
        <p:txBody>
          <a:bodyPr>
            <a:normAutofit/>
          </a:bodyPr>
          <a:lstStyle/>
          <a:p>
            <a:r>
              <a:rPr lang="bg-BG" b="1" u="sng" dirty="0">
                <a:hlinkClick r:id="rId2"/>
              </a:rPr>
              <a:t>https://rayatoys.com/bebeshki-stoki</a:t>
            </a:r>
            <a:endParaRPr lang="en-GB" dirty="0"/>
          </a:p>
          <a:p>
            <a:pPr marL="283464" lvl="1" indent="0">
              <a:buNone/>
            </a:pPr>
            <a:r>
              <a:rPr lang="bg-BG" b="1" dirty="0"/>
              <a:t>това е линк към бебешки стоки с много неща за да </a:t>
            </a:r>
            <a:r>
              <a:rPr lang="bg-BG" b="1" dirty="0" smtClean="0"/>
              <a:t>намерим </a:t>
            </a:r>
            <a:r>
              <a:rPr lang="bg-BG" b="1" dirty="0"/>
              <a:t>като бебешки колички, приготвене за майчинство, бебешки играчки за прохождане.. </a:t>
            </a:r>
            <a:endParaRPr lang="en-GB" dirty="0"/>
          </a:p>
          <a:p>
            <a:r>
              <a:rPr lang="bg-BG" b="1" u="sng" dirty="0">
                <a:hlinkClick r:id="rId3"/>
              </a:rPr>
              <a:t>https://rayatoys.com/detski-igrachki</a:t>
            </a:r>
            <a:endParaRPr lang="en-GB" dirty="0"/>
          </a:p>
          <a:p>
            <a:pPr marL="283464" lvl="1" indent="0">
              <a:buNone/>
            </a:pPr>
            <a:r>
              <a:rPr lang="bg-BG" b="1" dirty="0"/>
              <a:t>това е линк към бебешки играчки с много неща за да намерим</a:t>
            </a:r>
            <a:r>
              <a:rPr lang="bg-BG" b="1" dirty="0" smtClean="0"/>
              <a:t> </a:t>
            </a:r>
            <a:r>
              <a:rPr lang="bg-BG" b="1" dirty="0"/>
              <a:t>като конструктори за деца, детски кукли, играчки за </a:t>
            </a:r>
            <a:r>
              <a:rPr lang="bg-BG" b="1" dirty="0" smtClean="0"/>
              <a:t>малките деца..</a:t>
            </a:r>
            <a:endParaRPr lang="en-GB" dirty="0"/>
          </a:p>
          <a:p>
            <a:pPr marL="0" indent="0" algn="ctr">
              <a:buNone/>
            </a:pP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70749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628800"/>
            <a:ext cx="8183880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bg-BG" dirty="0" smtClean="0">
                <a:effectLst/>
              </a:rPr>
              <a:t>С</a:t>
            </a:r>
            <a:r>
              <a:rPr lang="en-GB" dirty="0" err="1" smtClean="0">
                <a:effectLst/>
              </a:rPr>
              <a:t>писък</a:t>
            </a:r>
            <a:r>
              <a:rPr lang="en-GB" dirty="0" smtClean="0">
                <a:effectLst/>
              </a:rPr>
              <a:t> </a:t>
            </a:r>
            <a:r>
              <a:rPr lang="en-GB" dirty="0">
                <a:effectLst/>
              </a:rPr>
              <a:t>с </a:t>
            </a:r>
            <a:r>
              <a:rPr lang="en-GB" dirty="0" smtClean="0">
                <a:effectLst/>
              </a:rPr>
              <a:t>URL-</a:t>
            </a:r>
            <a:r>
              <a:rPr lang="en-GB" dirty="0" err="1" smtClean="0">
                <a:effectLst/>
              </a:rPr>
              <a:t>та</a:t>
            </a:r>
            <a:r>
              <a:rPr lang="bg-BG" dirty="0" smtClean="0">
                <a:effectLst/>
              </a:rPr>
              <a:t> и </a:t>
            </a:r>
            <a:r>
              <a:rPr lang="en-GB" dirty="0" err="1">
                <a:effectLst/>
              </a:rPr>
              <a:t>обобщение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на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съдържанието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72816"/>
            <a:ext cx="8183880" cy="4187952"/>
          </a:xfrm>
        </p:spPr>
        <p:txBody>
          <a:bodyPr>
            <a:normAutofit/>
          </a:bodyPr>
          <a:lstStyle/>
          <a:p>
            <a:r>
              <a:rPr lang="bg-BG" b="1" u="sng" dirty="0">
                <a:hlinkClick r:id="rId2"/>
              </a:rPr>
              <a:t>https://rayatoys.com/za-uchenika</a:t>
            </a:r>
            <a:endParaRPr lang="en-GB" dirty="0"/>
          </a:p>
          <a:p>
            <a:pPr marL="283464" lvl="1" indent="0">
              <a:buNone/>
            </a:pPr>
            <a:r>
              <a:rPr lang="bg-BG" b="1" dirty="0"/>
              <a:t>това е линк към много неща за ученика за нова учевна година като раници, флумастери,химикали, тетратки, детски книжки...</a:t>
            </a:r>
            <a:endParaRPr lang="en-GB" dirty="0"/>
          </a:p>
          <a:p>
            <a:r>
              <a:rPr lang="bg-BG" b="1" u="sng" dirty="0">
                <a:hlinkClick r:id="rId3"/>
              </a:rPr>
              <a:t>https://rayatoys.com/detski-drehi</a:t>
            </a:r>
            <a:endParaRPr lang="en-GB" dirty="0"/>
          </a:p>
          <a:p>
            <a:pPr marL="283464" lvl="1" indent="0">
              <a:buNone/>
            </a:pPr>
            <a:r>
              <a:rPr lang="bg-BG" b="1" dirty="0"/>
              <a:t>това е линк към детски дрехи с много видове за бебета и децата като комплекти за изписване, бодита, камизолки, ританки, панталони...</a:t>
            </a:r>
            <a:endParaRPr lang="en-GB" dirty="0"/>
          </a:p>
          <a:p>
            <a:pPr marL="0" indent="0" algn="ctr">
              <a:buNone/>
            </a:pP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69999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628800"/>
            <a:ext cx="8183880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bg-BG" dirty="0" smtClean="0">
                <a:effectLst/>
              </a:rPr>
              <a:t>С</a:t>
            </a:r>
            <a:r>
              <a:rPr lang="en-GB" dirty="0" err="1" smtClean="0">
                <a:effectLst/>
              </a:rPr>
              <a:t>писък</a:t>
            </a:r>
            <a:r>
              <a:rPr lang="en-GB" dirty="0" smtClean="0">
                <a:effectLst/>
              </a:rPr>
              <a:t> </a:t>
            </a:r>
            <a:r>
              <a:rPr lang="en-GB" dirty="0">
                <a:effectLst/>
              </a:rPr>
              <a:t>с </a:t>
            </a:r>
            <a:r>
              <a:rPr lang="en-GB" dirty="0" smtClean="0">
                <a:effectLst/>
              </a:rPr>
              <a:t>URL-</a:t>
            </a:r>
            <a:r>
              <a:rPr lang="en-GB" dirty="0" err="1" smtClean="0">
                <a:effectLst/>
              </a:rPr>
              <a:t>та</a:t>
            </a:r>
            <a:r>
              <a:rPr lang="bg-BG" dirty="0" smtClean="0">
                <a:effectLst/>
              </a:rPr>
              <a:t> и </a:t>
            </a:r>
            <a:r>
              <a:rPr lang="en-GB" dirty="0" err="1">
                <a:effectLst/>
              </a:rPr>
              <a:t>обобщение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на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съдържанието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72816"/>
            <a:ext cx="8183880" cy="41879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 smtClean="0"/>
          </a:p>
          <a:p>
            <a:pPr marL="0" indent="0" algn="ctr">
              <a:buNone/>
            </a:pPr>
            <a:r>
              <a:rPr lang="bg-BG" b="1" dirty="0" smtClean="0"/>
              <a:t>А</a:t>
            </a:r>
            <a:r>
              <a:rPr lang="en-GB" b="1" dirty="0" err="1" smtClean="0"/>
              <a:t>ко</a:t>
            </a:r>
            <a:r>
              <a:rPr lang="en-GB" b="1" dirty="0" smtClean="0"/>
              <a:t> </a:t>
            </a:r>
            <a:r>
              <a:rPr lang="en-GB" b="1" dirty="0" err="1"/>
              <a:t>искате</a:t>
            </a:r>
            <a:r>
              <a:rPr lang="en-GB" b="1" dirty="0"/>
              <a:t> </a:t>
            </a:r>
            <a:r>
              <a:rPr lang="en-GB" b="1" dirty="0" err="1"/>
              <a:t>да</a:t>
            </a:r>
            <a:r>
              <a:rPr lang="en-GB" b="1" dirty="0"/>
              <a:t> </a:t>
            </a:r>
            <a:r>
              <a:rPr lang="bg-BG" b="1" dirty="0" smtClean="0"/>
              <a:t>занае</a:t>
            </a:r>
            <a:r>
              <a:rPr lang="en-GB" b="1" dirty="0" err="1" smtClean="0"/>
              <a:t>те</a:t>
            </a:r>
            <a:r>
              <a:rPr lang="en-GB" b="1" dirty="0" smtClean="0"/>
              <a:t> </a:t>
            </a:r>
            <a:r>
              <a:rPr lang="en-GB" b="1" dirty="0" err="1"/>
              <a:t>повече</a:t>
            </a:r>
            <a:r>
              <a:rPr lang="en-GB" b="1" dirty="0"/>
              <a:t> </a:t>
            </a:r>
            <a:r>
              <a:rPr lang="en-GB" b="1" dirty="0" err="1"/>
              <a:t>информация</a:t>
            </a:r>
            <a:r>
              <a:rPr lang="en-GB" b="1" dirty="0"/>
              <a:t> </a:t>
            </a:r>
            <a:r>
              <a:rPr lang="en-GB" b="1" dirty="0" err="1"/>
              <a:t>за</a:t>
            </a:r>
            <a:r>
              <a:rPr lang="en-GB" b="1" dirty="0"/>
              <a:t> </a:t>
            </a:r>
            <a:r>
              <a:rPr lang="en-GB" b="1" dirty="0" err="1"/>
              <a:t>този</a:t>
            </a:r>
            <a:r>
              <a:rPr lang="en-GB" b="1" dirty="0"/>
              <a:t> </a:t>
            </a:r>
            <a:r>
              <a:rPr lang="en-GB" b="1" dirty="0" err="1" smtClean="0"/>
              <a:t>сайт</a:t>
            </a:r>
            <a:r>
              <a:rPr lang="en-GB" b="1" dirty="0"/>
              <a:t>, </a:t>
            </a:r>
            <a:r>
              <a:rPr lang="en-GB" b="1" dirty="0" err="1"/>
              <a:t>събрах</a:t>
            </a:r>
            <a:r>
              <a:rPr lang="en-GB" b="1" dirty="0"/>
              <a:t> </a:t>
            </a:r>
            <a:r>
              <a:rPr lang="bg-BG" b="1" dirty="0" smtClean="0"/>
              <a:t>я</a:t>
            </a:r>
            <a:r>
              <a:rPr lang="en-GB" b="1" dirty="0" smtClean="0"/>
              <a:t> </a:t>
            </a:r>
            <a:r>
              <a:rPr lang="en-GB" b="1" dirty="0" err="1"/>
              <a:t>на</a:t>
            </a:r>
            <a:r>
              <a:rPr lang="en-GB" b="1" dirty="0"/>
              <a:t> </a:t>
            </a:r>
            <a:r>
              <a:rPr lang="bg-BG" b="1" dirty="0" smtClean="0"/>
              <a:t>един </a:t>
            </a:r>
            <a:r>
              <a:rPr lang="en-GB" b="1" dirty="0" smtClean="0"/>
              <a:t>Excel </a:t>
            </a:r>
            <a:r>
              <a:rPr lang="en-GB" b="1" dirty="0" err="1"/>
              <a:t>файл</a:t>
            </a:r>
            <a:r>
              <a:rPr lang="en-GB" b="1" dirty="0"/>
              <a:t> </a:t>
            </a:r>
            <a:endParaRPr lang="bg-BG" b="1" dirty="0" smtClean="0"/>
          </a:p>
          <a:p>
            <a:pPr marL="0" indent="0" algn="ctr">
              <a:buNone/>
            </a:pPr>
            <a:endParaRPr lang="bg-BG" dirty="0" smtClean="0"/>
          </a:p>
          <a:p>
            <a:pPr marL="0" indent="0" algn="ctr">
              <a:buNone/>
            </a:pPr>
            <a:r>
              <a:rPr lang="en-GB" dirty="0" smtClean="0"/>
              <a:t>internal_all_rayatoys.xlsx</a:t>
            </a:r>
            <a:endParaRPr lang="en-GB" dirty="0"/>
          </a:p>
          <a:p>
            <a:pPr marL="0" indent="0" algn="ctr">
              <a:buNone/>
            </a:pP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48962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628800"/>
            <a:ext cx="8183880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bg-BG" dirty="0" err="1">
                <a:effectLst/>
              </a:rPr>
              <a:t>П</a:t>
            </a:r>
            <a:r>
              <a:rPr lang="en-GB" dirty="0" err="1" smtClean="0">
                <a:effectLst/>
              </a:rPr>
              <a:t>редлаг</a:t>
            </a:r>
            <a:r>
              <a:rPr lang="bg-BG" dirty="0" smtClean="0">
                <a:effectLst/>
              </a:rPr>
              <a:t>ане</a:t>
            </a:r>
            <a:r>
              <a:rPr lang="en-GB" dirty="0" smtClean="0">
                <a:effectLst/>
              </a:rPr>
              <a:t> </a:t>
            </a:r>
            <a:r>
              <a:rPr lang="en-GB" dirty="0" err="1">
                <a:effectLst/>
              </a:rPr>
              <a:t>продуктите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на</a:t>
            </a:r>
            <a:r>
              <a:rPr lang="en-GB" dirty="0">
                <a:effectLst/>
              </a:rPr>
              <a:t> </a:t>
            </a:r>
            <a:r>
              <a:rPr lang="en-GB" dirty="0" err="1" smtClean="0">
                <a:effectLst/>
              </a:rPr>
              <a:t>сайта</a:t>
            </a:r>
            <a:r>
              <a:rPr lang="bg-BG" dirty="0" smtClean="0">
                <a:effectLst/>
              </a:rPr>
              <a:t> и </a:t>
            </a:r>
            <a:r>
              <a:rPr lang="en-GB" dirty="0" err="1">
                <a:effectLst/>
              </a:rPr>
              <a:t>как</a:t>
            </a:r>
            <a:r>
              <a:rPr lang="en-GB" dirty="0">
                <a:effectLst/>
              </a:rPr>
              <a:t> </a:t>
            </a:r>
            <a:r>
              <a:rPr lang="en-GB" dirty="0" err="1" smtClean="0">
                <a:effectLst/>
              </a:rPr>
              <a:t>ги</a:t>
            </a:r>
            <a:r>
              <a:rPr lang="bg-BG" dirty="0">
                <a:effectLst/>
              </a:rPr>
              <a:t> </a:t>
            </a:r>
            <a:r>
              <a:rPr lang="en-GB" dirty="0" err="1" smtClean="0">
                <a:effectLst/>
              </a:rPr>
              <a:t>маркетират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72816"/>
            <a:ext cx="8183880" cy="4187952"/>
          </a:xfrm>
        </p:spPr>
        <p:txBody>
          <a:bodyPr>
            <a:normAutofit fontScale="92500"/>
          </a:bodyPr>
          <a:lstStyle/>
          <a:p>
            <a:r>
              <a:rPr lang="en-GB" b="1" dirty="0" err="1"/>
              <a:t>потребителско</a:t>
            </a:r>
            <a:r>
              <a:rPr lang="en-GB" b="1" dirty="0"/>
              <a:t> </a:t>
            </a:r>
            <a:r>
              <a:rPr lang="en-GB" b="1" dirty="0" err="1"/>
              <a:t>преживяване</a:t>
            </a:r>
            <a:r>
              <a:rPr lang="bg-BG" dirty="0"/>
              <a:t>: Въпреки че не харесвам много основния цвят, но интерфейсът е удобен за потребителя, </a:t>
            </a:r>
            <a:r>
              <a:rPr lang="bg-BG" dirty="0" smtClean="0"/>
              <a:t>клиент </a:t>
            </a:r>
            <a:r>
              <a:rPr lang="bg-BG" dirty="0"/>
              <a:t>имат лесен достъп до магазина, както и лесно да </a:t>
            </a:r>
            <a:r>
              <a:rPr lang="bg-BG" dirty="0" smtClean="0"/>
              <a:t>получа </a:t>
            </a:r>
            <a:r>
              <a:rPr lang="bg-BG" dirty="0"/>
              <a:t>повече информация за </a:t>
            </a:r>
            <a:r>
              <a:rPr lang="bg-BG" dirty="0" smtClean="0"/>
              <a:t>продуктите.</a:t>
            </a:r>
            <a:endParaRPr lang="en-GB" dirty="0"/>
          </a:p>
          <a:p>
            <a:r>
              <a:rPr lang="en-GB" b="1" dirty="0" err="1"/>
              <a:t>линк</a:t>
            </a:r>
            <a:r>
              <a:rPr lang="en-GB" b="1" dirty="0"/>
              <a:t> </a:t>
            </a:r>
            <a:r>
              <a:rPr lang="en-GB" b="1" dirty="0" err="1"/>
              <a:t>билдинг</a:t>
            </a:r>
            <a:r>
              <a:rPr lang="bg-BG" dirty="0"/>
              <a:t>: начинът за свързване към поддомейните на </a:t>
            </a:r>
            <a:r>
              <a:rPr lang="bg-BG" b="1" dirty="0"/>
              <a:t>rayatoys.bg</a:t>
            </a:r>
            <a:r>
              <a:rPr lang="bg-BG" dirty="0"/>
              <a:t> е много ясен и пълен, клиентите </a:t>
            </a:r>
            <a:r>
              <a:rPr lang="bg-BG" dirty="0" smtClean="0"/>
              <a:t>могат </a:t>
            </a:r>
            <a:r>
              <a:rPr lang="bg-BG" dirty="0"/>
              <a:t>да имат достъп и да търсят </a:t>
            </a:r>
            <a:r>
              <a:rPr lang="bg-BG" dirty="0" smtClean="0"/>
              <a:t>желани продукти лесно</a:t>
            </a:r>
            <a:endParaRPr lang="en-GB" dirty="0"/>
          </a:p>
          <a:p>
            <a:pPr marL="0" indent="0" algn="ctr">
              <a:buNone/>
            </a:pPr>
            <a:endParaRPr lang="bg-BG" b="1" dirty="0" smtClean="0"/>
          </a:p>
        </p:txBody>
      </p:sp>
    </p:spTree>
    <p:extLst>
      <p:ext uri="{BB962C8B-B14F-4D97-AF65-F5344CB8AC3E}">
        <p14:creationId xmlns:p14="http://schemas.microsoft.com/office/powerpoint/2010/main" val="18237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628800"/>
            <a:ext cx="8183880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bg-BG" dirty="0" err="1">
                <a:effectLst/>
              </a:rPr>
              <a:t>П</a:t>
            </a:r>
            <a:r>
              <a:rPr lang="en-GB" dirty="0" err="1" smtClean="0">
                <a:effectLst/>
              </a:rPr>
              <a:t>редлаг</a:t>
            </a:r>
            <a:r>
              <a:rPr lang="bg-BG" dirty="0" smtClean="0">
                <a:effectLst/>
              </a:rPr>
              <a:t>ане</a:t>
            </a:r>
            <a:r>
              <a:rPr lang="en-GB" dirty="0" smtClean="0">
                <a:effectLst/>
              </a:rPr>
              <a:t> </a:t>
            </a:r>
            <a:r>
              <a:rPr lang="en-GB" dirty="0" err="1">
                <a:effectLst/>
              </a:rPr>
              <a:t>продуктите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на</a:t>
            </a:r>
            <a:r>
              <a:rPr lang="en-GB" dirty="0">
                <a:effectLst/>
              </a:rPr>
              <a:t> </a:t>
            </a:r>
            <a:r>
              <a:rPr lang="en-GB" dirty="0" err="1" smtClean="0">
                <a:effectLst/>
              </a:rPr>
              <a:t>сайта</a:t>
            </a:r>
            <a:r>
              <a:rPr lang="bg-BG" dirty="0" smtClean="0">
                <a:effectLst/>
              </a:rPr>
              <a:t> и </a:t>
            </a:r>
            <a:r>
              <a:rPr lang="en-GB" dirty="0" err="1">
                <a:effectLst/>
              </a:rPr>
              <a:t>как</a:t>
            </a:r>
            <a:r>
              <a:rPr lang="en-GB" dirty="0">
                <a:effectLst/>
              </a:rPr>
              <a:t> </a:t>
            </a:r>
            <a:r>
              <a:rPr lang="en-GB" dirty="0" err="1" smtClean="0">
                <a:effectLst/>
              </a:rPr>
              <a:t>ги</a:t>
            </a:r>
            <a:r>
              <a:rPr lang="bg-BG" dirty="0">
                <a:effectLst/>
              </a:rPr>
              <a:t> </a:t>
            </a:r>
            <a:r>
              <a:rPr lang="en-GB" dirty="0" err="1" smtClean="0">
                <a:effectLst/>
              </a:rPr>
              <a:t>маркетират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72816"/>
            <a:ext cx="8183880" cy="4187952"/>
          </a:xfrm>
        </p:spPr>
        <p:txBody>
          <a:bodyPr>
            <a:normAutofit fontScale="77500" lnSpcReduction="20000"/>
          </a:bodyPr>
          <a:lstStyle/>
          <a:p>
            <a:endParaRPr lang="bg-BG" b="1" dirty="0" smtClean="0"/>
          </a:p>
          <a:p>
            <a:r>
              <a:rPr lang="en-GB" b="1" dirty="0" err="1" smtClean="0"/>
              <a:t>социални</a:t>
            </a:r>
            <a:r>
              <a:rPr lang="en-GB" b="1" dirty="0" smtClean="0"/>
              <a:t> </a:t>
            </a:r>
            <a:r>
              <a:rPr lang="en-GB" b="1" dirty="0" err="1"/>
              <a:t>медии</a:t>
            </a:r>
            <a:r>
              <a:rPr lang="bg-BG" b="1" dirty="0"/>
              <a:t>: </a:t>
            </a:r>
            <a:r>
              <a:rPr lang="bg-BG" dirty="0"/>
              <a:t>Освен </a:t>
            </a:r>
            <a:r>
              <a:rPr lang="bg-BG" dirty="0" smtClean="0"/>
              <a:t>главия сайт</a:t>
            </a:r>
            <a:r>
              <a:rPr lang="bg-BG" dirty="0"/>
              <a:t>, </a:t>
            </a:r>
            <a:r>
              <a:rPr lang="bg-BG" b="1" dirty="0"/>
              <a:t>rayatoys.bg</a:t>
            </a:r>
            <a:r>
              <a:rPr lang="bg-BG" dirty="0"/>
              <a:t> </a:t>
            </a:r>
            <a:r>
              <a:rPr lang="bg-BG" dirty="0" smtClean="0"/>
              <a:t>има </a:t>
            </a:r>
            <a:r>
              <a:rPr lang="bg-BG" dirty="0"/>
              <a:t>и с други социални медии като </a:t>
            </a:r>
            <a:r>
              <a:rPr lang="bg-BG" b="1" dirty="0"/>
              <a:t>Facebook</a:t>
            </a:r>
            <a:r>
              <a:rPr lang="bg-BG" dirty="0"/>
              <a:t>, </a:t>
            </a:r>
            <a:r>
              <a:rPr lang="bg-BG" b="1" dirty="0"/>
              <a:t>Youtube</a:t>
            </a:r>
            <a:r>
              <a:rPr lang="bg-BG" dirty="0"/>
              <a:t>, </a:t>
            </a:r>
            <a:r>
              <a:rPr lang="bg-BG" b="1" dirty="0"/>
              <a:t>Instagram</a:t>
            </a:r>
            <a:r>
              <a:rPr lang="bg-BG" dirty="0"/>
              <a:t> и </a:t>
            </a:r>
            <a:r>
              <a:rPr lang="bg-BG" b="1" dirty="0"/>
              <a:t>Twitter</a:t>
            </a:r>
            <a:r>
              <a:rPr lang="bg-BG" dirty="0"/>
              <a:t> с много пости и видеоклипове за </a:t>
            </a:r>
            <a:r>
              <a:rPr lang="bg-BG" dirty="0" smtClean="0"/>
              <a:t>продуктите, и ще достигат за </a:t>
            </a:r>
            <a:r>
              <a:rPr lang="bg-BG" dirty="0"/>
              <a:t>повече клиенти.</a:t>
            </a:r>
            <a:endParaRPr lang="en-GB" dirty="0"/>
          </a:p>
          <a:p>
            <a:r>
              <a:rPr lang="en-GB" b="1" dirty="0" err="1"/>
              <a:t>стратегия</a:t>
            </a:r>
            <a:r>
              <a:rPr lang="en-GB" b="1" dirty="0"/>
              <a:t> </a:t>
            </a:r>
            <a:r>
              <a:rPr lang="en-GB" b="1" dirty="0" err="1"/>
              <a:t>за</a:t>
            </a:r>
            <a:r>
              <a:rPr lang="en-GB" b="1" dirty="0"/>
              <a:t> </a:t>
            </a:r>
            <a:r>
              <a:rPr lang="en-GB" b="1" dirty="0" err="1"/>
              <a:t>съдържание</a:t>
            </a:r>
            <a:r>
              <a:rPr lang="en-GB" dirty="0"/>
              <a:t>: </a:t>
            </a:r>
            <a:r>
              <a:rPr lang="en-GB" b="1" dirty="0"/>
              <a:t>rayatoys.bg</a:t>
            </a:r>
            <a:r>
              <a:rPr lang="en-GB" dirty="0"/>
              <a:t> е </a:t>
            </a:r>
            <a:r>
              <a:rPr lang="en-GB" dirty="0" err="1"/>
              <a:t>насочен</a:t>
            </a:r>
            <a:r>
              <a:rPr lang="en-GB" dirty="0"/>
              <a:t> </a:t>
            </a:r>
            <a:r>
              <a:rPr lang="en-GB" dirty="0" err="1"/>
              <a:t>към</a:t>
            </a:r>
            <a:r>
              <a:rPr lang="en-GB" dirty="0"/>
              <a:t> </a:t>
            </a:r>
            <a:r>
              <a:rPr lang="en-GB" dirty="0" err="1"/>
              <a:t>родителите</a:t>
            </a:r>
            <a:r>
              <a:rPr lang="en-GB" dirty="0"/>
              <a:t>, </a:t>
            </a:r>
            <a:r>
              <a:rPr lang="en-GB" dirty="0" err="1"/>
              <a:t>които</a:t>
            </a:r>
            <a:r>
              <a:rPr lang="en-GB" dirty="0"/>
              <a:t> </a:t>
            </a:r>
            <a:r>
              <a:rPr lang="en-GB" dirty="0" err="1"/>
              <a:t>имат</a:t>
            </a:r>
            <a:r>
              <a:rPr lang="en-GB" dirty="0"/>
              <a:t> </a:t>
            </a:r>
            <a:r>
              <a:rPr lang="en-GB" dirty="0" err="1"/>
              <a:t>деца</a:t>
            </a:r>
            <a:r>
              <a:rPr lang="en-GB" dirty="0"/>
              <a:t> </a:t>
            </a:r>
            <a:r>
              <a:rPr lang="en-GB" dirty="0" err="1"/>
              <a:t>от</a:t>
            </a:r>
            <a:r>
              <a:rPr lang="en-GB" dirty="0"/>
              <a:t> 0 </a:t>
            </a:r>
            <a:r>
              <a:rPr lang="en-GB" dirty="0" err="1"/>
              <a:t>до</a:t>
            </a:r>
            <a:r>
              <a:rPr lang="en-GB" dirty="0"/>
              <a:t> 15 </a:t>
            </a:r>
            <a:r>
              <a:rPr lang="en-GB" dirty="0" err="1"/>
              <a:t>години</a:t>
            </a:r>
            <a:r>
              <a:rPr lang="en-GB" dirty="0"/>
              <a:t>. </a:t>
            </a:r>
            <a:r>
              <a:rPr lang="en-GB" dirty="0" err="1"/>
              <a:t>Продуктите</a:t>
            </a:r>
            <a:r>
              <a:rPr lang="en-GB" dirty="0"/>
              <a:t> </a:t>
            </a:r>
            <a:r>
              <a:rPr lang="en-GB" dirty="0" err="1"/>
              <a:t>показват</a:t>
            </a:r>
            <a:r>
              <a:rPr lang="en-GB" dirty="0"/>
              <a:t> </a:t>
            </a:r>
            <a:r>
              <a:rPr lang="en-GB" dirty="0" err="1"/>
              <a:t>необходимата</a:t>
            </a:r>
            <a:r>
              <a:rPr lang="en-GB" dirty="0"/>
              <a:t> </a:t>
            </a:r>
            <a:r>
              <a:rPr lang="en-GB" dirty="0" err="1"/>
              <a:t>информация</a:t>
            </a:r>
            <a:r>
              <a:rPr lang="en-GB" dirty="0"/>
              <a:t> </a:t>
            </a:r>
            <a:r>
              <a:rPr lang="en-GB" dirty="0" err="1"/>
              <a:t>като</a:t>
            </a:r>
            <a:r>
              <a:rPr lang="en-GB" dirty="0"/>
              <a:t> </a:t>
            </a:r>
            <a:r>
              <a:rPr lang="en-GB" dirty="0" err="1"/>
              <a:t>цена</a:t>
            </a:r>
            <a:r>
              <a:rPr lang="en-GB" dirty="0"/>
              <a:t> </a:t>
            </a:r>
            <a:r>
              <a:rPr lang="en-GB" dirty="0" err="1"/>
              <a:t>или</a:t>
            </a:r>
            <a:r>
              <a:rPr lang="en-GB" dirty="0"/>
              <a:t> </a:t>
            </a:r>
            <a:r>
              <a:rPr lang="en-GB" dirty="0" err="1"/>
              <a:t>модел</a:t>
            </a:r>
            <a:r>
              <a:rPr lang="en-GB" dirty="0"/>
              <a:t>. </a:t>
            </a:r>
            <a:r>
              <a:rPr lang="en-GB" dirty="0" err="1"/>
              <a:t>Има</a:t>
            </a:r>
            <a:r>
              <a:rPr lang="en-GB" dirty="0"/>
              <a:t> </a:t>
            </a:r>
            <a:r>
              <a:rPr lang="bg-BG" dirty="0" smtClean="0"/>
              <a:t>освени</a:t>
            </a:r>
            <a:r>
              <a:rPr lang="en-GB" dirty="0" smtClean="0"/>
              <a:t> </a:t>
            </a:r>
            <a:r>
              <a:rPr lang="en-GB" dirty="0" err="1"/>
              <a:t>ключови</a:t>
            </a:r>
            <a:r>
              <a:rPr lang="en-GB" dirty="0"/>
              <a:t> </a:t>
            </a:r>
            <a:r>
              <a:rPr lang="en-GB" dirty="0" err="1"/>
              <a:t>думи</a:t>
            </a:r>
            <a:r>
              <a:rPr lang="en-GB" dirty="0"/>
              <a:t> </a:t>
            </a:r>
            <a:r>
              <a:rPr lang="en-GB" dirty="0" err="1"/>
              <a:t>за</a:t>
            </a:r>
            <a:r>
              <a:rPr lang="en-GB" dirty="0"/>
              <a:t> </a:t>
            </a:r>
            <a:r>
              <a:rPr lang="en-GB" dirty="0" err="1"/>
              <a:t>клиентите</a:t>
            </a:r>
            <a:r>
              <a:rPr lang="en-GB" dirty="0"/>
              <a:t>, </a:t>
            </a:r>
            <a:r>
              <a:rPr lang="en-GB" dirty="0" err="1"/>
              <a:t>за</a:t>
            </a:r>
            <a:r>
              <a:rPr lang="en-GB" dirty="0"/>
              <a:t> </a:t>
            </a:r>
            <a:r>
              <a:rPr lang="en-GB" dirty="0" err="1"/>
              <a:t>да</a:t>
            </a:r>
            <a:r>
              <a:rPr lang="en-GB" dirty="0"/>
              <a:t> </a:t>
            </a:r>
            <a:r>
              <a:rPr lang="en-GB" dirty="0" err="1"/>
              <a:t>намират</a:t>
            </a:r>
            <a:r>
              <a:rPr lang="en-GB" dirty="0"/>
              <a:t> </a:t>
            </a:r>
            <a:r>
              <a:rPr lang="en-GB" dirty="0" err="1" smtClean="0"/>
              <a:t>продукти</a:t>
            </a:r>
            <a:r>
              <a:rPr lang="bg-BG" dirty="0" smtClean="0"/>
              <a:t> лесно</a:t>
            </a:r>
            <a:r>
              <a:rPr lang="en-GB" dirty="0" smtClean="0"/>
              <a:t>. </a:t>
            </a:r>
            <a:r>
              <a:rPr lang="en-GB" dirty="0" err="1"/>
              <a:t>Създава</a:t>
            </a:r>
            <a:r>
              <a:rPr lang="en-GB" dirty="0"/>
              <a:t> </a:t>
            </a:r>
            <a:r>
              <a:rPr lang="en-GB" dirty="0" err="1"/>
              <a:t>социалните</a:t>
            </a:r>
            <a:r>
              <a:rPr lang="en-GB" dirty="0"/>
              <a:t> </a:t>
            </a:r>
            <a:r>
              <a:rPr lang="en-GB" dirty="0" err="1"/>
              <a:t>медии</a:t>
            </a:r>
            <a:r>
              <a:rPr lang="en-GB" dirty="0"/>
              <a:t>, </a:t>
            </a:r>
            <a:r>
              <a:rPr lang="en-GB" dirty="0" err="1"/>
              <a:t>за</a:t>
            </a:r>
            <a:r>
              <a:rPr lang="en-GB" dirty="0"/>
              <a:t> </a:t>
            </a:r>
            <a:r>
              <a:rPr lang="en-GB" dirty="0" err="1"/>
              <a:t>да</a:t>
            </a:r>
            <a:r>
              <a:rPr lang="en-GB" dirty="0"/>
              <a:t> </a:t>
            </a:r>
            <a:r>
              <a:rPr lang="en-GB" dirty="0" err="1"/>
              <a:t>рекламира</a:t>
            </a:r>
            <a:r>
              <a:rPr lang="en-GB" dirty="0"/>
              <a:t> </a:t>
            </a:r>
            <a:r>
              <a:rPr lang="en-GB" dirty="0" err="1" smtClean="0"/>
              <a:t>продукти</a:t>
            </a:r>
            <a:r>
              <a:rPr lang="bg-BG" dirty="0" smtClean="0"/>
              <a:t>те</a:t>
            </a:r>
            <a:r>
              <a:rPr lang="en-GB" dirty="0" smtClean="0"/>
              <a:t> </a:t>
            </a:r>
            <a:r>
              <a:rPr lang="en-GB" dirty="0" err="1"/>
              <a:t>си</a:t>
            </a:r>
            <a:r>
              <a:rPr lang="en-GB" dirty="0"/>
              <a:t>. </a:t>
            </a:r>
            <a:r>
              <a:rPr lang="en-GB" dirty="0" err="1"/>
              <a:t>Има</a:t>
            </a:r>
            <a:r>
              <a:rPr lang="en-GB" dirty="0"/>
              <a:t> </a:t>
            </a:r>
            <a:r>
              <a:rPr lang="bg-BG" dirty="0" smtClean="0"/>
              <a:t>намалени стоки</a:t>
            </a:r>
            <a:r>
              <a:rPr lang="en-GB" dirty="0" smtClean="0"/>
              <a:t> </a:t>
            </a:r>
            <a:r>
              <a:rPr lang="en-GB" dirty="0" err="1"/>
              <a:t>за</a:t>
            </a:r>
            <a:r>
              <a:rPr lang="en-GB" dirty="0"/>
              <a:t> </a:t>
            </a:r>
            <a:r>
              <a:rPr lang="en-GB" dirty="0" err="1"/>
              <a:t>да</a:t>
            </a:r>
            <a:r>
              <a:rPr lang="en-GB" dirty="0"/>
              <a:t> </a:t>
            </a:r>
            <a:r>
              <a:rPr lang="en-GB" dirty="0" err="1" smtClean="0"/>
              <a:t>увеличава</a:t>
            </a:r>
            <a:r>
              <a:rPr lang="bg-BG" dirty="0" smtClean="0"/>
              <a:t> </a:t>
            </a:r>
            <a:r>
              <a:rPr lang="en-GB" dirty="0" err="1" smtClean="0"/>
              <a:t>купуване</a:t>
            </a:r>
            <a:r>
              <a:rPr lang="bg-BG" dirty="0" smtClean="0"/>
              <a:t>то на клиентите</a:t>
            </a:r>
            <a:r>
              <a:rPr lang="en-GB" dirty="0" smtClean="0"/>
              <a:t>.</a:t>
            </a:r>
            <a:endParaRPr lang="en-GB" dirty="0"/>
          </a:p>
          <a:p>
            <a:pPr marL="0" indent="0" algn="ctr">
              <a:buNone/>
            </a:pPr>
            <a:endParaRPr lang="bg-BG" b="1" dirty="0" smtClean="0"/>
          </a:p>
        </p:txBody>
      </p:sp>
    </p:spTree>
    <p:extLst>
      <p:ext uri="{BB962C8B-B14F-4D97-AF65-F5344CB8AC3E}">
        <p14:creationId xmlns:p14="http://schemas.microsoft.com/office/powerpoint/2010/main" val="220250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628800"/>
            <a:ext cx="8183880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bg-BG" dirty="0" err="1">
                <a:effectLst/>
              </a:rPr>
              <a:t>П</a:t>
            </a:r>
            <a:r>
              <a:rPr lang="en-GB" dirty="0" err="1" smtClean="0">
                <a:effectLst/>
              </a:rPr>
              <a:t>редлаг</a:t>
            </a:r>
            <a:r>
              <a:rPr lang="bg-BG" dirty="0" smtClean="0">
                <a:effectLst/>
              </a:rPr>
              <a:t>ане</a:t>
            </a:r>
            <a:r>
              <a:rPr lang="en-GB" dirty="0" smtClean="0">
                <a:effectLst/>
              </a:rPr>
              <a:t> </a:t>
            </a:r>
            <a:r>
              <a:rPr lang="en-GB" dirty="0" err="1">
                <a:effectLst/>
              </a:rPr>
              <a:t>продуктите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на</a:t>
            </a:r>
            <a:r>
              <a:rPr lang="en-GB" dirty="0">
                <a:effectLst/>
              </a:rPr>
              <a:t> </a:t>
            </a:r>
            <a:r>
              <a:rPr lang="en-GB" dirty="0" err="1" smtClean="0">
                <a:effectLst/>
              </a:rPr>
              <a:t>сайта</a:t>
            </a:r>
            <a:r>
              <a:rPr lang="bg-BG" dirty="0" smtClean="0">
                <a:effectLst/>
              </a:rPr>
              <a:t> и </a:t>
            </a:r>
            <a:r>
              <a:rPr lang="en-GB" dirty="0" err="1">
                <a:effectLst/>
              </a:rPr>
              <a:t>как</a:t>
            </a:r>
            <a:r>
              <a:rPr lang="en-GB" dirty="0">
                <a:effectLst/>
              </a:rPr>
              <a:t> </a:t>
            </a:r>
            <a:r>
              <a:rPr lang="en-GB" dirty="0" err="1" smtClean="0">
                <a:effectLst/>
              </a:rPr>
              <a:t>ги</a:t>
            </a:r>
            <a:r>
              <a:rPr lang="bg-BG" dirty="0">
                <a:effectLst/>
              </a:rPr>
              <a:t> </a:t>
            </a:r>
            <a:r>
              <a:rPr lang="en-GB" dirty="0" err="1" smtClean="0">
                <a:effectLst/>
              </a:rPr>
              <a:t>маркетират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72816"/>
            <a:ext cx="8183880" cy="4187952"/>
          </a:xfrm>
        </p:spPr>
        <p:txBody>
          <a:bodyPr>
            <a:normAutofit/>
          </a:bodyPr>
          <a:lstStyle/>
          <a:p>
            <a:r>
              <a:rPr lang="en-GB" b="1" dirty="0" err="1"/>
              <a:t>техническа</a:t>
            </a:r>
            <a:r>
              <a:rPr lang="en-GB" b="1" dirty="0"/>
              <a:t> </a:t>
            </a:r>
            <a:r>
              <a:rPr lang="en-GB" b="1" dirty="0" err="1"/>
              <a:t>оптимизация</a:t>
            </a:r>
            <a:r>
              <a:rPr lang="bg-BG" b="1" dirty="0"/>
              <a:t>: </a:t>
            </a:r>
            <a:endParaRPr lang="bg-BG" b="1" dirty="0" smtClean="0"/>
          </a:p>
          <a:p>
            <a:r>
              <a:rPr lang="bg-BG" dirty="0" smtClean="0"/>
              <a:t>домейнът  </a:t>
            </a:r>
            <a:r>
              <a:rPr lang="bg-BG" b="1" dirty="0"/>
              <a:t>rayatoys.bg</a:t>
            </a:r>
            <a:r>
              <a:rPr lang="bg-BG" dirty="0"/>
              <a:t>  е лесно за да </a:t>
            </a:r>
            <a:r>
              <a:rPr lang="bg-BG" dirty="0" smtClean="0"/>
              <a:t>запомнат клиентите, </a:t>
            </a:r>
            <a:r>
              <a:rPr lang="bg-BG" dirty="0"/>
              <a:t>така че </a:t>
            </a:r>
            <a:r>
              <a:rPr lang="bg-BG" dirty="0" smtClean="0"/>
              <a:t>ще </a:t>
            </a:r>
            <a:r>
              <a:rPr lang="bg-BG" dirty="0"/>
              <a:t>имат лесен </a:t>
            </a:r>
            <a:r>
              <a:rPr lang="bg-BG" dirty="0" smtClean="0"/>
              <a:t>достъп.</a:t>
            </a:r>
            <a:endParaRPr lang="en-GB" dirty="0"/>
          </a:p>
          <a:p>
            <a:pPr lvl="0"/>
            <a:r>
              <a:rPr lang="bg-BG" dirty="0" smtClean="0"/>
              <a:t>поддържа </a:t>
            </a:r>
            <a:r>
              <a:rPr lang="bg-BG" dirty="0"/>
              <a:t>интерфейс на дисплея на смартфон</a:t>
            </a:r>
            <a:endParaRPr lang="en-GB" dirty="0"/>
          </a:p>
          <a:p>
            <a:pPr lvl="0"/>
            <a:r>
              <a:rPr lang="bg-BG" dirty="0" smtClean="0"/>
              <a:t>Лесна </a:t>
            </a:r>
            <a:r>
              <a:rPr lang="bg-BG" dirty="0"/>
              <a:t>структура на </a:t>
            </a:r>
            <a:r>
              <a:rPr lang="bg-BG" dirty="0" smtClean="0"/>
              <a:t>сайта</a:t>
            </a:r>
            <a:r>
              <a:rPr lang="bg-BG" dirty="0"/>
              <a:t>, за да показва добре за клиентите, </a:t>
            </a:r>
            <a:r>
              <a:rPr lang="bg-BG" dirty="0" smtClean="0"/>
              <a:t>и ще намират </a:t>
            </a:r>
            <a:r>
              <a:rPr lang="bg-BG" dirty="0"/>
              <a:t>продуктите по-лесно</a:t>
            </a:r>
            <a:endParaRPr lang="en-GB" dirty="0"/>
          </a:p>
          <a:p>
            <a:pPr marL="0" indent="0" algn="ctr">
              <a:buNone/>
            </a:pPr>
            <a:endParaRPr lang="bg-BG" b="1" dirty="0" smtClean="0"/>
          </a:p>
        </p:txBody>
      </p:sp>
    </p:spTree>
    <p:extLst>
      <p:ext uri="{BB962C8B-B14F-4D97-AF65-F5344CB8AC3E}">
        <p14:creationId xmlns:p14="http://schemas.microsoft.com/office/powerpoint/2010/main" val="220250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44824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72816"/>
            <a:ext cx="8183880" cy="41879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sz="3200" b="1" dirty="0" smtClean="0"/>
          </a:p>
          <a:p>
            <a:pPr marL="0" indent="0" algn="ctr">
              <a:buNone/>
            </a:pPr>
            <a:endParaRPr lang="bg-BG" sz="3200" b="1" dirty="0"/>
          </a:p>
          <a:p>
            <a:pPr marL="0" indent="0" algn="ctr">
              <a:buNone/>
            </a:pPr>
            <a:endParaRPr lang="bg-BG" sz="3200" b="1" dirty="0" smtClean="0"/>
          </a:p>
          <a:p>
            <a:pPr marL="0" indent="0" algn="ctr">
              <a:buNone/>
            </a:pPr>
            <a:r>
              <a:rPr lang="bg-BG" sz="3200" b="1" dirty="0" smtClean="0"/>
              <a:t>Благодаря ви за вниманието !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83316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628800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en-GB" dirty="0" err="1">
                <a:effectLst/>
              </a:rPr>
              <a:t>Изб</a:t>
            </a:r>
            <a:r>
              <a:rPr lang="bg-BG" dirty="0">
                <a:effectLst/>
              </a:rPr>
              <a:t>ирането</a:t>
            </a:r>
            <a:r>
              <a:rPr lang="en-GB" dirty="0">
                <a:effectLst/>
              </a:rPr>
              <a:t> и </a:t>
            </a:r>
            <a:r>
              <a:rPr lang="en-GB" dirty="0" err="1">
                <a:effectLst/>
              </a:rPr>
              <a:t>посочването</a:t>
            </a:r>
            <a:r>
              <a:rPr lang="en-GB" dirty="0">
                <a:effectLst/>
              </a:rPr>
              <a:t> </a:t>
            </a:r>
            <a:r>
              <a:rPr lang="bg-BG" dirty="0">
                <a:effectLst/>
              </a:rPr>
              <a:t>за</a:t>
            </a:r>
            <a:r>
              <a:rPr lang="en-GB" dirty="0">
                <a:effectLst/>
              </a:rPr>
              <a:t> 3 </a:t>
            </a:r>
            <a:r>
              <a:rPr lang="en-GB" dirty="0" err="1">
                <a:effectLst/>
              </a:rPr>
              <a:t>конкурента</a:t>
            </a:r>
            <a:r>
              <a:rPr lang="bg-BG" dirty="0" smtClean="0">
                <a:effectLst/>
              </a:rPr>
              <a:t>: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72816"/>
            <a:ext cx="8183880" cy="4187952"/>
          </a:xfrm>
        </p:spPr>
        <p:txBody>
          <a:bodyPr/>
          <a:lstStyle/>
          <a:p>
            <a:pPr marL="0" indent="0" algn="ctr">
              <a:buNone/>
            </a:pPr>
            <a:endParaRPr lang="bg-BG" dirty="0" smtClean="0"/>
          </a:p>
          <a:p>
            <a:pPr marL="0" indent="0" algn="ctr">
              <a:buNone/>
            </a:pPr>
            <a:r>
              <a:rPr lang="bg-BG" dirty="0" smtClean="0"/>
              <a:t>Тези </a:t>
            </a:r>
            <a:r>
              <a:rPr lang="bg-BG" dirty="0"/>
              <a:t>са сайтовете за продажба на детски дрехи, които намерих онлайн:</a:t>
            </a:r>
            <a:endParaRPr lang="en-GB" dirty="0"/>
          </a:p>
          <a:p>
            <a:pPr algn="ctr"/>
            <a:r>
              <a:rPr lang="bg-BG" b="1" dirty="0"/>
              <a:t>https://www.gogo.bg/</a:t>
            </a:r>
            <a:endParaRPr lang="en-GB" b="1" dirty="0"/>
          </a:p>
          <a:p>
            <a:pPr algn="ctr"/>
            <a:r>
              <a:rPr lang="bg-BG" b="1" dirty="0"/>
              <a:t>https://rayatoys.com/</a:t>
            </a:r>
            <a:endParaRPr lang="en-GB" b="1" dirty="0"/>
          </a:p>
          <a:p>
            <a:pPr algn="ctr"/>
            <a:r>
              <a:rPr lang="bg-BG" b="1" dirty="0"/>
              <a:t>https://hippokiddo.bg/</a:t>
            </a:r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501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628800"/>
            <a:ext cx="8183880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err="1">
                <a:effectLst/>
              </a:rPr>
              <a:t>Проуче</a:t>
            </a:r>
            <a:r>
              <a:rPr lang="bg-BG" dirty="0">
                <a:effectLst/>
              </a:rPr>
              <a:t>нето един от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тях</a:t>
            </a:r>
            <a:r>
              <a:rPr lang="en-GB" dirty="0">
                <a:effectLst/>
              </a:rPr>
              <a:t/>
            </a:r>
            <a:br>
              <a:rPr lang="en-GB" dirty="0">
                <a:effectLst/>
              </a:rPr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72816"/>
            <a:ext cx="8183880" cy="4187952"/>
          </a:xfrm>
        </p:spPr>
        <p:txBody>
          <a:bodyPr/>
          <a:lstStyle/>
          <a:p>
            <a:r>
              <a:rPr lang="bg-BG" sz="1800" dirty="0"/>
              <a:t>От трите сайта по-горе </a:t>
            </a:r>
            <a:r>
              <a:rPr lang="bg-BG" sz="1800" dirty="0" smtClean="0"/>
              <a:t>намирах </a:t>
            </a:r>
            <a:r>
              <a:rPr lang="bg-BG" sz="1800" b="1" dirty="0"/>
              <a:t>https://rayatoys.com/</a:t>
            </a:r>
            <a:r>
              <a:rPr lang="bg-BG" sz="1800" dirty="0"/>
              <a:t> за най-ясното и красив интерфейс, така че ще го анализирам.</a:t>
            </a:r>
            <a:endParaRPr lang="en-GB" sz="1800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636911"/>
            <a:ext cx="6101781" cy="315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01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628800"/>
            <a:ext cx="8183880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bg-BG" sz="3100" dirty="0">
                <a:effectLst/>
              </a:rPr>
              <a:t>С</a:t>
            </a:r>
            <a:r>
              <a:rPr lang="en-GB" sz="3100" dirty="0" err="1" smtClean="0">
                <a:effectLst/>
              </a:rPr>
              <a:t>писък</a:t>
            </a:r>
            <a:r>
              <a:rPr lang="en-GB" sz="3100" dirty="0" smtClean="0">
                <a:effectLst/>
              </a:rPr>
              <a:t> </a:t>
            </a:r>
            <a:r>
              <a:rPr lang="en-GB" sz="3100" dirty="0">
                <a:effectLst/>
              </a:rPr>
              <a:t>с </a:t>
            </a:r>
            <a:r>
              <a:rPr lang="en-GB" sz="3100" dirty="0" err="1">
                <a:effectLst/>
              </a:rPr>
              <a:t>негативите</a:t>
            </a:r>
            <a:r>
              <a:rPr lang="en-GB" sz="3100" dirty="0">
                <a:effectLst/>
              </a:rPr>
              <a:t> </a:t>
            </a:r>
            <a:r>
              <a:rPr lang="en-GB" sz="3100" dirty="0" smtClean="0">
                <a:effectLst/>
              </a:rPr>
              <a:t>и </a:t>
            </a:r>
            <a:r>
              <a:rPr lang="en-GB" sz="3100" dirty="0" err="1" smtClean="0">
                <a:effectLst/>
              </a:rPr>
              <a:t>предимствата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72816"/>
            <a:ext cx="8183880" cy="41879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bg-BG" b="1" cap="all" dirty="0" smtClean="0"/>
              <a:t>Предимства</a:t>
            </a:r>
            <a:r>
              <a:rPr lang="en-GB" b="1" cap="all" dirty="0" smtClean="0"/>
              <a:t>:</a:t>
            </a:r>
            <a:endParaRPr lang="en-GB" cap="all" dirty="0"/>
          </a:p>
          <a:p>
            <a:r>
              <a:rPr lang="bg-BG" b="1" dirty="0"/>
              <a:t>Надеждност</a:t>
            </a:r>
            <a:r>
              <a:rPr lang="bg-BG" dirty="0"/>
              <a:t>: </a:t>
            </a:r>
            <a:r>
              <a:rPr lang="bg-BG" dirty="0" smtClean="0"/>
              <a:t>дават </a:t>
            </a:r>
            <a:r>
              <a:rPr lang="bg-BG" dirty="0"/>
              <a:t>подробна информация за </a:t>
            </a:r>
            <a:r>
              <a:rPr lang="bg-BG" dirty="0" smtClean="0"/>
              <a:t>продуктите като цена, магазина </a:t>
            </a:r>
            <a:r>
              <a:rPr lang="bg-BG" b="1" dirty="0"/>
              <a:t>rayatoy.bg</a:t>
            </a:r>
            <a:r>
              <a:rPr lang="bg-BG" dirty="0"/>
              <a:t> </a:t>
            </a:r>
            <a:r>
              <a:rPr lang="bg-BG" dirty="0" smtClean="0"/>
              <a:t>е </a:t>
            </a:r>
            <a:r>
              <a:rPr lang="bg-BG" dirty="0"/>
              <a:t>високо </a:t>
            </a:r>
            <a:r>
              <a:rPr lang="bg-BG" dirty="0" smtClean="0"/>
              <a:t>оценена </a:t>
            </a:r>
            <a:r>
              <a:rPr lang="bg-BG" dirty="0"/>
              <a:t>на </a:t>
            </a:r>
            <a:r>
              <a:rPr lang="bg-BG" dirty="0" smtClean="0"/>
              <a:t>Google</a:t>
            </a:r>
            <a:r>
              <a:rPr lang="en-GB" dirty="0" smtClean="0"/>
              <a:t> Maps</a:t>
            </a:r>
            <a:endParaRPr lang="en-GB" dirty="0"/>
          </a:p>
          <a:p>
            <a:r>
              <a:rPr lang="bg-BG" b="1" dirty="0"/>
              <a:t>Дизайн на интерфейса</a:t>
            </a:r>
            <a:r>
              <a:rPr lang="bg-BG" dirty="0"/>
              <a:t>: атрактивен, </a:t>
            </a:r>
            <a:r>
              <a:rPr lang="bg-BG" dirty="0" smtClean="0"/>
              <a:t>лесно </a:t>
            </a:r>
            <a:r>
              <a:rPr lang="bg-BG" dirty="0"/>
              <a:t>за използване и </a:t>
            </a:r>
            <a:r>
              <a:rPr lang="bg-BG" dirty="0" smtClean="0"/>
              <a:t>удобно </a:t>
            </a:r>
            <a:r>
              <a:rPr lang="bg-BG" dirty="0"/>
              <a:t>за </a:t>
            </a:r>
            <a:r>
              <a:rPr lang="bg-BG" dirty="0" smtClean="0"/>
              <a:t>потребителите,</a:t>
            </a:r>
            <a:endParaRPr lang="en-GB" dirty="0"/>
          </a:p>
          <a:p>
            <a:r>
              <a:rPr lang="bg-BG" b="1" dirty="0" smtClean="0"/>
              <a:t>Много </a:t>
            </a:r>
            <a:r>
              <a:rPr lang="bg-BG" b="1" dirty="0"/>
              <a:t>продукти </a:t>
            </a:r>
            <a:r>
              <a:rPr lang="bg-BG" dirty="0" smtClean="0"/>
              <a:t>: имат </a:t>
            </a:r>
            <a:r>
              <a:rPr lang="bg-BG" dirty="0"/>
              <a:t>много </a:t>
            </a:r>
            <a:r>
              <a:rPr lang="bg-BG" dirty="0" smtClean="0"/>
              <a:t>видове на стоки </a:t>
            </a:r>
            <a:r>
              <a:rPr lang="bg-BG" dirty="0"/>
              <a:t>за бебе: </a:t>
            </a:r>
            <a:r>
              <a:rPr lang="bg-BG" dirty="0" smtClean="0"/>
              <a:t>Комплекти </a:t>
            </a:r>
            <a:r>
              <a:rPr lang="bg-BG" dirty="0"/>
              <a:t>за изписване, </a:t>
            </a:r>
            <a:r>
              <a:rPr lang="bg-BG" dirty="0" smtClean="0"/>
              <a:t>бебешки </a:t>
            </a:r>
            <a:r>
              <a:rPr lang="bg-BG" dirty="0"/>
              <a:t>комплект, шапки, обувки, чопапи...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749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628800"/>
            <a:ext cx="8183880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bg-BG" sz="3100" dirty="0">
                <a:effectLst/>
              </a:rPr>
              <a:t>С</a:t>
            </a:r>
            <a:r>
              <a:rPr lang="en-GB" sz="3100" dirty="0" err="1">
                <a:effectLst/>
              </a:rPr>
              <a:t>писък</a:t>
            </a:r>
            <a:r>
              <a:rPr lang="en-GB" sz="3100" dirty="0">
                <a:effectLst/>
              </a:rPr>
              <a:t> с </a:t>
            </a:r>
            <a:r>
              <a:rPr lang="en-GB" sz="3100" dirty="0" err="1">
                <a:effectLst/>
              </a:rPr>
              <a:t>негативите</a:t>
            </a:r>
            <a:r>
              <a:rPr lang="en-GB" sz="3100" dirty="0">
                <a:effectLst/>
              </a:rPr>
              <a:t> и </a:t>
            </a:r>
            <a:r>
              <a:rPr lang="en-GB" sz="3100" dirty="0" err="1">
                <a:effectLst/>
              </a:rPr>
              <a:t>предимствата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72816"/>
            <a:ext cx="8183880" cy="4187952"/>
          </a:xfrm>
        </p:spPr>
        <p:txBody>
          <a:bodyPr/>
          <a:lstStyle/>
          <a:p>
            <a:pPr marL="0" indent="0" algn="ctr">
              <a:buNone/>
            </a:pPr>
            <a:endParaRPr lang="bg-BG" dirty="0" smtClean="0"/>
          </a:p>
          <a:p>
            <a:pPr marL="0" indent="0">
              <a:buNone/>
            </a:pPr>
            <a:r>
              <a:rPr lang="bg-BG" b="1" cap="all" dirty="0" smtClean="0"/>
              <a:t>Негативите:</a:t>
            </a:r>
            <a:endParaRPr lang="en-GB" cap="all" dirty="0"/>
          </a:p>
          <a:p>
            <a:r>
              <a:rPr lang="bg-BG" dirty="0"/>
              <a:t>- Няма място за прегледи на продукти за </a:t>
            </a:r>
            <a:r>
              <a:rPr lang="bg-BG" dirty="0" smtClean="0"/>
              <a:t>клиентите</a:t>
            </a:r>
            <a:endParaRPr lang="en-GB" dirty="0"/>
          </a:p>
          <a:p>
            <a:r>
              <a:rPr lang="bg-BG" dirty="0"/>
              <a:t>- </a:t>
            </a:r>
            <a:r>
              <a:rPr lang="bg-BG" dirty="0" smtClean="0"/>
              <a:t>главия </a:t>
            </a:r>
            <a:r>
              <a:rPr lang="bg-BG" dirty="0"/>
              <a:t>цвят на уебсайта е малко шарено ,по-светен цвят ще бъде по-лесно за </a:t>
            </a:r>
            <a:r>
              <a:rPr lang="bg-BG" dirty="0" smtClean="0"/>
              <a:t>да използват клиентите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749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628800"/>
            <a:ext cx="8183880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bg-BG" dirty="0" smtClean="0">
                <a:effectLst/>
              </a:rPr>
              <a:t>А</a:t>
            </a:r>
            <a:r>
              <a:rPr lang="en-GB" dirty="0" err="1" smtClean="0">
                <a:effectLst/>
              </a:rPr>
              <a:t>нализ</a:t>
            </a:r>
            <a:r>
              <a:rPr lang="en-GB" dirty="0" smtClean="0">
                <a:effectLst/>
              </a:rPr>
              <a:t> </a:t>
            </a:r>
            <a:r>
              <a:rPr lang="en-GB" dirty="0" err="1">
                <a:effectLst/>
              </a:rPr>
              <a:t>на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домейна</a:t>
            </a:r>
            <a:r>
              <a:rPr lang="en-GB" dirty="0">
                <a:effectLst/>
              </a:rPr>
              <a:t/>
            </a:r>
            <a:br>
              <a:rPr lang="en-GB" dirty="0">
                <a:effectLst/>
              </a:rPr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72816"/>
            <a:ext cx="8183880" cy="4187952"/>
          </a:xfrm>
        </p:spPr>
        <p:txBody>
          <a:bodyPr/>
          <a:lstStyle/>
          <a:p>
            <a:r>
              <a:rPr lang="bg-BG" dirty="0" smtClean="0"/>
              <a:t>Името </a:t>
            </a:r>
            <a:r>
              <a:rPr lang="bg-BG" dirty="0"/>
              <a:t>на </a:t>
            </a:r>
            <a:r>
              <a:rPr lang="bg-BG" dirty="0" smtClean="0"/>
              <a:t>сайта </a:t>
            </a:r>
            <a:r>
              <a:rPr lang="bg-BG" b="1" dirty="0"/>
              <a:t>rayatoys.bg</a:t>
            </a:r>
            <a:r>
              <a:rPr lang="bg-BG" dirty="0"/>
              <a:t> е лесно за да запомнат  и  използват клиентите. Затова ще </a:t>
            </a:r>
            <a:r>
              <a:rPr lang="bg-BG" dirty="0" smtClean="0"/>
              <a:t>купят лесно</a:t>
            </a:r>
            <a:endParaRPr lang="en-GB" dirty="0"/>
          </a:p>
          <a:p>
            <a:r>
              <a:rPr lang="bg-BG" dirty="0"/>
              <a:t>П</a:t>
            </a:r>
            <a:r>
              <a:rPr lang="bg-BG" dirty="0" smtClean="0"/>
              <a:t>оддомейнът </a:t>
            </a:r>
            <a:r>
              <a:rPr lang="bg-BG" dirty="0"/>
              <a:t>е транслитериран от българска кирилица на латиница, така че клиентите ще го </a:t>
            </a:r>
            <a:r>
              <a:rPr lang="bg-BG" dirty="0" smtClean="0"/>
              <a:t>знаят по-добре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797152"/>
            <a:ext cx="7402909" cy="60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49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628800"/>
            <a:ext cx="8183880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err="1" smtClean="0">
                <a:effectLst/>
              </a:rPr>
              <a:t>АdWords</a:t>
            </a:r>
            <a:r>
              <a:rPr lang="en-GB" dirty="0" smtClean="0">
                <a:effectLst/>
              </a:rPr>
              <a:t> </a:t>
            </a:r>
            <a:r>
              <a:rPr lang="en-GB" dirty="0" err="1">
                <a:effectLst/>
              </a:rPr>
              <a:t>кампаниите</a:t>
            </a:r>
            <a:r>
              <a:rPr lang="en-GB" dirty="0">
                <a:effectLst/>
              </a:rPr>
              <a:t/>
            </a:r>
            <a:br>
              <a:rPr lang="en-GB" dirty="0">
                <a:effectLst/>
              </a:rPr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72816"/>
            <a:ext cx="8183880" cy="4187952"/>
          </a:xfrm>
        </p:spPr>
        <p:txBody>
          <a:bodyPr>
            <a:normAutofit fontScale="92500"/>
          </a:bodyPr>
          <a:lstStyle/>
          <a:p>
            <a:r>
              <a:rPr lang="en-GB" dirty="0" err="1" smtClean="0"/>
              <a:t>При</a:t>
            </a:r>
            <a:r>
              <a:rPr lang="en-GB" dirty="0" smtClean="0"/>
              <a:t> </a:t>
            </a:r>
            <a:r>
              <a:rPr lang="en-GB" dirty="0" err="1"/>
              <a:t>търсене</a:t>
            </a:r>
            <a:r>
              <a:rPr lang="en-GB" dirty="0"/>
              <a:t> </a:t>
            </a:r>
            <a:r>
              <a:rPr lang="en-GB" dirty="0" err="1"/>
              <a:t>на</a:t>
            </a:r>
            <a:r>
              <a:rPr lang="en-GB" dirty="0"/>
              <a:t> </a:t>
            </a:r>
            <a:r>
              <a:rPr lang="en-GB" dirty="0" err="1" smtClean="0"/>
              <a:t>ключов</a:t>
            </a:r>
            <a:r>
              <a:rPr lang="bg-BG" dirty="0" smtClean="0"/>
              <a:t>и </a:t>
            </a:r>
            <a:r>
              <a:rPr lang="en-GB" dirty="0" err="1" smtClean="0"/>
              <a:t>дум</a:t>
            </a:r>
            <a:r>
              <a:rPr lang="bg-BG" dirty="0" smtClean="0"/>
              <a:t>и</a:t>
            </a:r>
            <a:r>
              <a:rPr lang="en-GB" dirty="0" smtClean="0"/>
              <a:t> </a:t>
            </a:r>
            <a:r>
              <a:rPr lang="bg-BG" dirty="0"/>
              <a:t>„</a:t>
            </a:r>
            <a:r>
              <a:rPr lang="en-GB" i="1" dirty="0" err="1"/>
              <a:t>бебешки</a:t>
            </a:r>
            <a:r>
              <a:rPr lang="en-GB" i="1" dirty="0"/>
              <a:t> </a:t>
            </a:r>
            <a:r>
              <a:rPr lang="en-GB" i="1" dirty="0" err="1"/>
              <a:t>дрехи</a:t>
            </a:r>
            <a:r>
              <a:rPr lang="bg-BG" dirty="0"/>
              <a:t>“</a:t>
            </a:r>
            <a:r>
              <a:rPr lang="en-GB" dirty="0"/>
              <a:t> в Google, </a:t>
            </a:r>
            <a:r>
              <a:rPr lang="en-GB" b="1" dirty="0"/>
              <a:t>rayatoys.bg</a:t>
            </a:r>
            <a:r>
              <a:rPr lang="en-GB" dirty="0"/>
              <a:t> е </a:t>
            </a:r>
            <a:r>
              <a:rPr lang="en-GB" dirty="0" err="1"/>
              <a:t>само</a:t>
            </a:r>
            <a:r>
              <a:rPr lang="en-GB" dirty="0"/>
              <a:t> в </a:t>
            </a:r>
            <a:r>
              <a:rPr lang="en-GB" dirty="0" err="1"/>
              <a:t>топ</a:t>
            </a:r>
            <a:r>
              <a:rPr lang="en-GB" dirty="0"/>
              <a:t> 20 </a:t>
            </a:r>
            <a:r>
              <a:rPr lang="en-GB" dirty="0" err="1"/>
              <a:t>на</a:t>
            </a:r>
            <a:r>
              <a:rPr lang="en-GB" dirty="0"/>
              <a:t> </a:t>
            </a:r>
            <a:r>
              <a:rPr lang="en-GB" dirty="0" err="1"/>
              <a:t>резултатите</a:t>
            </a:r>
            <a:r>
              <a:rPr lang="en-GB" dirty="0"/>
              <a:t> </a:t>
            </a:r>
            <a:r>
              <a:rPr lang="en-GB" dirty="0" err="1"/>
              <a:t>от</a:t>
            </a:r>
            <a:r>
              <a:rPr lang="en-GB" dirty="0"/>
              <a:t> </a:t>
            </a:r>
            <a:r>
              <a:rPr lang="en-GB" dirty="0" err="1"/>
              <a:t>търсенето</a:t>
            </a:r>
            <a:r>
              <a:rPr lang="en-GB" dirty="0"/>
              <a:t>. </a:t>
            </a:r>
            <a:r>
              <a:rPr lang="bg-BG" dirty="0"/>
              <a:t>П</a:t>
            </a:r>
            <a:r>
              <a:rPr lang="en-GB" dirty="0" err="1"/>
              <a:t>оказва</a:t>
            </a:r>
            <a:r>
              <a:rPr lang="en-GB" dirty="0"/>
              <a:t>, </a:t>
            </a:r>
            <a:r>
              <a:rPr lang="en-GB" dirty="0" err="1"/>
              <a:t>че</a:t>
            </a:r>
            <a:r>
              <a:rPr lang="en-GB" dirty="0"/>
              <a:t> </a:t>
            </a:r>
            <a:r>
              <a:rPr lang="en-GB" b="1" dirty="0"/>
              <a:t>rayatoys.bg</a:t>
            </a:r>
            <a:r>
              <a:rPr lang="en-GB" dirty="0"/>
              <a:t> </a:t>
            </a:r>
            <a:r>
              <a:rPr lang="en-GB" dirty="0" err="1"/>
              <a:t>трябва</a:t>
            </a:r>
            <a:r>
              <a:rPr lang="en-GB" dirty="0"/>
              <a:t> </a:t>
            </a:r>
            <a:r>
              <a:rPr lang="en-GB" dirty="0" err="1"/>
              <a:t>да</a:t>
            </a:r>
            <a:r>
              <a:rPr lang="en-GB" dirty="0"/>
              <a:t> </a:t>
            </a:r>
            <a:r>
              <a:rPr lang="en-GB" dirty="0" err="1"/>
              <a:t>инвестира</a:t>
            </a:r>
            <a:r>
              <a:rPr lang="en-GB" dirty="0"/>
              <a:t> </a:t>
            </a:r>
            <a:r>
              <a:rPr lang="en-GB" dirty="0" err="1"/>
              <a:t>повече</a:t>
            </a:r>
            <a:r>
              <a:rPr lang="en-GB" dirty="0"/>
              <a:t> в </a:t>
            </a:r>
            <a:r>
              <a:rPr lang="en-GB" dirty="0" err="1"/>
              <a:t>маркетинг</a:t>
            </a:r>
            <a:r>
              <a:rPr lang="en-GB" dirty="0"/>
              <a:t>, </a:t>
            </a:r>
            <a:r>
              <a:rPr lang="en-GB" dirty="0" err="1"/>
              <a:t>за</a:t>
            </a:r>
            <a:r>
              <a:rPr lang="en-GB" dirty="0"/>
              <a:t> </a:t>
            </a:r>
            <a:r>
              <a:rPr lang="en-GB" dirty="0" err="1"/>
              <a:t>да</a:t>
            </a:r>
            <a:r>
              <a:rPr lang="en-GB" dirty="0"/>
              <a:t> </a:t>
            </a:r>
            <a:r>
              <a:rPr lang="en-GB" dirty="0" err="1"/>
              <a:t>достига</a:t>
            </a:r>
            <a:r>
              <a:rPr lang="en-GB" dirty="0"/>
              <a:t> </a:t>
            </a:r>
            <a:r>
              <a:rPr lang="en-GB" dirty="0" err="1"/>
              <a:t>повече</a:t>
            </a:r>
            <a:r>
              <a:rPr lang="en-GB" dirty="0"/>
              <a:t> </a:t>
            </a:r>
            <a:r>
              <a:rPr lang="en-GB" dirty="0" err="1"/>
              <a:t>клиенти</a:t>
            </a:r>
            <a:endParaRPr lang="en-GB" dirty="0"/>
          </a:p>
          <a:p>
            <a:r>
              <a:rPr lang="en-GB" dirty="0" err="1"/>
              <a:t>При</a:t>
            </a:r>
            <a:r>
              <a:rPr lang="en-GB" dirty="0"/>
              <a:t> </a:t>
            </a:r>
            <a:r>
              <a:rPr lang="en-GB" dirty="0" err="1"/>
              <a:t>търсене</a:t>
            </a:r>
            <a:r>
              <a:rPr lang="en-GB" dirty="0"/>
              <a:t> </a:t>
            </a:r>
            <a:r>
              <a:rPr lang="en-GB" dirty="0" err="1"/>
              <a:t>по</a:t>
            </a:r>
            <a:r>
              <a:rPr lang="en-GB" dirty="0"/>
              <a:t> </a:t>
            </a:r>
            <a:r>
              <a:rPr lang="en-GB" dirty="0" err="1" smtClean="0"/>
              <a:t>ключов</a:t>
            </a:r>
            <a:r>
              <a:rPr lang="bg-BG" dirty="0" smtClean="0"/>
              <a:t>и</a:t>
            </a:r>
            <a:r>
              <a:rPr lang="en-GB" dirty="0" smtClean="0"/>
              <a:t> </a:t>
            </a:r>
            <a:r>
              <a:rPr lang="en-GB" dirty="0" err="1" smtClean="0"/>
              <a:t>дум</a:t>
            </a:r>
            <a:r>
              <a:rPr lang="bg-BG" dirty="0" smtClean="0"/>
              <a:t>и</a:t>
            </a:r>
            <a:r>
              <a:rPr lang="en-GB" dirty="0" smtClean="0"/>
              <a:t> </a:t>
            </a:r>
            <a:r>
              <a:rPr lang="bg-BG" dirty="0"/>
              <a:t>„</a:t>
            </a:r>
            <a:r>
              <a:rPr lang="en-GB" i="1" dirty="0" err="1"/>
              <a:t>raya</a:t>
            </a:r>
            <a:r>
              <a:rPr lang="en-GB" i="1" dirty="0"/>
              <a:t> toys</a:t>
            </a:r>
            <a:r>
              <a:rPr lang="bg-BG" dirty="0"/>
              <a:t>“</a:t>
            </a:r>
            <a:r>
              <a:rPr lang="en-GB" dirty="0"/>
              <a:t>в Google </a:t>
            </a:r>
            <a:r>
              <a:rPr lang="en-GB" dirty="0" err="1"/>
              <a:t>ще</a:t>
            </a:r>
            <a:r>
              <a:rPr lang="en-GB" dirty="0"/>
              <a:t> </a:t>
            </a:r>
            <a:r>
              <a:rPr lang="en-GB" dirty="0" err="1"/>
              <a:t>видим</a:t>
            </a:r>
            <a:r>
              <a:rPr lang="en-GB" dirty="0"/>
              <a:t> </a:t>
            </a:r>
            <a:r>
              <a:rPr lang="en-GB" dirty="0" err="1"/>
              <a:t>сайта</a:t>
            </a:r>
            <a:r>
              <a:rPr lang="en-GB" dirty="0"/>
              <a:t> </a:t>
            </a:r>
            <a:r>
              <a:rPr lang="en-GB" b="1" dirty="0"/>
              <a:t>rayatoys.bg</a:t>
            </a:r>
            <a:r>
              <a:rPr lang="en-GB" dirty="0"/>
              <a:t> , Facebook, </a:t>
            </a:r>
            <a:r>
              <a:rPr lang="en-GB" dirty="0" err="1"/>
              <a:t>Emag</a:t>
            </a:r>
            <a:r>
              <a:rPr lang="en-GB" dirty="0"/>
              <a:t> и </a:t>
            </a:r>
            <a:r>
              <a:rPr lang="en-GB" dirty="0" err="1"/>
              <a:t>адреса</a:t>
            </a:r>
            <a:r>
              <a:rPr lang="en-GB" dirty="0"/>
              <a:t> </a:t>
            </a:r>
            <a:r>
              <a:rPr lang="en-GB" dirty="0" err="1"/>
              <a:t>на</a:t>
            </a:r>
            <a:r>
              <a:rPr lang="en-GB" dirty="0"/>
              <a:t> </a:t>
            </a:r>
            <a:r>
              <a:rPr lang="en-GB" dirty="0" err="1"/>
              <a:t>магазините</a:t>
            </a:r>
            <a:r>
              <a:rPr lang="en-GB" dirty="0"/>
              <a:t> </a:t>
            </a:r>
            <a:r>
              <a:rPr lang="en-GB" dirty="0" err="1"/>
              <a:t>за</a:t>
            </a:r>
            <a:r>
              <a:rPr lang="en-GB" dirty="0"/>
              <a:t> </a:t>
            </a:r>
            <a:r>
              <a:rPr lang="en-GB" b="1" dirty="0"/>
              <a:t>rayatoys.bg</a:t>
            </a:r>
            <a:r>
              <a:rPr lang="en-GB" dirty="0"/>
              <a:t> в </a:t>
            </a:r>
            <a:r>
              <a:rPr lang="en-GB" dirty="0" err="1"/>
              <a:t>България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749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628800"/>
            <a:ext cx="8183880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effectLst/>
              </a:rPr>
              <a:t>Internal Links &amp; External Links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72816"/>
            <a:ext cx="8183880" cy="4187952"/>
          </a:xfrm>
        </p:spPr>
        <p:txBody>
          <a:bodyPr/>
          <a:lstStyle/>
          <a:p>
            <a:r>
              <a:rPr lang="en-GB" sz="2400" b="1" dirty="0" smtClean="0"/>
              <a:t>Internal Links</a:t>
            </a:r>
            <a:r>
              <a:rPr lang="bg-BG" sz="2400" b="1" dirty="0" smtClean="0"/>
              <a:t>: </a:t>
            </a:r>
            <a:r>
              <a:rPr lang="en-GB" sz="2400" dirty="0" err="1" smtClean="0"/>
              <a:t>както</a:t>
            </a:r>
            <a:r>
              <a:rPr lang="en-GB" sz="2400" dirty="0" smtClean="0"/>
              <a:t> е  </a:t>
            </a:r>
            <a:r>
              <a:rPr lang="en-GB" sz="2400" dirty="0" err="1" smtClean="0"/>
              <a:t>отбелязано</a:t>
            </a:r>
            <a:r>
              <a:rPr lang="en-GB" sz="2400" dirty="0" smtClean="0"/>
              <a:t> </a:t>
            </a:r>
            <a:r>
              <a:rPr lang="en-GB" sz="2400" dirty="0" err="1" smtClean="0"/>
              <a:t>по-горе</a:t>
            </a:r>
            <a:r>
              <a:rPr lang="en-GB" sz="2400" dirty="0" smtClean="0"/>
              <a:t> </a:t>
            </a:r>
            <a:r>
              <a:rPr lang="en-GB" sz="2400" b="1" dirty="0" smtClean="0"/>
              <a:t>rayatoys.bg</a:t>
            </a:r>
            <a:r>
              <a:rPr lang="en-GB" sz="2400" dirty="0" smtClean="0"/>
              <a:t> </a:t>
            </a:r>
            <a:r>
              <a:rPr lang="en-GB" sz="2400" dirty="0" err="1" smtClean="0"/>
              <a:t>има</a:t>
            </a:r>
            <a:r>
              <a:rPr lang="en-GB" sz="2400" dirty="0" smtClean="0"/>
              <a:t> </a:t>
            </a:r>
            <a:r>
              <a:rPr lang="en-GB" sz="2400" dirty="0" err="1" smtClean="0"/>
              <a:t>поддомейн</a:t>
            </a:r>
            <a:r>
              <a:rPr lang="en-GB" sz="2400" dirty="0" smtClean="0"/>
              <a:t>, к</a:t>
            </a:r>
            <a:r>
              <a:rPr lang="bg-BG" sz="2400" dirty="0" smtClean="0"/>
              <a:t>ой</a:t>
            </a:r>
            <a:r>
              <a:rPr lang="en-GB" sz="2400" dirty="0" err="1" smtClean="0"/>
              <a:t>то</a:t>
            </a:r>
            <a:r>
              <a:rPr lang="en-GB" sz="2400" dirty="0" smtClean="0"/>
              <a:t> е  </a:t>
            </a:r>
            <a:r>
              <a:rPr lang="en-GB" sz="2400" dirty="0" err="1" smtClean="0"/>
              <a:t>транслитериран</a:t>
            </a:r>
            <a:r>
              <a:rPr lang="en-GB" sz="2400" dirty="0" smtClean="0"/>
              <a:t> </a:t>
            </a:r>
            <a:r>
              <a:rPr lang="en-GB" sz="2400" dirty="0" err="1" smtClean="0"/>
              <a:t>от</a:t>
            </a:r>
            <a:r>
              <a:rPr lang="en-GB" sz="2400" dirty="0" smtClean="0"/>
              <a:t> </a:t>
            </a:r>
            <a:r>
              <a:rPr lang="en-GB" sz="2400" dirty="0" err="1" smtClean="0"/>
              <a:t>българска</a:t>
            </a:r>
            <a:r>
              <a:rPr lang="en-GB" sz="2400" dirty="0" smtClean="0"/>
              <a:t> </a:t>
            </a:r>
            <a:r>
              <a:rPr lang="en-GB" sz="2400" dirty="0" err="1" smtClean="0"/>
              <a:t>кирилица</a:t>
            </a:r>
            <a:r>
              <a:rPr lang="en-GB" sz="2400" dirty="0" smtClean="0"/>
              <a:t> </a:t>
            </a:r>
            <a:r>
              <a:rPr lang="en-GB" sz="2400" dirty="0" err="1" smtClean="0"/>
              <a:t>на</a:t>
            </a:r>
            <a:r>
              <a:rPr lang="en-GB" sz="2400" dirty="0" smtClean="0"/>
              <a:t> </a:t>
            </a:r>
            <a:r>
              <a:rPr lang="en-GB" sz="2400" dirty="0" err="1" smtClean="0"/>
              <a:t>латиница</a:t>
            </a:r>
            <a:r>
              <a:rPr lang="en-GB" sz="2400" dirty="0" smtClean="0"/>
              <a:t>, </a:t>
            </a:r>
            <a:r>
              <a:rPr lang="en-GB" sz="2400" dirty="0" err="1" smtClean="0"/>
              <a:t>това</a:t>
            </a:r>
            <a:r>
              <a:rPr lang="en-GB" sz="2400" dirty="0" smtClean="0"/>
              <a:t> е </a:t>
            </a:r>
            <a:r>
              <a:rPr lang="en-GB" sz="2400" dirty="0" err="1" smtClean="0"/>
              <a:t>лесно</a:t>
            </a:r>
            <a:r>
              <a:rPr lang="en-GB" sz="2400" dirty="0" smtClean="0"/>
              <a:t> </a:t>
            </a:r>
            <a:r>
              <a:rPr lang="en-GB" sz="2400" dirty="0" err="1" smtClean="0"/>
              <a:t>за</a:t>
            </a:r>
            <a:r>
              <a:rPr lang="en-GB" sz="2400" dirty="0" smtClean="0"/>
              <a:t> </a:t>
            </a:r>
            <a:r>
              <a:rPr lang="en-GB" sz="2400" dirty="0" err="1" smtClean="0"/>
              <a:t>клиентите</a:t>
            </a:r>
            <a:r>
              <a:rPr lang="en-GB" sz="2400" dirty="0" smtClean="0"/>
              <a:t> </a:t>
            </a:r>
            <a:r>
              <a:rPr lang="en-GB" sz="2400" dirty="0" err="1" smtClean="0"/>
              <a:t>за</a:t>
            </a:r>
            <a:r>
              <a:rPr lang="en-GB" sz="2400" dirty="0" smtClean="0"/>
              <a:t> </a:t>
            </a:r>
            <a:r>
              <a:rPr lang="en-GB" sz="2400" dirty="0" err="1" smtClean="0"/>
              <a:t>да</a:t>
            </a:r>
            <a:r>
              <a:rPr lang="en-GB" sz="2400" dirty="0" smtClean="0"/>
              <a:t> </a:t>
            </a:r>
            <a:r>
              <a:rPr lang="bg-BG" sz="2400" dirty="0" smtClean="0"/>
              <a:t>търсят</a:t>
            </a:r>
            <a:r>
              <a:rPr lang="en-GB" sz="2400" dirty="0" smtClean="0"/>
              <a:t>.</a:t>
            </a:r>
          </a:p>
          <a:p>
            <a:r>
              <a:rPr lang="en-GB" sz="2400" b="1" dirty="0" smtClean="0"/>
              <a:t>External </a:t>
            </a:r>
            <a:r>
              <a:rPr lang="en-GB" sz="2400" b="1" dirty="0"/>
              <a:t>Links</a:t>
            </a:r>
            <a:r>
              <a:rPr lang="bg-BG" sz="2400" b="1" dirty="0"/>
              <a:t>: rayatoys.bg</a:t>
            </a:r>
            <a:r>
              <a:rPr lang="bg-BG" sz="2400" dirty="0"/>
              <a:t> има </a:t>
            </a:r>
            <a:r>
              <a:rPr lang="en-GB" sz="2400" dirty="0"/>
              <a:t>external links</a:t>
            </a:r>
            <a:r>
              <a:rPr lang="bg-BG" sz="2400" dirty="0"/>
              <a:t>, сочат към </a:t>
            </a:r>
            <a:r>
              <a:rPr lang="bg-BG" sz="2400" b="1" dirty="0"/>
              <a:t>Facebook</a:t>
            </a:r>
            <a:r>
              <a:rPr lang="bg-BG" sz="2400" dirty="0"/>
              <a:t>, </a:t>
            </a:r>
            <a:r>
              <a:rPr lang="bg-BG" sz="2400" b="1" dirty="0"/>
              <a:t>Twitter</a:t>
            </a:r>
            <a:r>
              <a:rPr lang="bg-BG" sz="2400" dirty="0"/>
              <a:t>, </a:t>
            </a:r>
            <a:r>
              <a:rPr lang="bg-BG" sz="2400" b="1" dirty="0"/>
              <a:t>Instagram</a:t>
            </a:r>
            <a:r>
              <a:rPr lang="bg-BG" sz="2400" dirty="0"/>
              <a:t> и </a:t>
            </a:r>
            <a:r>
              <a:rPr lang="bg-BG" sz="2400" b="1" dirty="0"/>
              <a:t>Youtube </a:t>
            </a:r>
            <a:r>
              <a:rPr lang="bg-BG" sz="2400" dirty="0"/>
              <a:t>на магазина</a:t>
            </a:r>
            <a:endParaRPr lang="en-GB" sz="2400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5123624"/>
            <a:ext cx="4830646" cy="115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49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628800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bg-BG" sz="3100" dirty="0">
                <a:effectLst/>
              </a:rPr>
              <a:t>С</a:t>
            </a:r>
            <a:r>
              <a:rPr lang="en-GB" sz="3100" dirty="0" err="1" smtClean="0">
                <a:effectLst/>
              </a:rPr>
              <a:t>писък</a:t>
            </a:r>
            <a:r>
              <a:rPr lang="en-GB" sz="3100" dirty="0" smtClean="0">
                <a:effectLst/>
              </a:rPr>
              <a:t> </a:t>
            </a:r>
            <a:r>
              <a:rPr lang="en-GB" sz="3100" dirty="0">
                <a:effectLst/>
              </a:rPr>
              <a:t>с </a:t>
            </a:r>
            <a:r>
              <a:rPr lang="en-GB" sz="3100" dirty="0" err="1">
                <a:effectLst/>
              </a:rPr>
              <a:t>основните</a:t>
            </a:r>
            <a:r>
              <a:rPr lang="en-GB" sz="3100" dirty="0">
                <a:effectLst/>
              </a:rPr>
              <a:t> </a:t>
            </a:r>
            <a:r>
              <a:rPr lang="en-GB" sz="3100" dirty="0" err="1">
                <a:effectLst/>
              </a:rPr>
              <a:t>ключови</a:t>
            </a:r>
            <a:r>
              <a:rPr lang="en-GB" sz="3100" dirty="0">
                <a:effectLst/>
              </a:rPr>
              <a:t> </a:t>
            </a:r>
            <a:r>
              <a:rPr lang="en-GB" sz="3100" dirty="0" err="1">
                <a:effectLst/>
              </a:rPr>
              <a:t>думи</a:t>
            </a:r>
            <a:r>
              <a:rPr lang="en-GB" sz="3100" dirty="0">
                <a:effectLst/>
              </a:rPr>
              <a:t> и </a:t>
            </a:r>
            <a:r>
              <a:rPr lang="en-GB" sz="3100" dirty="0" err="1">
                <a:effectLst/>
              </a:rPr>
              <a:t>фрази</a:t>
            </a:r>
            <a:r>
              <a:rPr lang="en-GB" sz="3100" dirty="0">
                <a:effectLst/>
              </a:rPr>
              <a:t>, </a:t>
            </a:r>
            <a:r>
              <a:rPr lang="en-GB" sz="3100" dirty="0" err="1">
                <a:effectLst/>
              </a:rPr>
              <a:t>които</a:t>
            </a:r>
            <a:r>
              <a:rPr lang="en-GB" sz="3100" dirty="0">
                <a:effectLst/>
              </a:rPr>
              <a:t> </a:t>
            </a:r>
            <a:r>
              <a:rPr lang="en-GB" sz="3100" dirty="0" err="1">
                <a:effectLst/>
              </a:rPr>
              <a:t>носят</a:t>
            </a:r>
            <a:r>
              <a:rPr lang="en-GB" sz="3100" dirty="0">
                <a:effectLst/>
              </a:rPr>
              <a:t> </a:t>
            </a:r>
            <a:r>
              <a:rPr lang="en-GB" sz="3100" dirty="0" err="1">
                <a:effectLst/>
              </a:rPr>
              <a:t>трафик</a:t>
            </a:r>
            <a:r>
              <a:rPr lang="en-GB" sz="3100" dirty="0">
                <a:effectLst/>
              </a:rPr>
              <a:t> </a:t>
            </a:r>
            <a:r>
              <a:rPr lang="en-GB" sz="3100" dirty="0" err="1">
                <a:effectLst/>
              </a:rPr>
              <a:t>към</a:t>
            </a:r>
            <a:r>
              <a:rPr lang="en-GB" sz="3100" dirty="0">
                <a:effectLst/>
              </a:rPr>
              <a:t> </a:t>
            </a:r>
            <a:r>
              <a:rPr lang="en-GB" sz="3100" dirty="0" err="1">
                <a:effectLst/>
              </a:rPr>
              <a:t>сайта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72816"/>
            <a:ext cx="8183880" cy="4187952"/>
          </a:xfrm>
        </p:spPr>
        <p:txBody>
          <a:bodyPr/>
          <a:lstStyle/>
          <a:p>
            <a:pPr marL="0" indent="0" algn="ctr">
              <a:buNone/>
            </a:pPr>
            <a:endParaRPr lang="bg-BG" dirty="0" smtClean="0"/>
          </a:p>
          <a:p>
            <a:pPr marL="0" indent="0" algn="ctr">
              <a:buNone/>
            </a:pPr>
            <a:r>
              <a:rPr lang="bg-BG" dirty="0" smtClean="0"/>
              <a:t>„ </a:t>
            </a:r>
            <a:r>
              <a:rPr lang="en-GB" b="1" i="1" dirty="0" err="1"/>
              <a:t>raya</a:t>
            </a:r>
            <a:r>
              <a:rPr lang="en-GB" dirty="0"/>
              <a:t> </a:t>
            </a:r>
            <a:r>
              <a:rPr lang="bg-BG" dirty="0"/>
              <a:t>“</a:t>
            </a:r>
            <a:r>
              <a:rPr lang="en-GB" dirty="0"/>
              <a:t>: </a:t>
            </a:r>
            <a:r>
              <a:rPr lang="bg-BG" dirty="0"/>
              <a:t>топ </a:t>
            </a:r>
            <a:r>
              <a:rPr lang="en-GB" b="1" dirty="0"/>
              <a:t>1</a:t>
            </a:r>
            <a:endParaRPr lang="en-GB" dirty="0"/>
          </a:p>
          <a:p>
            <a:pPr marL="0" indent="0" algn="ctr">
              <a:buNone/>
            </a:pPr>
            <a:r>
              <a:rPr lang="bg-BG" dirty="0"/>
              <a:t>„ </a:t>
            </a:r>
            <a:r>
              <a:rPr lang="en-GB" b="1" i="1" dirty="0" err="1"/>
              <a:t>raya</a:t>
            </a:r>
            <a:r>
              <a:rPr lang="en-GB" b="1" i="1" dirty="0"/>
              <a:t> toys</a:t>
            </a:r>
            <a:r>
              <a:rPr lang="en-GB" dirty="0"/>
              <a:t> </a:t>
            </a:r>
            <a:r>
              <a:rPr lang="bg-BG" dirty="0"/>
              <a:t>“</a:t>
            </a:r>
            <a:r>
              <a:rPr lang="en-GB" dirty="0"/>
              <a:t>: </a:t>
            </a:r>
            <a:r>
              <a:rPr lang="bg-BG" dirty="0"/>
              <a:t>топ </a:t>
            </a:r>
            <a:r>
              <a:rPr lang="en-GB" b="1" dirty="0"/>
              <a:t>1</a:t>
            </a:r>
            <a:endParaRPr lang="en-GB" dirty="0"/>
          </a:p>
          <a:p>
            <a:pPr marL="0" indent="0" algn="ctr">
              <a:buNone/>
            </a:pPr>
            <a:r>
              <a:rPr lang="bg-BG" dirty="0"/>
              <a:t>„ </a:t>
            </a:r>
            <a:r>
              <a:rPr lang="en-GB" b="1" i="1" dirty="0"/>
              <a:t>toys</a:t>
            </a:r>
            <a:r>
              <a:rPr lang="bg-BG" dirty="0"/>
              <a:t>  “ </a:t>
            </a:r>
            <a:r>
              <a:rPr lang="en-GB" dirty="0"/>
              <a:t>: </a:t>
            </a:r>
            <a:r>
              <a:rPr lang="bg-BG" dirty="0"/>
              <a:t>топ </a:t>
            </a:r>
            <a:r>
              <a:rPr lang="en-GB" b="1" dirty="0"/>
              <a:t>2</a:t>
            </a:r>
            <a:endParaRPr lang="en-GB" dirty="0"/>
          </a:p>
          <a:p>
            <a:pPr marL="0" indent="0" algn="ctr">
              <a:buNone/>
            </a:pPr>
            <a:r>
              <a:rPr lang="bg-BG" dirty="0"/>
              <a:t>„  </a:t>
            </a:r>
            <a:r>
              <a:rPr lang="bg-BG" b="1" i="1" dirty="0"/>
              <a:t>играчки</a:t>
            </a:r>
            <a:r>
              <a:rPr lang="bg-BG" dirty="0"/>
              <a:t> “ :топ </a:t>
            </a:r>
            <a:r>
              <a:rPr lang="bg-BG" b="1" dirty="0"/>
              <a:t>10</a:t>
            </a:r>
            <a:endParaRPr lang="en-GB" dirty="0"/>
          </a:p>
          <a:p>
            <a:pPr marL="0" indent="0" algn="ctr">
              <a:buNone/>
            </a:pPr>
            <a:r>
              <a:rPr lang="bg-BG" dirty="0"/>
              <a:t>„ </a:t>
            </a:r>
            <a:r>
              <a:rPr lang="bg-BG" b="1" i="1" dirty="0"/>
              <a:t>играчки за бебе</a:t>
            </a:r>
            <a:r>
              <a:rPr lang="bg-BG" dirty="0"/>
              <a:t> “ :топ </a:t>
            </a:r>
            <a:r>
              <a:rPr lang="bg-BG" b="1" dirty="0"/>
              <a:t>8</a:t>
            </a:r>
            <a:endParaRPr lang="en-GB" dirty="0"/>
          </a:p>
          <a:p>
            <a:pPr marL="0" indent="0" algn="ctr">
              <a:buNone/>
            </a:pPr>
            <a:r>
              <a:rPr lang="bg-BG" dirty="0"/>
              <a:t>„  </a:t>
            </a:r>
            <a:r>
              <a:rPr lang="bg-BG" b="1" i="1" dirty="0"/>
              <a:t>детски дрехи</a:t>
            </a:r>
            <a:r>
              <a:rPr lang="bg-BG" dirty="0"/>
              <a:t> “ :топ </a:t>
            </a:r>
            <a:r>
              <a:rPr lang="bg-BG" b="1" dirty="0"/>
              <a:t>40</a:t>
            </a:r>
            <a:endParaRPr lang="en-GB" dirty="0"/>
          </a:p>
          <a:p>
            <a:pPr marL="0" indent="0" algn="ctr">
              <a:buNone/>
            </a:pPr>
            <a:r>
              <a:rPr lang="bg-BG" dirty="0"/>
              <a:t>„  </a:t>
            </a:r>
            <a:r>
              <a:rPr lang="bg-BG" b="1" i="1" dirty="0"/>
              <a:t>бебешки дрехи</a:t>
            </a:r>
            <a:r>
              <a:rPr lang="bg-BG" dirty="0"/>
              <a:t> “ :топ </a:t>
            </a:r>
            <a:r>
              <a:rPr lang="bg-BG" b="1" dirty="0"/>
              <a:t>20</a:t>
            </a:r>
            <a:endParaRPr lang="en-GB" dirty="0"/>
          </a:p>
          <a:p>
            <a:pPr marL="0" indent="0" algn="ctr">
              <a:buNone/>
            </a:pP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70749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81</TotalTime>
  <Words>792</Words>
  <Application>Microsoft Office PowerPoint</Application>
  <PresentationFormat>On-screen Show (4:3)</PresentationFormat>
  <Paragraphs>72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Aspect</vt:lpstr>
      <vt:lpstr>CSTB645 UX Design: Функционален дизайн на потребителски софтуер</vt:lpstr>
      <vt:lpstr>Избирането и посочването за 3 конкурента:  </vt:lpstr>
      <vt:lpstr>Проученето един от тях   </vt:lpstr>
      <vt:lpstr>Списък с негативите и предимствата  </vt:lpstr>
      <vt:lpstr>Списък с негативите и предимствата  </vt:lpstr>
      <vt:lpstr>Анализ на домейна   </vt:lpstr>
      <vt:lpstr>АdWords кампаниите   </vt:lpstr>
      <vt:lpstr>Internal Links &amp; External Links  </vt:lpstr>
      <vt:lpstr>Списък с основните ключови думи и фрази, които носят трафик към сайта  </vt:lpstr>
      <vt:lpstr>Списък с URL-та и обобщение на съдържанието  </vt:lpstr>
      <vt:lpstr>Списък с URL-та и обобщение на съдържанието  </vt:lpstr>
      <vt:lpstr>Списък с URL-та и обобщение на съдържанието  </vt:lpstr>
      <vt:lpstr>Предлагане продуктите на сайта и как ги маркетират  </vt:lpstr>
      <vt:lpstr>Предлагане продуктите на сайта и как ги маркетират  </vt:lpstr>
      <vt:lpstr>Предлагане продуктите на сайта и как ги маркетират  </vt:lpstr>
      <vt:lpstr>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CSCB700 Оптимизация за търсачки в уеб </dc:title>
  <dc:creator>Nguyen Huu Quyet</dc:creator>
  <cp:lastModifiedBy>Nguyen Huu Quyet</cp:lastModifiedBy>
  <cp:revision>16</cp:revision>
  <dcterms:created xsi:type="dcterms:W3CDTF">2023-03-16T15:36:39Z</dcterms:created>
  <dcterms:modified xsi:type="dcterms:W3CDTF">2023-04-23T10:27:00Z</dcterms:modified>
</cp:coreProperties>
</file>