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8" r:id="rId10"/>
    <p:sldId id="266" r:id="rId11"/>
    <p:sldId id="267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61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E5EA-2D20-4302-82F0-BD45CDCB4D62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2292-685A-4F61-80D4-B85169043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59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E5EA-2D20-4302-82F0-BD45CDCB4D62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2292-685A-4F61-80D4-B85169043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75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E5EA-2D20-4302-82F0-BD45CDCB4D62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2292-685A-4F61-80D4-B85169043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07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E5EA-2D20-4302-82F0-BD45CDCB4D62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2292-685A-4F61-80D4-B85169043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94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E5EA-2D20-4302-82F0-BD45CDCB4D62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2292-685A-4F61-80D4-B85169043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40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E5EA-2D20-4302-82F0-BD45CDCB4D62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2292-685A-4F61-80D4-B85169043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90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E5EA-2D20-4302-82F0-BD45CDCB4D62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2292-685A-4F61-80D4-B85169043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95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E5EA-2D20-4302-82F0-BD45CDCB4D62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2292-685A-4F61-80D4-B85169043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47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E5EA-2D20-4302-82F0-BD45CDCB4D62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2292-685A-4F61-80D4-B85169043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E5EA-2D20-4302-82F0-BD45CDCB4D62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2292-685A-4F61-80D4-B85169043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1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E5EA-2D20-4302-82F0-BD45CDCB4D62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2292-685A-4F61-80D4-B85169043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84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BE5EA-2D20-4302-82F0-BD45CDCB4D62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C2292-685A-4F61-80D4-B85169043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16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800" dirty="0" smtClean="0"/>
              <a:t>CSCB845 </a:t>
            </a:r>
            <a:r>
              <a:rPr lang="bg-BG" sz="4800" dirty="0" smtClean="0"/>
              <a:t>Компютърна сигурност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4725144"/>
            <a:ext cx="6461760" cy="1066800"/>
          </a:xfrm>
        </p:spPr>
        <p:txBody>
          <a:bodyPr anchor="ctr">
            <a:normAutofit/>
          </a:bodyPr>
          <a:lstStyle/>
          <a:p>
            <a:pPr algn="ctr"/>
            <a:r>
              <a:rPr lang="bg-BG" sz="3200" b="1" dirty="0" smtClean="0"/>
              <a:t>Кует Хъу Нгуен </a:t>
            </a:r>
            <a:r>
              <a:rPr lang="en-GB" sz="3200" b="1" dirty="0" smtClean="0"/>
              <a:t>- F89497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00667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128792" cy="1296145"/>
          </a:xfrm>
        </p:spPr>
        <p:txBody>
          <a:bodyPr anchor="ctr">
            <a:noAutofit/>
          </a:bodyPr>
          <a:lstStyle/>
          <a:p>
            <a:r>
              <a:rPr lang="en-GB" sz="2800" dirty="0" err="1" smtClean="0"/>
              <a:t>unsafeFindAccountsByUsernameAndPassword</a:t>
            </a:r>
            <a:r>
              <a:rPr lang="bg-BG" sz="2800" b="1" dirty="0" smtClean="0"/>
              <a:t/>
            </a:r>
            <a:br>
              <a:rPr lang="bg-BG" sz="2800" b="1" dirty="0" smtClean="0"/>
            </a:br>
            <a:endParaRPr lang="en-GB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916832"/>
            <a:ext cx="7128792" cy="4608512"/>
          </a:xfrm>
        </p:spPr>
        <p:txBody>
          <a:bodyPr anchor="t">
            <a:normAutofit/>
          </a:bodyPr>
          <a:lstStyle/>
          <a:p>
            <a:endParaRPr lang="ru-RU" sz="36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8388424" cy="546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2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128792" cy="1296145"/>
          </a:xfrm>
        </p:spPr>
        <p:txBody>
          <a:bodyPr anchor="ctr">
            <a:normAutofit fontScale="90000"/>
          </a:bodyPr>
          <a:lstStyle/>
          <a:p>
            <a:r>
              <a:rPr lang="en-GB" sz="3100" dirty="0" err="1" smtClean="0"/>
              <a:t>safeFindAccountsByUsernameAndPassword</a:t>
            </a:r>
            <a:r>
              <a:rPr lang="bg-BG" b="1" dirty="0" smtClean="0"/>
              <a:t/>
            </a:r>
            <a:br>
              <a:rPr lang="bg-BG" b="1" dirty="0" smtClean="0"/>
            </a:b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916832"/>
            <a:ext cx="7128792" cy="4608512"/>
          </a:xfrm>
        </p:spPr>
        <p:txBody>
          <a:bodyPr anchor="t">
            <a:normAutofit/>
          </a:bodyPr>
          <a:lstStyle/>
          <a:p>
            <a:endParaRPr lang="ru-RU" sz="36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8867134" cy="521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2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780928"/>
            <a:ext cx="7128792" cy="1296145"/>
          </a:xfrm>
        </p:spPr>
        <p:txBody>
          <a:bodyPr anchor="ctr">
            <a:normAutofit/>
          </a:bodyPr>
          <a:lstStyle/>
          <a:p>
            <a:r>
              <a:rPr lang="bg-BG" sz="4400" dirty="0" smtClean="0"/>
              <a:t>Благодаря за вниманието !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6207" y="446955"/>
            <a:ext cx="7128792" cy="4608512"/>
          </a:xfrm>
        </p:spPr>
        <p:txBody>
          <a:bodyPr anchor="t">
            <a:normAutofit/>
          </a:bodyPr>
          <a:lstStyle/>
          <a:p>
            <a:endParaRPr lang="ru-RU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77174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128792" cy="1296145"/>
          </a:xfrm>
        </p:spPr>
        <p:txBody>
          <a:bodyPr anchor="ctr">
            <a:normAutofit fontScale="90000"/>
          </a:bodyPr>
          <a:lstStyle/>
          <a:p>
            <a:r>
              <a:rPr lang="bg-BG" sz="4400" dirty="0" smtClean="0"/>
              <a:t>Проект: </a:t>
            </a:r>
            <a:r>
              <a:rPr lang="en-GB" sz="4400" dirty="0" smtClean="0"/>
              <a:t/>
            </a:r>
            <a:br>
              <a:rPr lang="en-GB" sz="4400" dirty="0" smtClean="0"/>
            </a:br>
            <a:r>
              <a:rPr lang="en-GB" b="1" dirty="0" smtClean="0"/>
              <a:t>SQL </a:t>
            </a:r>
            <a:r>
              <a:rPr lang="en-GB" b="1" dirty="0"/>
              <a:t>Injection </a:t>
            </a:r>
            <a:r>
              <a:rPr lang="bg-BG" dirty="0" smtClean="0"/>
              <a:t>атаката</a:t>
            </a:r>
            <a:r>
              <a:rPr lang="en-GB" dirty="0" smtClean="0"/>
              <a:t> </a:t>
            </a:r>
            <a:r>
              <a:rPr lang="bg-BG" dirty="0" smtClean="0"/>
              <a:t>на </a:t>
            </a:r>
            <a:r>
              <a:rPr lang="en-GB" dirty="0" smtClean="0"/>
              <a:t>Java</a:t>
            </a:r>
            <a:r>
              <a:rPr lang="bg-BG" b="1" dirty="0"/>
              <a:t/>
            </a:r>
            <a:br>
              <a:rPr lang="bg-BG" b="1" dirty="0"/>
            </a:b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916832"/>
            <a:ext cx="7128792" cy="4608512"/>
          </a:xfrm>
        </p:spPr>
        <p:txBody>
          <a:bodyPr anchor="ctr">
            <a:normAutofit/>
          </a:bodyPr>
          <a:lstStyle/>
          <a:p>
            <a:pPr algn="ctr"/>
            <a:endParaRPr lang="ru-RU" sz="3200" b="1" dirty="0" smtClean="0"/>
          </a:p>
          <a:p>
            <a:r>
              <a:rPr lang="ru-RU" sz="3200" b="1" dirty="0" smtClean="0"/>
              <a:t>Здравейте</a:t>
            </a:r>
            <a:r>
              <a:rPr lang="ru-RU" sz="3200" b="1" dirty="0"/>
              <a:t>, Аз съм Кует Нгуен, факутет номер F89497. Аз съм студент по Информатика. В  този проект  аз ще </a:t>
            </a:r>
            <a:r>
              <a:rPr lang="ru-RU" sz="3200" b="1" dirty="0" smtClean="0"/>
              <a:t>направя</a:t>
            </a:r>
            <a:r>
              <a:rPr lang="en-GB" sz="3200" b="1" dirty="0" smtClean="0"/>
              <a:t> </a:t>
            </a:r>
            <a:r>
              <a:rPr lang="bg-BG" sz="3200" b="1" dirty="0" smtClean="0"/>
              <a:t>проект за „</a:t>
            </a:r>
            <a:r>
              <a:rPr lang="en-GB" b="1" dirty="0" smtClean="0"/>
              <a:t> </a:t>
            </a:r>
            <a:r>
              <a:rPr lang="en-GB" sz="3600" b="1" i="1" dirty="0" smtClean="0"/>
              <a:t>SQL Injection </a:t>
            </a:r>
            <a:r>
              <a:rPr lang="bg-BG" sz="3600" b="1" i="1" dirty="0" smtClean="0"/>
              <a:t>атаката</a:t>
            </a:r>
            <a:r>
              <a:rPr lang="en-GB" sz="3600" b="1" i="1" dirty="0" smtClean="0"/>
              <a:t> </a:t>
            </a:r>
            <a:r>
              <a:rPr lang="bg-BG" sz="3600" b="1" i="1" dirty="0" smtClean="0"/>
              <a:t>на </a:t>
            </a:r>
            <a:r>
              <a:rPr lang="en-GB" sz="3600" b="1" i="1" dirty="0" smtClean="0"/>
              <a:t>Java</a:t>
            </a:r>
            <a:r>
              <a:rPr lang="bg-BG" sz="3200" b="1" dirty="0" smtClean="0"/>
              <a:t>“</a:t>
            </a:r>
            <a:endParaRPr lang="ru-RU" sz="3200" b="1" dirty="0"/>
          </a:p>
          <a:p>
            <a:pPr algn="ctr"/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48459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128792" cy="1296145"/>
          </a:xfrm>
        </p:spPr>
        <p:txBody>
          <a:bodyPr anchor="ctr">
            <a:normAutofit fontScale="90000"/>
          </a:bodyPr>
          <a:lstStyle/>
          <a:p>
            <a:r>
              <a:rPr lang="ru-RU" b="1" dirty="0"/>
              <a:t>Какво представлява SQL Injection атаката</a:t>
            </a:r>
            <a:r>
              <a:rPr lang="ru-RU" b="1" dirty="0" smtClean="0"/>
              <a:t>?</a:t>
            </a:r>
            <a:r>
              <a:rPr lang="bg-BG" b="1" dirty="0" smtClean="0"/>
              <a:t/>
            </a:r>
            <a:br>
              <a:rPr lang="bg-BG" b="1" dirty="0" smtClean="0"/>
            </a:b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916832"/>
            <a:ext cx="7128792" cy="4608512"/>
          </a:xfrm>
        </p:spPr>
        <p:txBody>
          <a:bodyPr anchor="ctr">
            <a:normAutofit/>
          </a:bodyPr>
          <a:lstStyle/>
          <a:p>
            <a:r>
              <a:rPr lang="ru-RU" b="1" dirty="0"/>
              <a:t>SQL </a:t>
            </a:r>
            <a:r>
              <a:rPr lang="ru-RU" b="1" dirty="0" smtClean="0"/>
              <a:t>Inject</a:t>
            </a:r>
            <a:r>
              <a:rPr lang="en-GB" b="1" dirty="0" smtClean="0"/>
              <a:t>or</a:t>
            </a:r>
            <a:r>
              <a:rPr lang="ru-RU" b="1" dirty="0" smtClean="0"/>
              <a:t> </a:t>
            </a:r>
            <a:r>
              <a:rPr lang="ru-RU" dirty="0"/>
              <a:t>е техника за инжектиране на код който се използва за атака. Тя позволява да </a:t>
            </a:r>
            <a:r>
              <a:rPr lang="ru-RU" dirty="0" smtClean="0"/>
              <a:t>вземе </a:t>
            </a:r>
            <a:r>
              <a:rPr lang="ru-RU" dirty="0"/>
              <a:t>информацията на една база данни. Първите признаци за уязвимост се появяват когато потребителят който използва </a:t>
            </a:r>
            <a:r>
              <a:rPr lang="ru-RU" b="1" dirty="0"/>
              <a:t>SQL Injection</a:t>
            </a:r>
            <a:r>
              <a:rPr lang="ru-RU" dirty="0"/>
              <a:t> въведе знаци които не могат да се филтрират правилно</a:t>
            </a:r>
            <a:r>
              <a:rPr lang="ru-RU" dirty="0" smtClean="0"/>
              <a:t>.</a:t>
            </a:r>
            <a:endParaRPr lang="ru-RU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10560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128792" cy="1296145"/>
          </a:xfrm>
        </p:spPr>
        <p:txBody>
          <a:bodyPr anchor="ctr">
            <a:normAutofit fontScale="90000"/>
          </a:bodyPr>
          <a:lstStyle/>
          <a:p>
            <a:r>
              <a:rPr lang="en-GB" b="1" dirty="0" smtClean="0"/>
              <a:t>Demo </a:t>
            </a:r>
            <a:r>
              <a:rPr lang="bg-BG" b="1" dirty="0" smtClean="0"/>
              <a:t>за </a:t>
            </a:r>
            <a:r>
              <a:rPr lang="ru-RU" b="1" dirty="0" smtClean="0"/>
              <a:t>атаката</a:t>
            </a:r>
            <a:r>
              <a:rPr lang="bg-BG" b="1" dirty="0" smtClean="0"/>
              <a:t/>
            </a:r>
            <a:br>
              <a:rPr lang="bg-BG" b="1" dirty="0" smtClean="0"/>
            </a:b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916832"/>
            <a:ext cx="7128792" cy="4608512"/>
          </a:xfrm>
        </p:spPr>
        <p:txBody>
          <a:bodyPr anchor="ctr">
            <a:normAutofit/>
          </a:bodyPr>
          <a:lstStyle/>
          <a:p>
            <a:r>
              <a:rPr lang="ru-RU" b="1" dirty="0"/>
              <a:t>Проектът е направен от </a:t>
            </a:r>
            <a:r>
              <a:rPr lang="ru-RU" sz="3600" b="1" dirty="0"/>
              <a:t>Spring Boot </a:t>
            </a:r>
            <a:r>
              <a:rPr lang="ru-RU" b="1" dirty="0"/>
              <a:t>и </a:t>
            </a:r>
            <a:r>
              <a:rPr lang="ru-RU" sz="3600" b="1" dirty="0"/>
              <a:t>Bootstrap 5</a:t>
            </a:r>
            <a:endParaRPr lang="ru-RU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17815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128792" cy="1296145"/>
          </a:xfrm>
        </p:spPr>
        <p:txBody>
          <a:bodyPr anchor="ctr">
            <a:normAutofit fontScale="90000"/>
          </a:bodyPr>
          <a:lstStyle/>
          <a:p>
            <a:r>
              <a:rPr lang="en-GB" b="1" dirty="0" smtClean="0"/>
              <a:t>Demo </a:t>
            </a:r>
            <a:r>
              <a:rPr lang="bg-BG" b="1" dirty="0" smtClean="0"/>
              <a:t>за </a:t>
            </a:r>
            <a:r>
              <a:rPr lang="ru-RU" b="1" dirty="0" smtClean="0"/>
              <a:t>атаката</a:t>
            </a:r>
            <a:r>
              <a:rPr lang="bg-BG" b="1" dirty="0" smtClean="0"/>
              <a:t/>
            </a:r>
            <a:br>
              <a:rPr lang="bg-BG" b="1" dirty="0" smtClean="0"/>
            </a:b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916832"/>
            <a:ext cx="7128792" cy="4608512"/>
          </a:xfrm>
        </p:spPr>
        <p:txBody>
          <a:bodyPr anchor="t">
            <a:normAutofit/>
          </a:bodyPr>
          <a:lstStyle/>
          <a:p>
            <a:r>
              <a:rPr lang="ru-RU" sz="3600" b="1" dirty="0" smtClean="0"/>
              <a:t>Имам бази данни с потребителски имена и пароли</a:t>
            </a:r>
          </a:p>
          <a:p>
            <a:endParaRPr lang="ru-RU" sz="36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3604286"/>
            <a:ext cx="7287363" cy="143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8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128792" cy="1296145"/>
          </a:xfrm>
        </p:spPr>
        <p:txBody>
          <a:bodyPr anchor="ctr">
            <a:normAutofit fontScale="90000"/>
          </a:bodyPr>
          <a:lstStyle/>
          <a:p>
            <a:r>
              <a:rPr lang="en-GB" b="1" dirty="0" smtClean="0"/>
              <a:t>Demo </a:t>
            </a:r>
            <a:r>
              <a:rPr lang="bg-BG" b="1" dirty="0" smtClean="0"/>
              <a:t>за </a:t>
            </a:r>
            <a:r>
              <a:rPr lang="ru-RU" b="1" dirty="0" smtClean="0"/>
              <a:t>атаката</a:t>
            </a:r>
            <a:r>
              <a:rPr lang="bg-BG" b="1" dirty="0" smtClean="0"/>
              <a:t/>
            </a:r>
            <a:br>
              <a:rPr lang="bg-BG" b="1" dirty="0" smtClean="0"/>
            </a:b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916832"/>
            <a:ext cx="7128792" cy="4608512"/>
          </a:xfrm>
        </p:spPr>
        <p:txBody>
          <a:bodyPr anchor="ctr">
            <a:normAutofit/>
          </a:bodyPr>
          <a:lstStyle/>
          <a:p>
            <a:r>
              <a:rPr lang="ru-RU" sz="3600" b="1" dirty="0" smtClean="0"/>
              <a:t>Влизам в системата с </a:t>
            </a:r>
            <a:r>
              <a:rPr lang="ru-RU" sz="4400" b="1" dirty="0" smtClean="0"/>
              <a:t>user1</a:t>
            </a:r>
            <a:r>
              <a:rPr lang="ru-RU" sz="3600" b="1" dirty="0" smtClean="0"/>
              <a:t> и парола = "</a:t>
            </a:r>
            <a:r>
              <a:rPr lang="ru-RU" sz="4400" b="1" dirty="0" smtClean="0"/>
              <a:t>123456</a:t>
            </a:r>
            <a:r>
              <a:rPr lang="ru-RU" sz="3600" b="1" dirty="0" smtClean="0"/>
              <a:t>"</a:t>
            </a:r>
            <a:endParaRPr lang="ru-RU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93158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128792" cy="1296145"/>
          </a:xfrm>
        </p:spPr>
        <p:txBody>
          <a:bodyPr anchor="ctr">
            <a:normAutofit fontScale="90000"/>
          </a:bodyPr>
          <a:lstStyle/>
          <a:p>
            <a:r>
              <a:rPr lang="en-GB" b="1" dirty="0" smtClean="0"/>
              <a:t>Demo </a:t>
            </a:r>
            <a:r>
              <a:rPr lang="bg-BG" b="1" dirty="0" smtClean="0"/>
              <a:t>за </a:t>
            </a:r>
            <a:r>
              <a:rPr lang="ru-RU" b="1" dirty="0" smtClean="0"/>
              <a:t>атаката</a:t>
            </a:r>
            <a:r>
              <a:rPr lang="bg-BG" b="1" dirty="0" smtClean="0"/>
              <a:t/>
            </a:r>
            <a:br>
              <a:rPr lang="bg-BG" b="1" dirty="0" smtClean="0"/>
            </a:b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916832"/>
            <a:ext cx="7128792" cy="4608512"/>
          </a:xfrm>
        </p:spPr>
        <p:txBody>
          <a:bodyPr anchor="ctr">
            <a:normAutofit/>
          </a:bodyPr>
          <a:lstStyle/>
          <a:p>
            <a:r>
              <a:rPr lang="ru-RU" sz="3600" b="1" dirty="0" smtClean="0"/>
              <a:t>Влизам в системата с грешно потребителско име или грешна парола</a:t>
            </a:r>
            <a:endParaRPr lang="ru-RU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45551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128792" cy="1296145"/>
          </a:xfrm>
        </p:spPr>
        <p:txBody>
          <a:bodyPr anchor="ctr">
            <a:normAutofit fontScale="90000"/>
          </a:bodyPr>
          <a:lstStyle/>
          <a:p>
            <a:r>
              <a:rPr lang="en-GB" b="1" dirty="0" smtClean="0"/>
              <a:t>Demo </a:t>
            </a:r>
            <a:r>
              <a:rPr lang="bg-BG" b="1" dirty="0" smtClean="0"/>
              <a:t>за </a:t>
            </a:r>
            <a:r>
              <a:rPr lang="ru-RU" b="1" dirty="0" smtClean="0"/>
              <a:t>атаката</a:t>
            </a:r>
            <a:r>
              <a:rPr lang="bg-BG" b="1" dirty="0" smtClean="0"/>
              <a:t/>
            </a:r>
            <a:br>
              <a:rPr lang="bg-BG" b="1" dirty="0" smtClean="0"/>
            </a:b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916832"/>
            <a:ext cx="7128792" cy="4608512"/>
          </a:xfrm>
        </p:spPr>
        <p:txBody>
          <a:bodyPr anchor="t">
            <a:normAutofit/>
          </a:bodyPr>
          <a:lstStyle/>
          <a:p>
            <a:r>
              <a:rPr lang="ru-RU" sz="3600" b="1" dirty="0" smtClean="0"/>
              <a:t>Влизам в системата с </a:t>
            </a:r>
            <a:r>
              <a:rPr lang="en-GB" sz="3600" b="1" dirty="0" smtClean="0"/>
              <a:t>SQL Injection </a:t>
            </a:r>
            <a:r>
              <a:rPr lang="bg-BG" sz="3600" b="1" dirty="0" smtClean="0"/>
              <a:t>атаката.</a:t>
            </a:r>
            <a:endParaRPr lang="en-GB" sz="3600" b="1" dirty="0" smtClean="0"/>
          </a:p>
          <a:p>
            <a:endParaRPr lang="bg-BG" sz="3600" b="1" dirty="0" smtClean="0"/>
          </a:p>
          <a:p>
            <a:r>
              <a:rPr lang="en-GB" sz="3600" b="1" dirty="0" smtClean="0"/>
              <a:t>Username = “</a:t>
            </a:r>
            <a:r>
              <a:rPr lang="en-GB" sz="4000" b="1" dirty="0" err="1" smtClean="0"/>
              <a:t>sql</a:t>
            </a:r>
            <a:r>
              <a:rPr lang="en-GB" sz="4000" b="1" dirty="0" smtClean="0"/>
              <a:t>-injection</a:t>
            </a:r>
            <a:r>
              <a:rPr lang="en-GB" sz="3600" b="1" dirty="0" smtClean="0"/>
              <a:t>”</a:t>
            </a:r>
          </a:p>
          <a:p>
            <a:r>
              <a:rPr lang="en-GB" sz="3600" b="1" dirty="0" smtClean="0"/>
              <a:t>Password=“</a:t>
            </a:r>
            <a:r>
              <a:rPr lang="en-GB" sz="4000" b="1" dirty="0" err="1" smtClean="0"/>
              <a:t>anypass</a:t>
            </a:r>
            <a:r>
              <a:rPr lang="en-GB" sz="4000" b="1" dirty="0" smtClean="0"/>
              <a:t> ' or '1'='1</a:t>
            </a:r>
            <a:r>
              <a:rPr lang="en-GB" sz="3600" b="1" dirty="0" smtClean="0"/>
              <a:t>”</a:t>
            </a:r>
            <a:endParaRPr lang="ru-RU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67967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780928"/>
            <a:ext cx="7128792" cy="1296145"/>
          </a:xfrm>
        </p:spPr>
        <p:txBody>
          <a:bodyPr anchor="ctr">
            <a:normAutofit fontScale="90000"/>
          </a:bodyPr>
          <a:lstStyle/>
          <a:p>
            <a:r>
              <a:rPr lang="ru-RU" dirty="0"/>
              <a:t>Как да се предпазиме от такъв вид атаки?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916832"/>
            <a:ext cx="7128792" cy="4608512"/>
          </a:xfrm>
        </p:spPr>
        <p:txBody>
          <a:bodyPr anchor="t">
            <a:normAutofit/>
          </a:bodyPr>
          <a:lstStyle/>
          <a:p>
            <a:endParaRPr lang="ru-RU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335208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185</Words>
  <Application>Microsoft Office PowerPoint</Application>
  <PresentationFormat>On-screen Show (4:3)</PresentationFormat>
  <Paragraphs>24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CSCB845 Компютърна сигурност</vt:lpstr>
      <vt:lpstr>Проект:  SQL Injection атаката на Java </vt:lpstr>
      <vt:lpstr>Какво представлява SQL Injection атаката? </vt:lpstr>
      <vt:lpstr>Demo за атаката </vt:lpstr>
      <vt:lpstr>Demo за атаката </vt:lpstr>
      <vt:lpstr>Demo за атаката </vt:lpstr>
      <vt:lpstr>Demo за атаката </vt:lpstr>
      <vt:lpstr>Demo за атаката </vt:lpstr>
      <vt:lpstr>Как да се предпазиме от такъв вид атаки?</vt:lpstr>
      <vt:lpstr>unsafeFindAccountsByUsernameAndPassword </vt:lpstr>
      <vt:lpstr>safeFindAccountsByUsernameAndPassword </vt:lpstr>
      <vt:lpstr>Благодаря за вниманието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CSCB845 Компютърна сигурност</dc:title>
  <dc:creator>Nguyen Huu Quyet</dc:creator>
  <cp:lastModifiedBy>Nguyen Huu Quyet</cp:lastModifiedBy>
  <cp:revision>9</cp:revision>
  <dcterms:created xsi:type="dcterms:W3CDTF">2023-04-23T07:00:10Z</dcterms:created>
  <dcterms:modified xsi:type="dcterms:W3CDTF">2023-04-23T08:56:35Z</dcterms:modified>
</cp:coreProperties>
</file>