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gA5iewA4IiIGuva9s8VZ4h3lAE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2DF231-273A-4C2F-BFC1-138C00AAB8EE}">
  <a:tblStyle styleId="{8B2DF231-273A-4C2F-BFC1-138C00AAB8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c13e4a20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c13e4a2067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c14398373d_0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2c14398373d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c14398373d_0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g2c14398373d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c14398373d_0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g2c14398373d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6b7cd85ecf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g26b7cd85ecf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6b7cd85ecf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26b7cd85ecf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6b7cd85ecf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26b7cd85ecf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6b7cd85ecf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g26b7cd85ecf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6b7cd85ecf_0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g26b7cd85ecf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6b7cd85ecf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0" name="Google Shape;270;g26b7cd85ecf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b7cd85ecf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g26b7cd85ecf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6b7cd85ecf_0_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g26b7cd85ecf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6b7cd85ecf_0_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g26b7cd85ecf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6b7cd85ecf_0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g26b7cd85ecf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6b7cd85ecf_0_1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g26b7cd85ecf_0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6b7cd85ecf_0_1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g26b7cd85ecf_0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c15210d27b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2c15210d27b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7" name="Google Shape;35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6b7cd85ecf_0_1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g26b7cd85ecf_0_1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c1876d015d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g2c1876d015d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c1876d015d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7" name="Google Shape;387;g2c1876d015d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6b7cd85ecf_0_2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g26b7cd85ecf_0_2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c1876d015d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7" name="Google Shape;407;g2c1876d015d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6b7cd85ecf_0_2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g26b7cd85ecf_0_2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c1876d015d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g2c1876d015d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6b7cd85ecf_0_2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7" name="Google Shape;437;g26b7cd85ecf_0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c1876d015d_0_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g2c1876d015d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c1876d015d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7" name="Google Shape;457;g2c1876d015d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c1876d015d_0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7" name="Google Shape;467;g2c1876d015d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c1876d015d_0_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7" name="Google Shape;477;g2c1876d015d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c1876d015d_0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7" name="Google Shape;487;g2c1876d015d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b69ef2356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g26b69ef2356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c1876d015d_0_10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7" name="Google Shape;497;g2c1876d015d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c1876d015d_0_1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7" name="Google Shape;507;g2c1876d015d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6b7cd85ecf_0_2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7" name="Google Shape;517;g26b7cd85ecf_0_2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527" name="Google Shape;527;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538" name="Google Shape;53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c14398373d_0_1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g2c14398373d_0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b69ef2356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26b69ef235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6b69ef2356_0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g26b69ef2356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b69ef2356_0_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g26b69ef2356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b69ef2356_0_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g26b69ef2356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5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5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5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5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4"/>
          <p:cNvSpPr>
            <a:spLocks noGrp="1"/>
          </p:cNvSpPr>
          <p:nvPr>
            <p:ph type="pic" idx="2"/>
          </p:nvPr>
        </p:nvSpPr>
        <p:spPr>
          <a:xfrm>
            <a:off x="5183188" y="987425"/>
            <a:ext cx="6172200" cy="4873625"/>
          </a:xfrm>
          <a:prstGeom prst="rect">
            <a:avLst/>
          </a:prstGeom>
          <a:noFill/>
          <a:ln>
            <a:noFill/>
          </a:ln>
        </p:spPr>
      </p:sp>
      <p:sp>
        <p:nvSpPr>
          <p:cNvPr id="68" name="Google Shape;68;p5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ielts-fighter.com/"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hyperlink" Target="https://khoahoc.ielts-fighter.com/trung-tam-ielts-v4?utm_source=Google%20ads&amp;utm_medium=Search&amp;utm_campaign=Brand%20IF%20HN%20phrase&amp;utm_content=Reponsive%2003&amp;gad_source=1&amp;gclid=Cj0KCQjw-r-vBhC-ARIsAGgUO2BG1jJDy9bJQ8--ECaDkp5brztdEvVxvGLFOcjPre_k6dhoQLmUoOEaAqB7EALw_wcB"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2c13e4a2067_0_0"/>
          <p:cNvSpPr txBox="1">
            <a:spLocks noGrp="1"/>
          </p:cNvSpPr>
          <p:nvPr>
            <p:ph type="ctrTitle"/>
          </p:nvPr>
        </p:nvSpPr>
        <p:spPr>
          <a:xfrm>
            <a:off x="1149800" y="2373433"/>
            <a:ext cx="9892500" cy="10569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sz="1900" b="1">
                <a:solidFill>
                  <a:srgbClr val="000000"/>
                </a:solidFill>
                <a:latin typeface="Arial"/>
                <a:ea typeface="Arial"/>
                <a:cs typeface="Arial"/>
                <a:sym typeface="Arial"/>
              </a:rPr>
              <a:t>WEBSITE LỚP HỌC TRỰC TUYẾN CHO TRUNG TÂM TIẾNG ANH IELTS FIGHTER </a:t>
            </a:r>
            <a:endParaRPr sz="6200" b="1">
              <a:latin typeface="Arial"/>
              <a:ea typeface="Arial"/>
              <a:cs typeface="Arial"/>
              <a:sym typeface="Arial"/>
            </a:endParaRPr>
          </a:p>
        </p:txBody>
      </p:sp>
      <p:sp>
        <p:nvSpPr>
          <p:cNvPr id="89" name="Google Shape;89;g2c13e4a2067_0_0"/>
          <p:cNvSpPr txBox="1">
            <a:spLocks noGrp="1"/>
          </p:cNvSpPr>
          <p:nvPr>
            <p:ph type="subTitle" idx="1"/>
          </p:nvPr>
        </p:nvSpPr>
        <p:spPr>
          <a:xfrm>
            <a:off x="3195275" y="4087425"/>
            <a:ext cx="6129300" cy="10569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US" sz="2200">
                <a:latin typeface="Arial"/>
                <a:ea typeface="Arial"/>
                <a:cs typeface="Arial"/>
                <a:sym typeface="Arial"/>
              </a:rPr>
              <a:t>Sinh viên thực hiện: Nguyễn Thị Hà</a:t>
            </a:r>
            <a:endParaRPr sz="2200">
              <a:latin typeface="Arial"/>
              <a:ea typeface="Arial"/>
              <a:cs typeface="Arial"/>
              <a:sym typeface="Arial"/>
            </a:endParaRPr>
          </a:p>
          <a:p>
            <a:pPr marL="0" lvl="0" indent="0" algn="ctr" rtl="0">
              <a:spcBef>
                <a:spcPts val="1000"/>
              </a:spcBef>
              <a:spcAft>
                <a:spcPts val="0"/>
              </a:spcAft>
              <a:buNone/>
            </a:pPr>
            <a:r>
              <a:rPr lang="en-US" sz="2200">
                <a:latin typeface="Arial"/>
                <a:ea typeface="Arial"/>
                <a:cs typeface="Arial"/>
                <a:sym typeface="Arial"/>
              </a:rPr>
              <a:t>Giảng viên hướng dẫn: Lương Cao Đông</a:t>
            </a:r>
            <a:endParaRPr sz="2200">
              <a:latin typeface="Arial"/>
              <a:ea typeface="Arial"/>
              <a:cs typeface="Arial"/>
              <a:sym typeface="Arial"/>
            </a:endParaRPr>
          </a:p>
        </p:txBody>
      </p:sp>
      <p:pic>
        <p:nvPicPr>
          <p:cNvPr id="90" name="Google Shape;90;g2c13e4a2067_0_0"/>
          <p:cNvPicPr preferRelativeResize="0"/>
          <p:nvPr/>
        </p:nvPicPr>
        <p:blipFill>
          <a:blip r:embed="rId3">
            <a:alphaModFix/>
          </a:blip>
          <a:stretch>
            <a:fillRect/>
          </a:stretch>
        </p:blipFill>
        <p:spPr>
          <a:xfrm>
            <a:off x="609967" y="347133"/>
            <a:ext cx="1391567" cy="1098967"/>
          </a:xfrm>
          <a:prstGeom prst="rect">
            <a:avLst/>
          </a:prstGeom>
          <a:noFill/>
          <a:ln>
            <a:noFill/>
          </a:ln>
        </p:spPr>
      </p:pic>
      <p:sp>
        <p:nvSpPr>
          <p:cNvPr id="91" name="Google Shape;91;g2c13e4a2067_0_0"/>
          <p:cNvSpPr txBox="1"/>
          <p:nvPr/>
        </p:nvSpPr>
        <p:spPr>
          <a:xfrm>
            <a:off x="2187800" y="347133"/>
            <a:ext cx="4147500" cy="780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900" b="1">
                <a:solidFill>
                  <a:srgbClr val="000000"/>
                </a:solidFill>
              </a:rPr>
              <a:t>Trường Đại học Mở Hà Nội</a:t>
            </a:r>
            <a:endParaRPr sz="1900" b="1">
              <a:solidFill>
                <a:srgbClr val="000000"/>
              </a:solidFill>
            </a:endParaRPr>
          </a:p>
          <a:p>
            <a:pPr marL="0" lvl="0" indent="0" algn="l" rtl="0">
              <a:spcBef>
                <a:spcPts val="0"/>
              </a:spcBef>
              <a:spcAft>
                <a:spcPts val="0"/>
              </a:spcAft>
              <a:buNone/>
            </a:pPr>
            <a:r>
              <a:rPr lang="en-US" sz="1900" b="1">
                <a:solidFill>
                  <a:srgbClr val="000000"/>
                </a:solidFill>
              </a:rPr>
              <a:t>Khoa Công nghệ Thông tin</a:t>
            </a:r>
            <a:endParaRPr sz="1900" b="1">
              <a:solidFill>
                <a:srgbClr val="000000"/>
              </a:solidFill>
            </a:endParaRPr>
          </a:p>
        </p:txBody>
      </p:sp>
      <p:sp>
        <p:nvSpPr>
          <p:cNvPr id="92" name="Google Shape;92;g2c13e4a2067_0_0"/>
          <p:cNvSpPr txBox="1"/>
          <p:nvPr/>
        </p:nvSpPr>
        <p:spPr>
          <a:xfrm>
            <a:off x="6521667" y="168233"/>
            <a:ext cx="4420800" cy="17085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1900" b="1"/>
              <a:t>BÁO CÁO</a:t>
            </a:r>
            <a:endParaRPr sz="1900" b="1"/>
          </a:p>
          <a:p>
            <a:pPr marL="0" lvl="0" indent="0" algn="ctr" rtl="0">
              <a:spcBef>
                <a:spcPts val="0"/>
              </a:spcBef>
              <a:spcAft>
                <a:spcPts val="0"/>
              </a:spcAft>
              <a:buNone/>
            </a:pPr>
            <a:r>
              <a:rPr lang="en-US" sz="1900" b="1"/>
              <a:t>ĐỒ ÁN TỐT NGHIỆP ĐẠI HỌC</a:t>
            </a:r>
            <a:endParaRPr sz="1900" b="1"/>
          </a:p>
          <a:p>
            <a:pPr marL="0" lvl="0" indent="0" algn="ctr" rtl="0">
              <a:spcBef>
                <a:spcPts val="0"/>
              </a:spcBef>
              <a:spcAft>
                <a:spcPts val="0"/>
              </a:spcAft>
              <a:buNone/>
            </a:pPr>
            <a:r>
              <a:rPr lang="en-US" sz="1900" b="1"/>
              <a:t>Ngành: Công nghệ thông tin</a:t>
            </a:r>
            <a:endParaRPr sz="1900" b="1"/>
          </a:p>
          <a:p>
            <a:pPr marL="0" lvl="0" indent="0" algn="ctr" rtl="0">
              <a:spcBef>
                <a:spcPts val="0"/>
              </a:spcBef>
              <a:spcAft>
                <a:spcPts val="0"/>
              </a:spcAft>
              <a:buNone/>
            </a:pPr>
            <a:r>
              <a:rPr lang="en-US" sz="1900" b="1"/>
              <a:t>Chuyên ngành: Công nghệ phần mềm</a:t>
            </a:r>
            <a:endParaRPr sz="1900" b="1"/>
          </a:p>
        </p:txBody>
      </p:sp>
      <p:sp>
        <p:nvSpPr>
          <p:cNvPr id="93" name="Google Shape;93;g2c13e4a2067_0_0"/>
          <p:cNvSpPr/>
          <p:nvPr/>
        </p:nvSpPr>
        <p:spPr>
          <a:xfrm>
            <a:off x="1149794" y="2127285"/>
            <a:ext cx="8826211"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 name="Google Shape;94;g2c13e4a2067_0_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c14398373d_0_54"/>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g2c14398373d_0_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r>
              <a:rPr lang="en-US"/>
              <a:t>/44</a:t>
            </a:r>
            <a:endParaRPr/>
          </a:p>
        </p:txBody>
      </p:sp>
      <p:sp>
        <p:nvSpPr>
          <p:cNvPr id="189" name="Google Shape;189;g2c14398373d_0_54"/>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5</a:t>
            </a:r>
            <a:r>
              <a:rPr lang="en-US" sz="3600" b="0" i="0" u="none" strike="noStrike" cap="none">
                <a:solidFill>
                  <a:srgbClr val="2F5496"/>
                </a:solidFill>
                <a:latin typeface="Arial"/>
                <a:ea typeface="Arial"/>
                <a:cs typeface="Arial"/>
                <a:sym typeface="Arial"/>
              </a:rPr>
              <a:t>. </a:t>
            </a:r>
            <a:r>
              <a:rPr lang="en-US" sz="3600">
                <a:solidFill>
                  <a:srgbClr val="2F5496"/>
                </a:solidFill>
              </a:rPr>
              <a:t>Phân tích hệ thống</a:t>
            </a:r>
            <a:endParaRPr sz="3600" b="0" i="0" u="none" strike="noStrike" cap="none">
              <a:solidFill>
                <a:srgbClr val="C55A11"/>
              </a:solidFill>
              <a:latin typeface="Arial"/>
              <a:ea typeface="Arial"/>
              <a:cs typeface="Arial"/>
              <a:sym typeface="Arial"/>
            </a:endParaRPr>
          </a:p>
        </p:txBody>
      </p:sp>
      <p:sp>
        <p:nvSpPr>
          <p:cNvPr id="191" name="Google Shape;191;g2c14398373d_0_54"/>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5.1. Sơ đồ phân rã chức năng</a:t>
            </a:r>
            <a:endParaRPr>
              <a:solidFill>
                <a:schemeClr val="dk2"/>
              </a:solidFill>
            </a:endParaRPr>
          </a:p>
        </p:txBody>
      </p:sp>
      <p:pic>
        <p:nvPicPr>
          <p:cNvPr id="5122" name="Picture 2">
            <a:extLst>
              <a:ext uri="{FF2B5EF4-FFF2-40B4-BE49-F238E27FC236}">
                <a16:creationId xmlns:a16="http://schemas.microsoft.com/office/drawing/2014/main" id="{31B02E00-75FB-A0D0-AEE6-2A528236C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898" y="1641475"/>
            <a:ext cx="6458960" cy="471487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4;g2c13e4a2067_0_0">
            <a:extLst>
              <a:ext uri="{FF2B5EF4-FFF2-40B4-BE49-F238E27FC236}">
                <a16:creationId xmlns:a16="http://schemas.microsoft.com/office/drawing/2014/main" id="{4C1652BC-B9B0-EA91-0B3F-7E44413247A8}"/>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2c14398373d_0_86"/>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g2c14398373d_0_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r>
              <a:rPr lang="en-US"/>
              <a:t>/44</a:t>
            </a:r>
            <a:endParaRPr/>
          </a:p>
        </p:txBody>
      </p:sp>
      <p:sp>
        <p:nvSpPr>
          <p:cNvPr id="200" name="Google Shape;200;g2c14398373d_0_86"/>
          <p:cNvSpPr txBox="1"/>
          <p:nvPr/>
        </p:nvSpPr>
        <p:spPr>
          <a:xfrm>
            <a:off x="650308" y="6400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5</a:t>
            </a:r>
            <a:r>
              <a:rPr lang="en-US" sz="3600" b="0" i="0" u="none" strike="noStrike" cap="none">
                <a:solidFill>
                  <a:srgbClr val="2F5496"/>
                </a:solidFill>
                <a:latin typeface="Arial"/>
                <a:ea typeface="Arial"/>
                <a:cs typeface="Arial"/>
                <a:sym typeface="Arial"/>
              </a:rPr>
              <a:t>. </a:t>
            </a:r>
            <a:r>
              <a:rPr lang="en-US" sz="3600">
                <a:solidFill>
                  <a:srgbClr val="2F5496"/>
                </a:solidFill>
              </a:rPr>
              <a:t>Phân tích hệ thống</a:t>
            </a:r>
            <a:endParaRPr sz="3600" b="0" i="0" u="none" strike="noStrike" cap="none">
              <a:solidFill>
                <a:srgbClr val="C55A11"/>
              </a:solidFill>
              <a:latin typeface="Arial"/>
              <a:ea typeface="Arial"/>
              <a:cs typeface="Arial"/>
              <a:sym typeface="Arial"/>
            </a:endParaRPr>
          </a:p>
        </p:txBody>
      </p:sp>
      <p:sp>
        <p:nvSpPr>
          <p:cNvPr id="201" name="Google Shape;201;g2c14398373d_0_86"/>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5.2. Sơ đồ mức ngữ cảnh</a:t>
            </a:r>
            <a:endParaRPr>
              <a:solidFill>
                <a:schemeClr val="dk2"/>
              </a:solidFill>
            </a:endParaRPr>
          </a:p>
        </p:txBody>
      </p:sp>
      <p:pic>
        <p:nvPicPr>
          <p:cNvPr id="6146" name="Picture 2">
            <a:extLst>
              <a:ext uri="{FF2B5EF4-FFF2-40B4-BE49-F238E27FC236}">
                <a16:creationId xmlns:a16="http://schemas.microsoft.com/office/drawing/2014/main" id="{7C51E39F-6DD4-9F3B-C0EE-ED972F82D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225" y="2295978"/>
            <a:ext cx="5581650" cy="293370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4;g2c13e4a2067_0_0">
            <a:extLst>
              <a:ext uri="{FF2B5EF4-FFF2-40B4-BE49-F238E27FC236}">
                <a16:creationId xmlns:a16="http://schemas.microsoft.com/office/drawing/2014/main" id="{0C75F93C-DB8D-A2C4-2D0D-9578F808C3B0}"/>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2c14398373d_0_96"/>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g2c14398373d_0_9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r>
              <a:rPr lang="en-US"/>
              <a:t>/44</a:t>
            </a:r>
            <a:endParaRPr/>
          </a:p>
        </p:txBody>
      </p:sp>
      <p:sp>
        <p:nvSpPr>
          <p:cNvPr id="210" name="Google Shape;210;g2c14398373d_0_96"/>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5</a:t>
            </a:r>
            <a:r>
              <a:rPr lang="en-US" sz="3600" b="0" i="0" u="none" strike="noStrike" cap="none">
                <a:solidFill>
                  <a:srgbClr val="2F5496"/>
                </a:solidFill>
                <a:latin typeface="Arial"/>
                <a:ea typeface="Arial"/>
                <a:cs typeface="Arial"/>
                <a:sym typeface="Arial"/>
              </a:rPr>
              <a:t>. </a:t>
            </a:r>
            <a:r>
              <a:rPr lang="en-US" sz="3600">
                <a:solidFill>
                  <a:srgbClr val="2F5496"/>
                </a:solidFill>
              </a:rPr>
              <a:t>Phân tích hệ thống</a:t>
            </a:r>
            <a:endParaRPr sz="3600" b="0" i="0" u="none" strike="noStrike" cap="none">
              <a:solidFill>
                <a:srgbClr val="C55A11"/>
              </a:solidFill>
              <a:latin typeface="Arial"/>
              <a:ea typeface="Arial"/>
              <a:cs typeface="Arial"/>
              <a:sym typeface="Arial"/>
            </a:endParaRPr>
          </a:p>
        </p:txBody>
      </p:sp>
      <p:sp>
        <p:nvSpPr>
          <p:cNvPr id="211" name="Google Shape;211;g2c14398373d_0_96"/>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5.3. Sơ đồ mức đỉnh</a:t>
            </a:r>
            <a:endParaRPr>
              <a:solidFill>
                <a:schemeClr val="dk2"/>
              </a:solidFill>
            </a:endParaRPr>
          </a:p>
        </p:txBody>
      </p:sp>
      <p:pic>
        <p:nvPicPr>
          <p:cNvPr id="7170" name="Picture 2">
            <a:extLst>
              <a:ext uri="{FF2B5EF4-FFF2-40B4-BE49-F238E27FC236}">
                <a16:creationId xmlns:a16="http://schemas.microsoft.com/office/drawing/2014/main" id="{21AFD983-6C48-6D7D-FAF2-4057F6D64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070" y="1339825"/>
            <a:ext cx="5975475" cy="538162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4;g2c13e4a2067_0_0">
            <a:extLst>
              <a:ext uri="{FF2B5EF4-FFF2-40B4-BE49-F238E27FC236}">
                <a16:creationId xmlns:a16="http://schemas.microsoft.com/office/drawing/2014/main" id="{4C67DE66-8106-642E-8A95-7A6D781C1DEB}"/>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6b7cd85ecf_0_18"/>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g26b7cd85ecf_0_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r>
              <a:rPr lang="en-US"/>
              <a:t>/44</a:t>
            </a:r>
            <a:endParaRPr/>
          </a:p>
        </p:txBody>
      </p:sp>
      <p:sp>
        <p:nvSpPr>
          <p:cNvPr id="219" name="Google Shape;219;g26b7cd85ecf_0_18"/>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5</a:t>
            </a:r>
            <a:r>
              <a:rPr lang="en-US" sz="3600" b="0" i="0" u="none" strike="noStrike" cap="none">
                <a:solidFill>
                  <a:srgbClr val="2F5496"/>
                </a:solidFill>
                <a:latin typeface="Arial"/>
                <a:ea typeface="Arial"/>
                <a:cs typeface="Arial"/>
                <a:sym typeface="Arial"/>
              </a:rPr>
              <a:t>. </a:t>
            </a:r>
            <a:r>
              <a:rPr lang="en-US" sz="3600">
                <a:solidFill>
                  <a:srgbClr val="2F5496"/>
                </a:solidFill>
              </a:rPr>
              <a:t>Phân tích hệ thống</a:t>
            </a:r>
            <a:endParaRPr sz="3600" b="0" i="0" u="none" strike="noStrike" cap="none">
              <a:solidFill>
                <a:srgbClr val="C55A11"/>
              </a:solidFill>
              <a:latin typeface="Arial"/>
              <a:ea typeface="Arial"/>
              <a:cs typeface="Arial"/>
              <a:sym typeface="Arial"/>
            </a:endParaRPr>
          </a:p>
        </p:txBody>
      </p:sp>
      <p:sp>
        <p:nvSpPr>
          <p:cNvPr id="220" name="Google Shape;220;g26b7cd85ecf_0_18"/>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5.3. Sơ đồ mức dưới đỉnh</a:t>
            </a:r>
            <a:endParaRPr>
              <a:solidFill>
                <a:schemeClr val="dk2"/>
              </a:solidFill>
            </a:endParaRPr>
          </a:p>
        </p:txBody>
      </p:sp>
      <p:pic>
        <p:nvPicPr>
          <p:cNvPr id="221" name="Google Shape;221;g26b7cd85ecf_0_18"/>
          <p:cNvPicPr preferRelativeResize="0"/>
          <p:nvPr/>
        </p:nvPicPr>
        <p:blipFill>
          <a:blip r:embed="rId3">
            <a:alphaModFix/>
          </a:blip>
          <a:stretch>
            <a:fillRect/>
          </a:stretch>
        </p:blipFill>
        <p:spPr>
          <a:xfrm>
            <a:off x="2336075" y="2212963"/>
            <a:ext cx="5734050" cy="4143375"/>
          </a:xfrm>
          <a:prstGeom prst="rect">
            <a:avLst/>
          </a:prstGeom>
          <a:noFill/>
          <a:ln>
            <a:noFill/>
          </a:ln>
        </p:spPr>
      </p:pic>
      <p:sp>
        <p:nvSpPr>
          <p:cNvPr id="222" name="Google Shape;222;g26b7cd85ecf_0_18"/>
          <p:cNvSpPr txBox="1"/>
          <p:nvPr/>
        </p:nvSpPr>
        <p:spPr>
          <a:xfrm>
            <a:off x="1030600" y="1498975"/>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Sơ đồ quản lý thông tin người dùng </a:t>
            </a:r>
            <a:endParaRPr>
              <a:solidFill>
                <a:schemeClr val="dk2"/>
              </a:solidFill>
            </a:endParaRPr>
          </a:p>
        </p:txBody>
      </p:sp>
      <p:sp>
        <p:nvSpPr>
          <p:cNvPr id="2" name="Google Shape;94;g2c13e4a2067_0_0">
            <a:extLst>
              <a:ext uri="{FF2B5EF4-FFF2-40B4-BE49-F238E27FC236}">
                <a16:creationId xmlns:a16="http://schemas.microsoft.com/office/drawing/2014/main" id="{2E41EF45-E095-CB6B-11E1-40B8827EFD71}"/>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26b7cd85ecf_0_27"/>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 name="Google Shape;229;g26b7cd85ecf_0_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r>
              <a:rPr lang="en-US"/>
              <a:t>/44</a:t>
            </a:r>
            <a:endParaRPr/>
          </a:p>
        </p:txBody>
      </p:sp>
      <p:sp>
        <p:nvSpPr>
          <p:cNvPr id="230" name="Google Shape;230;g26b7cd85ecf_0_27"/>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5</a:t>
            </a:r>
            <a:r>
              <a:rPr lang="en-US" sz="3600" b="0" i="0" u="none" strike="noStrike" cap="none">
                <a:solidFill>
                  <a:srgbClr val="2F5496"/>
                </a:solidFill>
                <a:latin typeface="Arial"/>
                <a:ea typeface="Arial"/>
                <a:cs typeface="Arial"/>
                <a:sym typeface="Arial"/>
              </a:rPr>
              <a:t>. </a:t>
            </a:r>
            <a:r>
              <a:rPr lang="en-US" sz="3600">
                <a:solidFill>
                  <a:srgbClr val="2F5496"/>
                </a:solidFill>
              </a:rPr>
              <a:t>Phân tích hệ thống</a:t>
            </a:r>
            <a:endParaRPr sz="3600" b="0" i="0" u="none" strike="noStrike" cap="none">
              <a:solidFill>
                <a:srgbClr val="C55A11"/>
              </a:solidFill>
              <a:latin typeface="Arial"/>
              <a:ea typeface="Arial"/>
              <a:cs typeface="Arial"/>
              <a:sym typeface="Arial"/>
            </a:endParaRPr>
          </a:p>
        </p:txBody>
      </p:sp>
      <p:sp>
        <p:nvSpPr>
          <p:cNvPr id="231" name="Google Shape;231;g26b7cd85ecf_0_27"/>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5.3. Sơ đồ mức đỉnh</a:t>
            </a:r>
            <a:endParaRPr>
              <a:solidFill>
                <a:schemeClr val="dk2"/>
              </a:solidFill>
            </a:endParaRPr>
          </a:p>
        </p:txBody>
      </p:sp>
      <p:sp>
        <p:nvSpPr>
          <p:cNvPr id="233" name="Google Shape;233;g26b7cd85ecf_0_27"/>
          <p:cNvSpPr txBox="1"/>
          <p:nvPr/>
        </p:nvSpPr>
        <p:spPr>
          <a:xfrm>
            <a:off x="1373500" y="15853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Sơ đồ quản lý khóa học</a:t>
            </a:r>
            <a:endParaRPr>
              <a:solidFill>
                <a:schemeClr val="dk2"/>
              </a:solidFill>
            </a:endParaRPr>
          </a:p>
        </p:txBody>
      </p:sp>
      <p:sp>
        <p:nvSpPr>
          <p:cNvPr id="2" name="Google Shape;94;g2c13e4a2067_0_0">
            <a:extLst>
              <a:ext uri="{FF2B5EF4-FFF2-40B4-BE49-F238E27FC236}">
                <a16:creationId xmlns:a16="http://schemas.microsoft.com/office/drawing/2014/main" id="{0F1A081D-845A-8021-040B-EB508FDA3F02}"/>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6b7cd85ecf_0_36"/>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0" name="Google Shape;240;g26b7cd85ecf_0_3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r>
              <a:rPr lang="en-US"/>
              <a:t>/44</a:t>
            </a:r>
            <a:endParaRPr/>
          </a:p>
        </p:txBody>
      </p:sp>
      <p:sp>
        <p:nvSpPr>
          <p:cNvPr id="241" name="Google Shape;241;g26b7cd85ecf_0_36"/>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5</a:t>
            </a:r>
            <a:r>
              <a:rPr lang="en-US" sz="3600" b="0" i="0" u="none" strike="noStrike" cap="none">
                <a:solidFill>
                  <a:srgbClr val="2F5496"/>
                </a:solidFill>
                <a:latin typeface="Arial"/>
                <a:ea typeface="Arial"/>
                <a:cs typeface="Arial"/>
                <a:sym typeface="Arial"/>
              </a:rPr>
              <a:t>. </a:t>
            </a:r>
            <a:r>
              <a:rPr lang="en-US" sz="3600">
                <a:solidFill>
                  <a:srgbClr val="2F5496"/>
                </a:solidFill>
              </a:rPr>
              <a:t>Phân tích hệ thống</a:t>
            </a:r>
            <a:endParaRPr sz="3600" b="0" i="0" u="none" strike="noStrike" cap="none">
              <a:solidFill>
                <a:srgbClr val="C55A11"/>
              </a:solidFill>
              <a:latin typeface="Arial"/>
              <a:ea typeface="Arial"/>
              <a:cs typeface="Arial"/>
              <a:sym typeface="Arial"/>
            </a:endParaRPr>
          </a:p>
        </p:txBody>
      </p:sp>
      <p:sp>
        <p:nvSpPr>
          <p:cNvPr id="242" name="Google Shape;242;g26b7cd85ecf_0_36"/>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5.3. Sơ đồ mức đỉnh</a:t>
            </a:r>
            <a:endParaRPr>
              <a:solidFill>
                <a:schemeClr val="dk2"/>
              </a:solidFill>
            </a:endParaRPr>
          </a:p>
        </p:txBody>
      </p:sp>
      <p:sp>
        <p:nvSpPr>
          <p:cNvPr id="244" name="Google Shape;244;g26b7cd85ecf_0_36"/>
          <p:cNvSpPr txBox="1"/>
          <p:nvPr/>
        </p:nvSpPr>
        <p:spPr>
          <a:xfrm>
            <a:off x="1373500" y="15853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Sơ đồ quản lý level</a:t>
            </a:r>
            <a:endParaRPr>
              <a:solidFill>
                <a:schemeClr val="dk2"/>
              </a:solidFill>
            </a:endParaRPr>
          </a:p>
        </p:txBody>
      </p:sp>
      <p:sp>
        <p:nvSpPr>
          <p:cNvPr id="2" name="Google Shape;94;g2c13e4a2067_0_0">
            <a:extLst>
              <a:ext uri="{FF2B5EF4-FFF2-40B4-BE49-F238E27FC236}">
                <a16:creationId xmlns:a16="http://schemas.microsoft.com/office/drawing/2014/main" id="{3F882BEA-1C24-F098-9546-E24E9208940B}"/>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26b7cd85ecf_0_45"/>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1" name="Google Shape;251;g26b7cd85ecf_0_4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r>
              <a:rPr lang="en-US"/>
              <a:t>/44</a:t>
            </a:r>
            <a:endParaRPr/>
          </a:p>
        </p:txBody>
      </p:sp>
      <p:sp>
        <p:nvSpPr>
          <p:cNvPr id="252" name="Google Shape;252;g26b7cd85ecf_0_45"/>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5</a:t>
            </a:r>
            <a:r>
              <a:rPr lang="en-US" sz="3600" b="0" i="0" u="none" strike="noStrike" cap="none">
                <a:solidFill>
                  <a:srgbClr val="2F5496"/>
                </a:solidFill>
                <a:latin typeface="Arial"/>
                <a:ea typeface="Arial"/>
                <a:cs typeface="Arial"/>
                <a:sym typeface="Arial"/>
              </a:rPr>
              <a:t>. </a:t>
            </a:r>
            <a:r>
              <a:rPr lang="en-US" sz="3600">
                <a:solidFill>
                  <a:srgbClr val="2F5496"/>
                </a:solidFill>
              </a:rPr>
              <a:t>Phân tích hệ thống</a:t>
            </a:r>
            <a:endParaRPr sz="3600" b="0" i="0" u="none" strike="noStrike" cap="none">
              <a:solidFill>
                <a:srgbClr val="C55A11"/>
              </a:solidFill>
              <a:latin typeface="Arial"/>
              <a:ea typeface="Arial"/>
              <a:cs typeface="Arial"/>
              <a:sym typeface="Arial"/>
            </a:endParaRPr>
          </a:p>
        </p:txBody>
      </p:sp>
      <p:sp>
        <p:nvSpPr>
          <p:cNvPr id="253" name="Google Shape;253;g26b7cd85ecf_0_45"/>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5.3. Sơ đồ mức đỉnh</a:t>
            </a:r>
            <a:endParaRPr>
              <a:solidFill>
                <a:schemeClr val="dk2"/>
              </a:solidFill>
            </a:endParaRPr>
          </a:p>
        </p:txBody>
      </p:sp>
      <p:sp>
        <p:nvSpPr>
          <p:cNvPr id="255" name="Google Shape;255;g26b7cd85ecf_0_45"/>
          <p:cNvSpPr txBox="1"/>
          <p:nvPr/>
        </p:nvSpPr>
        <p:spPr>
          <a:xfrm>
            <a:off x="1373500" y="15853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Sơ đồ quản lý lớp học</a:t>
            </a:r>
            <a:endParaRPr>
              <a:solidFill>
                <a:schemeClr val="dk2"/>
              </a:solidFill>
            </a:endParaRPr>
          </a:p>
        </p:txBody>
      </p:sp>
      <p:sp>
        <p:nvSpPr>
          <p:cNvPr id="2" name="Google Shape;94;g2c13e4a2067_0_0">
            <a:extLst>
              <a:ext uri="{FF2B5EF4-FFF2-40B4-BE49-F238E27FC236}">
                <a16:creationId xmlns:a16="http://schemas.microsoft.com/office/drawing/2014/main" id="{829F5AE7-92D8-D1C7-0D94-BF7B36B5D56C}"/>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26b7cd85ecf_0_54"/>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2" name="Google Shape;262;g26b7cd85ecf_0_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r>
              <a:rPr lang="en-US"/>
              <a:t>/44</a:t>
            </a:r>
            <a:endParaRPr/>
          </a:p>
        </p:txBody>
      </p:sp>
      <p:sp>
        <p:nvSpPr>
          <p:cNvPr id="263" name="Google Shape;263;g26b7cd85ecf_0_54"/>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5</a:t>
            </a:r>
            <a:r>
              <a:rPr lang="en-US" sz="3600" b="0" i="0" u="none" strike="noStrike" cap="none">
                <a:solidFill>
                  <a:srgbClr val="2F5496"/>
                </a:solidFill>
                <a:latin typeface="Arial"/>
                <a:ea typeface="Arial"/>
                <a:cs typeface="Arial"/>
                <a:sym typeface="Arial"/>
              </a:rPr>
              <a:t>. </a:t>
            </a:r>
            <a:r>
              <a:rPr lang="en-US" sz="3600">
                <a:solidFill>
                  <a:srgbClr val="2F5496"/>
                </a:solidFill>
              </a:rPr>
              <a:t>Phân tích hệ thống</a:t>
            </a:r>
            <a:endParaRPr sz="3600" b="0" i="0" u="none" strike="noStrike" cap="none">
              <a:solidFill>
                <a:srgbClr val="C55A11"/>
              </a:solidFill>
              <a:latin typeface="Arial"/>
              <a:ea typeface="Arial"/>
              <a:cs typeface="Arial"/>
              <a:sym typeface="Arial"/>
            </a:endParaRPr>
          </a:p>
        </p:txBody>
      </p:sp>
      <p:sp>
        <p:nvSpPr>
          <p:cNvPr id="264" name="Google Shape;264;g26b7cd85ecf_0_54"/>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5.3. Sơ đồ mức đỉnh</a:t>
            </a:r>
            <a:endParaRPr>
              <a:solidFill>
                <a:schemeClr val="dk2"/>
              </a:solidFill>
            </a:endParaRPr>
          </a:p>
        </p:txBody>
      </p:sp>
      <p:sp>
        <p:nvSpPr>
          <p:cNvPr id="266" name="Google Shape;266;g26b7cd85ecf_0_54"/>
          <p:cNvSpPr txBox="1"/>
          <p:nvPr/>
        </p:nvSpPr>
        <p:spPr>
          <a:xfrm>
            <a:off x="1373500" y="15853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Sơ đồ quản lý buổi học</a:t>
            </a:r>
            <a:endParaRPr>
              <a:solidFill>
                <a:schemeClr val="dk2"/>
              </a:solidFill>
            </a:endParaRPr>
          </a:p>
        </p:txBody>
      </p:sp>
      <p:pic>
        <p:nvPicPr>
          <p:cNvPr id="8194" name="Picture 2">
            <a:extLst>
              <a:ext uri="{FF2B5EF4-FFF2-40B4-BE49-F238E27FC236}">
                <a16:creationId xmlns:a16="http://schemas.microsoft.com/office/drawing/2014/main" id="{F8006405-7916-C966-B73C-82C0840BA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683" y="1654393"/>
            <a:ext cx="5048250" cy="450532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4;g2c13e4a2067_0_0">
            <a:extLst>
              <a:ext uri="{FF2B5EF4-FFF2-40B4-BE49-F238E27FC236}">
                <a16:creationId xmlns:a16="http://schemas.microsoft.com/office/drawing/2014/main" id="{6F03BE13-9139-C15F-7D44-A3926FDB633C}"/>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26b7cd85ecf_0_63"/>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3" name="Google Shape;273;g26b7cd85ecf_0_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r>
              <a:rPr lang="en-US"/>
              <a:t>/44</a:t>
            </a:r>
            <a:endParaRPr/>
          </a:p>
        </p:txBody>
      </p:sp>
      <p:sp>
        <p:nvSpPr>
          <p:cNvPr id="274" name="Google Shape;274;g26b7cd85ecf_0_63"/>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5</a:t>
            </a:r>
            <a:r>
              <a:rPr lang="en-US" sz="3600" b="0" i="0" u="none" strike="noStrike" cap="none">
                <a:solidFill>
                  <a:srgbClr val="2F5496"/>
                </a:solidFill>
                <a:latin typeface="Arial"/>
                <a:ea typeface="Arial"/>
                <a:cs typeface="Arial"/>
                <a:sym typeface="Arial"/>
              </a:rPr>
              <a:t>. </a:t>
            </a:r>
            <a:r>
              <a:rPr lang="en-US" sz="3600">
                <a:solidFill>
                  <a:srgbClr val="2F5496"/>
                </a:solidFill>
              </a:rPr>
              <a:t>Phân tích hệ thống</a:t>
            </a:r>
            <a:endParaRPr sz="3600" b="0" i="0" u="none" strike="noStrike" cap="none">
              <a:solidFill>
                <a:srgbClr val="C55A11"/>
              </a:solidFill>
              <a:latin typeface="Arial"/>
              <a:ea typeface="Arial"/>
              <a:cs typeface="Arial"/>
              <a:sym typeface="Arial"/>
            </a:endParaRPr>
          </a:p>
        </p:txBody>
      </p:sp>
      <p:sp>
        <p:nvSpPr>
          <p:cNvPr id="275" name="Google Shape;275;g26b7cd85ecf_0_63"/>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5.3. Sơ đồ mức đỉnh</a:t>
            </a:r>
            <a:endParaRPr>
              <a:solidFill>
                <a:schemeClr val="dk2"/>
              </a:solidFill>
            </a:endParaRPr>
          </a:p>
        </p:txBody>
      </p:sp>
      <p:sp>
        <p:nvSpPr>
          <p:cNvPr id="277" name="Google Shape;277;g26b7cd85ecf_0_63"/>
          <p:cNvSpPr txBox="1"/>
          <p:nvPr/>
        </p:nvSpPr>
        <p:spPr>
          <a:xfrm>
            <a:off x="1373500" y="15853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Sơ đồ quản lý lịch học</a:t>
            </a:r>
            <a:endParaRPr>
              <a:solidFill>
                <a:schemeClr val="dk2"/>
              </a:solidFill>
            </a:endParaRPr>
          </a:p>
        </p:txBody>
      </p:sp>
      <p:pic>
        <p:nvPicPr>
          <p:cNvPr id="9218" name="Picture 2">
            <a:extLst>
              <a:ext uri="{FF2B5EF4-FFF2-40B4-BE49-F238E27FC236}">
                <a16:creationId xmlns:a16="http://schemas.microsoft.com/office/drawing/2014/main" id="{5777855A-2D3F-8BD4-9B7D-BE6E3048C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983" y="1937262"/>
            <a:ext cx="5581650" cy="406717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4;g2c13e4a2067_0_0">
            <a:extLst>
              <a:ext uri="{FF2B5EF4-FFF2-40B4-BE49-F238E27FC236}">
                <a16:creationId xmlns:a16="http://schemas.microsoft.com/office/drawing/2014/main" id="{C0A38719-FE28-8E26-C394-41E32EC0CF86}"/>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6b7cd85ecf_0_72"/>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4" name="Google Shape;284;g26b7cd85ecf_0_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r>
              <a:rPr lang="en-US"/>
              <a:t>/44</a:t>
            </a:r>
            <a:endParaRPr/>
          </a:p>
        </p:txBody>
      </p:sp>
      <p:sp>
        <p:nvSpPr>
          <p:cNvPr id="285" name="Google Shape;285;g26b7cd85ecf_0_72"/>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5</a:t>
            </a:r>
            <a:r>
              <a:rPr lang="en-US" sz="3600" b="0" i="0" u="none" strike="noStrike" cap="none">
                <a:solidFill>
                  <a:srgbClr val="2F5496"/>
                </a:solidFill>
                <a:latin typeface="Arial"/>
                <a:ea typeface="Arial"/>
                <a:cs typeface="Arial"/>
                <a:sym typeface="Arial"/>
              </a:rPr>
              <a:t>. </a:t>
            </a:r>
            <a:r>
              <a:rPr lang="en-US" sz="3600">
                <a:solidFill>
                  <a:srgbClr val="2F5496"/>
                </a:solidFill>
              </a:rPr>
              <a:t>Phân tích hệ thống</a:t>
            </a:r>
            <a:endParaRPr sz="3600" b="0" i="0" u="none" strike="noStrike" cap="none">
              <a:solidFill>
                <a:srgbClr val="C55A11"/>
              </a:solidFill>
              <a:latin typeface="Arial"/>
              <a:ea typeface="Arial"/>
              <a:cs typeface="Arial"/>
              <a:sym typeface="Arial"/>
            </a:endParaRPr>
          </a:p>
        </p:txBody>
      </p:sp>
      <p:sp>
        <p:nvSpPr>
          <p:cNvPr id="286" name="Google Shape;286;g26b7cd85ecf_0_72"/>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5.3. Sơ đồ mức đỉnh</a:t>
            </a:r>
            <a:endParaRPr>
              <a:solidFill>
                <a:schemeClr val="dk2"/>
              </a:solidFill>
            </a:endParaRPr>
          </a:p>
        </p:txBody>
      </p:sp>
      <p:sp>
        <p:nvSpPr>
          <p:cNvPr id="288" name="Google Shape;288;g26b7cd85ecf_0_72"/>
          <p:cNvSpPr txBox="1"/>
          <p:nvPr/>
        </p:nvSpPr>
        <p:spPr>
          <a:xfrm>
            <a:off x="1373500" y="15853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Sơ đồ quản lý câu hỏi thi</a:t>
            </a:r>
            <a:endParaRPr>
              <a:solidFill>
                <a:schemeClr val="dk2"/>
              </a:solidFill>
            </a:endParaRPr>
          </a:p>
        </p:txBody>
      </p:sp>
      <p:sp>
        <p:nvSpPr>
          <p:cNvPr id="2" name="Google Shape;94;g2c13e4a2067_0_0">
            <a:extLst>
              <a:ext uri="{FF2B5EF4-FFF2-40B4-BE49-F238E27FC236}">
                <a16:creationId xmlns:a16="http://schemas.microsoft.com/office/drawing/2014/main" id="{293CF7F4-09F8-AC34-22A5-C69E77136510}"/>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rot="10800000" flipH="1">
            <a:off x="378238" y="1070387"/>
            <a:ext cx="9641739" cy="45719"/>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 name="Google Shape;100;p2"/>
          <p:cNvSpPr txBox="1"/>
          <p:nvPr/>
        </p:nvSpPr>
        <p:spPr>
          <a:xfrm>
            <a:off x="497909" y="563839"/>
            <a:ext cx="5744629" cy="498598"/>
          </a:xfrm>
          <a:prstGeom prst="rect">
            <a:avLst/>
          </a:prstGeom>
          <a:noFill/>
          <a:ln>
            <a:noFill/>
          </a:ln>
        </p:spPr>
        <p:txBody>
          <a:bodyPr spcFirstLastPara="1" wrap="square" lIns="0" tIns="0" rIns="0" bIns="0" anchor="b" anchorCtr="0">
            <a:spAutoFit/>
          </a:bodyPr>
          <a:lstStyle/>
          <a:p>
            <a:pPr marL="13334" marR="0" lvl="0" indent="0" algn="l" rtl="0">
              <a:lnSpc>
                <a:spcPct val="90000"/>
              </a:lnSpc>
              <a:spcBef>
                <a:spcPts val="0"/>
              </a:spcBef>
              <a:spcAft>
                <a:spcPts val="0"/>
              </a:spcAft>
              <a:buClr>
                <a:srgbClr val="2F5496"/>
              </a:buClr>
              <a:buSzPts val="3600"/>
              <a:buFont typeface="Arial"/>
              <a:buNone/>
            </a:pPr>
            <a:r>
              <a:rPr lang="en-US" sz="3600" b="0" i="0" u="none" strike="noStrike" cap="none">
                <a:solidFill>
                  <a:srgbClr val="2F5496"/>
                </a:solidFill>
                <a:latin typeface="Arial"/>
                <a:ea typeface="Arial"/>
                <a:cs typeface="Arial"/>
                <a:sym typeface="Arial"/>
              </a:rPr>
              <a:t>NỘI DUNG</a:t>
            </a:r>
            <a:endParaRPr sz="3600" b="0" i="0" u="none" strike="noStrike" cap="none">
              <a:solidFill>
                <a:srgbClr val="2F5496"/>
              </a:solidFill>
              <a:latin typeface="Arial"/>
              <a:ea typeface="Arial"/>
              <a:cs typeface="Arial"/>
              <a:sym typeface="Arial"/>
            </a:endParaRPr>
          </a:p>
        </p:txBody>
      </p:sp>
      <p:sp>
        <p:nvSpPr>
          <p:cNvPr id="101" name="Google Shape;101;p2"/>
          <p:cNvSpPr txBox="1"/>
          <p:nvPr/>
        </p:nvSpPr>
        <p:spPr>
          <a:xfrm>
            <a:off x="1161604" y="1641494"/>
            <a:ext cx="9868800" cy="3940500"/>
          </a:xfrm>
          <a:prstGeom prst="rect">
            <a:avLst/>
          </a:prstGeom>
          <a:noFill/>
          <a:ln>
            <a:noFill/>
          </a:ln>
        </p:spPr>
        <p:txBody>
          <a:bodyPr spcFirstLastPara="1" wrap="square" lIns="0" tIns="0" rIns="0" bIns="0" anchor="t" anchorCtr="0">
            <a:spAutoFit/>
          </a:bodyPr>
          <a:lstStyle/>
          <a:p>
            <a:pPr marL="527050" marR="0" lvl="0" indent="-514350" algn="l" rtl="0">
              <a:lnSpc>
                <a:spcPct val="100000"/>
              </a:lnSpc>
              <a:spcBef>
                <a:spcPts val="0"/>
              </a:spcBef>
              <a:spcAft>
                <a:spcPts val="0"/>
              </a:spcAft>
              <a:buClr>
                <a:schemeClr val="dk2"/>
              </a:buClr>
              <a:buSzPts val="3200"/>
              <a:buFont typeface="Arial"/>
              <a:buAutoNum type="arabicPeriod"/>
            </a:pPr>
            <a:r>
              <a:rPr lang="en-US" sz="3200">
                <a:solidFill>
                  <a:schemeClr val="dk2"/>
                </a:solidFill>
              </a:rPr>
              <a:t>Giới thiệu đề tài</a:t>
            </a:r>
            <a:endParaRPr sz="3200" b="0" i="0" u="none" strike="noStrike" cap="none">
              <a:solidFill>
                <a:schemeClr val="dk2"/>
              </a:solidFill>
              <a:latin typeface="Arial"/>
              <a:ea typeface="Arial"/>
              <a:cs typeface="Arial"/>
              <a:sym typeface="Arial"/>
            </a:endParaRPr>
          </a:p>
          <a:p>
            <a:pPr marL="527050" marR="0" lvl="0" indent="-514350" algn="l" rtl="0">
              <a:lnSpc>
                <a:spcPct val="100000"/>
              </a:lnSpc>
              <a:spcBef>
                <a:spcPts val="0"/>
              </a:spcBef>
              <a:spcAft>
                <a:spcPts val="0"/>
              </a:spcAft>
              <a:buClr>
                <a:schemeClr val="dk2"/>
              </a:buClr>
              <a:buSzPts val="3200"/>
              <a:buFont typeface="Arial"/>
              <a:buAutoNum type="arabicPeriod"/>
            </a:pPr>
            <a:r>
              <a:rPr lang="en-US" sz="3200">
                <a:solidFill>
                  <a:schemeClr val="dk2"/>
                </a:solidFill>
              </a:rPr>
              <a:t>Kế hoạch thực hiện</a:t>
            </a:r>
            <a:endParaRPr sz="3200" b="0" i="0" u="none" strike="noStrike" cap="none">
              <a:solidFill>
                <a:schemeClr val="dk2"/>
              </a:solidFill>
              <a:latin typeface="Arial"/>
              <a:ea typeface="Arial"/>
              <a:cs typeface="Arial"/>
              <a:sym typeface="Arial"/>
            </a:endParaRPr>
          </a:p>
          <a:p>
            <a:pPr marL="527050" marR="0" lvl="0" indent="-514350" algn="l" rtl="0">
              <a:lnSpc>
                <a:spcPct val="100000"/>
              </a:lnSpc>
              <a:spcBef>
                <a:spcPts val="0"/>
              </a:spcBef>
              <a:spcAft>
                <a:spcPts val="0"/>
              </a:spcAft>
              <a:buClr>
                <a:schemeClr val="dk2"/>
              </a:buClr>
              <a:buSzPts val="3200"/>
              <a:buFont typeface="Arial"/>
              <a:buAutoNum type="arabicPeriod"/>
            </a:pPr>
            <a:r>
              <a:rPr lang="en-US" sz="3200">
                <a:solidFill>
                  <a:schemeClr val="dk2"/>
                </a:solidFill>
              </a:rPr>
              <a:t>Công nghệ sử dụng</a:t>
            </a:r>
            <a:endParaRPr sz="3200">
              <a:solidFill>
                <a:schemeClr val="dk2"/>
              </a:solidFill>
            </a:endParaRPr>
          </a:p>
          <a:p>
            <a:pPr marL="527050" marR="0" lvl="0" indent="-514350" algn="l" rtl="0">
              <a:lnSpc>
                <a:spcPct val="100000"/>
              </a:lnSpc>
              <a:spcBef>
                <a:spcPts val="0"/>
              </a:spcBef>
              <a:spcAft>
                <a:spcPts val="0"/>
              </a:spcAft>
              <a:buClr>
                <a:schemeClr val="dk2"/>
              </a:buClr>
              <a:buSzPts val="3200"/>
              <a:buAutoNum type="arabicPeriod"/>
            </a:pPr>
            <a:r>
              <a:rPr lang="en-US" sz="3200">
                <a:solidFill>
                  <a:schemeClr val="dk2"/>
                </a:solidFill>
              </a:rPr>
              <a:t>Khảo sát hệ thống</a:t>
            </a:r>
            <a:endParaRPr sz="3200">
              <a:solidFill>
                <a:schemeClr val="dk2"/>
              </a:solidFill>
            </a:endParaRPr>
          </a:p>
          <a:p>
            <a:pPr marL="527050" marR="0" lvl="0" indent="-514350" algn="l" rtl="0">
              <a:lnSpc>
                <a:spcPct val="100000"/>
              </a:lnSpc>
              <a:spcBef>
                <a:spcPts val="0"/>
              </a:spcBef>
              <a:spcAft>
                <a:spcPts val="0"/>
              </a:spcAft>
              <a:buClr>
                <a:schemeClr val="dk2"/>
              </a:buClr>
              <a:buSzPts val="3200"/>
              <a:buAutoNum type="arabicPeriod"/>
            </a:pPr>
            <a:r>
              <a:rPr lang="en-US" sz="3200">
                <a:solidFill>
                  <a:schemeClr val="dk2"/>
                </a:solidFill>
              </a:rPr>
              <a:t>Phân tích hệ thống</a:t>
            </a:r>
            <a:endParaRPr sz="3200">
              <a:solidFill>
                <a:schemeClr val="dk2"/>
              </a:solidFill>
            </a:endParaRPr>
          </a:p>
          <a:p>
            <a:pPr marL="527050" marR="0" lvl="0" indent="-514350" algn="l" rtl="0">
              <a:lnSpc>
                <a:spcPct val="100000"/>
              </a:lnSpc>
              <a:spcBef>
                <a:spcPts val="0"/>
              </a:spcBef>
              <a:spcAft>
                <a:spcPts val="0"/>
              </a:spcAft>
              <a:buClr>
                <a:schemeClr val="dk2"/>
              </a:buClr>
              <a:buSzPts val="3200"/>
              <a:buAutoNum type="arabicPeriod"/>
            </a:pPr>
            <a:r>
              <a:rPr lang="en-US" sz="3200">
                <a:solidFill>
                  <a:schemeClr val="dk2"/>
                </a:solidFill>
              </a:rPr>
              <a:t>Thiết kế hệ thống</a:t>
            </a:r>
            <a:endParaRPr sz="3200">
              <a:solidFill>
                <a:schemeClr val="dk2"/>
              </a:solidFill>
            </a:endParaRPr>
          </a:p>
          <a:p>
            <a:pPr marL="527050" marR="0" lvl="0" indent="-514350" algn="l" rtl="0">
              <a:lnSpc>
                <a:spcPct val="100000"/>
              </a:lnSpc>
              <a:spcBef>
                <a:spcPts val="0"/>
              </a:spcBef>
              <a:spcAft>
                <a:spcPts val="0"/>
              </a:spcAft>
              <a:buClr>
                <a:schemeClr val="dk2"/>
              </a:buClr>
              <a:buSzPts val="3200"/>
              <a:buAutoNum type="arabicPeriod"/>
            </a:pPr>
            <a:r>
              <a:rPr lang="en-US" sz="3200">
                <a:solidFill>
                  <a:schemeClr val="dk2"/>
                </a:solidFill>
              </a:rPr>
              <a:t>Kết quả đạt được</a:t>
            </a:r>
            <a:endParaRPr sz="3200">
              <a:solidFill>
                <a:schemeClr val="dk2"/>
              </a:solidFill>
            </a:endParaRPr>
          </a:p>
          <a:p>
            <a:pPr marL="0" marR="0" lvl="0" indent="0" algn="l" rtl="0">
              <a:lnSpc>
                <a:spcPct val="100000"/>
              </a:lnSpc>
              <a:spcBef>
                <a:spcPts val="0"/>
              </a:spcBef>
              <a:spcAft>
                <a:spcPts val="0"/>
              </a:spcAft>
              <a:buNone/>
            </a:pPr>
            <a:endParaRPr sz="3200">
              <a:solidFill>
                <a:srgbClr val="C55A11"/>
              </a:solidFill>
            </a:endParaRPr>
          </a:p>
        </p:txBody>
      </p:sp>
      <p:sp>
        <p:nvSpPr>
          <p:cNvPr id="103" name="Google Shape;10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r>
              <a:rPr lang="en-US"/>
              <a:t>/44</a:t>
            </a:r>
            <a:endParaRPr/>
          </a:p>
        </p:txBody>
      </p:sp>
      <p:sp>
        <p:nvSpPr>
          <p:cNvPr id="2" name="Google Shape;94;g2c13e4a2067_0_0">
            <a:extLst>
              <a:ext uri="{FF2B5EF4-FFF2-40B4-BE49-F238E27FC236}">
                <a16:creationId xmlns:a16="http://schemas.microsoft.com/office/drawing/2014/main" id="{EE95F2C5-A89A-188D-FDAE-DBC8658024D3}"/>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26b7cd85ecf_0_81"/>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5" name="Google Shape;295;g26b7cd85ecf_0_8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r>
              <a:rPr lang="en-US"/>
              <a:t>/44</a:t>
            </a:r>
            <a:endParaRPr/>
          </a:p>
        </p:txBody>
      </p:sp>
      <p:sp>
        <p:nvSpPr>
          <p:cNvPr id="296" name="Google Shape;296;g26b7cd85ecf_0_81"/>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5</a:t>
            </a:r>
            <a:r>
              <a:rPr lang="en-US" sz="3600" b="0" i="0" u="none" strike="noStrike" cap="none">
                <a:solidFill>
                  <a:srgbClr val="2F5496"/>
                </a:solidFill>
                <a:latin typeface="Arial"/>
                <a:ea typeface="Arial"/>
                <a:cs typeface="Arial"/>
                <a:sym typeface="Arial"/>
              </a:rPr>
              <a:t>. </a:t>
            </a:r>
            <a:r>
              <a:rPr lang="en-US" sz="3600">
                <a:solidFill>
                  <a:srgbClr val="2F5496"/>
                </a:solidFill>
              </a:rPr>
              <a:t>Phân tích hệ thống</a:t>
            </a:r>
            <a:endParaRPr sz="3600" b="0" i="0" u="none" strike="noStrike" cap="none">
              <a:solidFill>
                <a:srgbClr val="C55A11"/>
              </a:solidFill>
              <a:latin typeface="Arial"/>
              <a:ea typeface="Arial"/>
              <a:cs typeface="Arial"/>
              <a:sym typeface="Arial"/>
            </a:endParaRPr>
          </a:p>
        </p:txBody>
      </p:sp>
      <p:sp>
        <p:nvSpPr>
          <p:cNvPr id="297" name="Google Shape;297;g26b7cd85ecf_0_81"/>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5.3. Sơ đồ mức đỉnh</a:t>
            </a:r>
            <a:endParaRPr>
              <a:solidFill>
                <a:schemeClr val="dk2"/>
              </a:solidFill>
            </a:endParaRPr>
          </a:p>
        </p:txBody>
      </p:sp>
      <p:sp>
        <p:nvSpPr>
          <p:cNvPr id="299" name="Google Shape;299;g26b7cd85ecf_0_81"/>
          <p:cNvSpPr txBox="1"/>
          <p:nvPr/>
        </p:nvSpPr>
        <p:spPr>
          <a:xfrm>
            <a:off x="1373500" y="15853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Sơ đồ quản lý mã đề  thi</a:t>
            </a:r>
            <a:endParaRPr>
              <a:solidFill>
                <a:schemeClr val="dk2"/>
              </a:solidFill>
            </a:endParaRPr>
          </a:p>
        </p:txBody>
      </p:sp>
      <p:sp>
        <p:nvSpPr>
          <p:cNvPr id="2" name="Google Shape;94;g2c13e4a2067_0_0">
            <a:extLst>
              <a:ext uri="{FF2B5EF4-FFF2-40B4-BE49-F238E27FC236}">
                <a16:creationId xmlns:a16="http://schemas.microsoft.com/office/drawing/2014/main" id="{7D11CA3C-09A7-4E61-185B-8900523A66B0}"/>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26b7cd85ecf_0_90"/>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6" name="Google Shape;306;g26b7cd85ecf_0_9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r>
              <a:rPr lang="en-US"/>
              <a:t>/44</a:t>
            </a:r>
            <a:endParaRPr/>
          </a:p>
        </p:txBody>
      </p:sp>
      <p:sp>
        <p:nvSpPr>
          <p:cNvPr id="307" name="Google Shape;307;g26b7cd85ecf_0_90"/>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5</a:t>
            </a:r>
            <a:r>
              <a:rPr lang="en-US" sz="3600" b="0" i="0" u="none" strike="noStrike" cap="none">
                <a:solidFill>
                  <a:srgbClr val="2F5496"/>
                </a:solidFill>
                <a:latin typeface="Arial"/>
                <a:ea typeface="Arial"/>
                <a:cs typeface="Arial"/>
                <a:sym typeface="Arial"/>
              </a:rPr>
              <a:t>. </a:t>
            </a:r>
            <a:r>
              <a:rPr lang="en-US" sz="3600">
                <a:solidFill>
                  <a:srgbClr val="2F5496"/>
                </a:solidFill>
              </a:rPr>
              <a:t>Phân tích hệ thống</a:t>
            </a:r>
            <a:endParaRPr sz="3600" b="0" i="0" u="none" strike="noStrike" cap="none">
              <a:solidFill>
                <a:srgbClr val="C55A11"/>
              </a:solidFill>
              <a:latin typeface="Arial"/>
              <a:ea typeface="Arial"/>
              <a:cs typeface="Arial"/>
              <a:sym typeface="Arial"/>
            </a:endParaRPr>
          </a:p>
        </p:txBody>
      </p:sp>
      <p:sp>
        <p:nvSpPr>
          <p:cNvPr id="308" name="Google Shape;308;g26b7cd85ecf_0_90"/>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5.3. Sơ đồ mức đỉnh</a:t>
            </a:r>
            <a:endParaRPr>
              <a:solidFill>
                <a:schemeClr val="dk2"/>
              </a:solidFill>
            </a:endParaRPr>
          </a:p>
        </p:txBody>
      </p:sp>
      <p:pic>
        <p:nvPicPr>
          <p:cNvPr id="309" name="Google Shape;309;g26b7cd85ecf_0_90"/>
          <p:cNvPicPr preferRelativeResize="0"/>
          <p:nvPr/>
        </p:nvPicPr>
        <p:blipFill>
          <a:blip r:embed="rId3">
            <a:alphaModFix/>
          </a:blip>
          <a:stretch>
            <a:fillRect/>
          </a:stretch>
        </p:blipFill>
        <p:spPr>
          <a:xfrm>
            <a:off x="2721838" y="2270638"/>
            <a:ext cx="4962525" cy="3400425"/>
          </a:xfrm>
          <a:prstGeom prst="rect">
            <a:avLst/>
          </a:prstGeom>
          <a:noFill/>
          <a:ln>
            <a:noFill/>
          </a:ln>
        </p:spPr>
      </p:pic>
      <p:sp>
        <p:nvSpPr>
          <p:cNvPr id="310" name="Google Shape;310;g26b7cd85ecf_0_90"/>
          <p:cNvSpPr txBox="1"/>
          <p:nvPr/>
        </p:nvSpPr>
        <p:spPr>
          <a:xfrm>
            <a:off x="1373500" y="15853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Sơ đồ quản lý buổi thi</a:t>
            </a:r>
            <a:endParaRPr>
              <a:solidFill>
                <a:schemeClr val="dk2"/>
              </a:solidFill>
            </a:endParaRPr>
          </a:p>
        </p:txBody>
      </p:sp>
      <p:sp>
        <p:nvSpPr>
          <p:cNvPr id="2" name="Google Shape;94;g2c13e4a2067_0_0">
            <a:extLst>
              <a:ext uri="{FF2B5EF4-FFF2-40B4-BE49-F238E27FC236}">
                <a16:creationId xmlns:a16="http://schemas.microsoft.com/office/drawing/2014/main" id="{27D64C51-C1F4-EDCD-CA71-BD5A1A2150D0}"/>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26b7cd85ecf_0_99"/>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7" name="Google Shape;317;g26b7cd85ecf_0_9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r>
              <a:rPr lang="en-US"/>
              <a:t>/44</a:t>
            </a:r>
            <a:endParaRPr/>
          </a:p>
        </p:txBody>
      </p:sp>
      <p:sp>
        <p:nvSpPr>
          <p:cNvPr id="318" name="Google Shape;318;g26b7cd85ecf_0_99"/>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5</a:t>
            </a:r>
            <a:r>
              <a:rPr lang="en-US" sz="3600" b="0" i="0" u="none" strike="noStrike" cap="none">
                <a:solidFill>
                  <a:srgbClr val="2F5496"/>
                </a:solidFill>
                <a:latin typeface="Arial"/>
                <a:ea typeface="Arial"/>
                <a:cs typeface="Arial"/>
                <a:sym typeface="Arial"/>
              </a:rPr>
              <a:t>. </a:t>
            </a:r>
            <a:r>
              <a:rPr lang="en-US" sz="3600">
                <a:solidFill>
                  <a:srgbClr val="2F5496"/>
                </a:solidFill>
              </a:rPr>
              <a:t>Phân tích hệ thống</a:t>
            </a:r>
            <a:endParaRPr sz="3600" b="0" i="0" u="none" strike="noStrike" cap="none">
              <a:solidFill>
                <a:srgbClr val="C55A11"/>
              </a:solidFill>
              <a:latin typeface="Arial"/>
              <a:ea typeface="Arial"/>
              <a:cs typeface="Arial"/>
              <a:sym typeface="Arial"/>
            </a:endParaRPr>
          </a:p>
        </p:txBody>
      </p:sp>
      <p:sp>
        <p:nvSpPr>
          <p:cNvPr id="319" name="Google Shape;319;g26b7cd85ecf_0_99"/>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5.3. Sơ đồ mức đỉnh</a:t>
            </a:r>
            <a:endParaRPr>
              <a:solidFill>
                <a:schemeClr val="dk2"/>
              </a:solidFill>
            </a:endParaRPr>
          </a:p>
        </p:txBody>
      </p:sp>
      <p:sp>
        <p:nvSpPr>
          <p:cNvPr id="321" name="Google Shape;321;g26b7cd85ecf_0_99"/>
          <p:cNvSpPr txBox="1"/>
          <p:nvPr/>
        </p:nvSpPr>
        <p:spPr>
          <a:xfrm>
            <a:off x="1373500" y="15853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Sơ đồ quản lý kết quả  thi</a:t>
            </a:r>
            <a:endParaRPr>
              <a:solidFill>
                <a:schemeClr val="dk2"/>
              </a:solidFill>
            </a:endParaRPr>
          </a:p>
        </p:txBody>
      </p:sp>
      <p:sp>
        <p:nvSpPr>
          <p:cNvPr id="2" name="Google Shape;94;g2c13e4a2067_0_0">
            <a:extLst>
              <a:ext uri="{FF2B5EF4-FFF2-40B4-BE49-F238E27FC236}">
                <a16:creationId xmlns:a16="http://schemas.microsoft.com/office/drawing/2014/main" id="{3E1CEB1D-DD93-D1FA-5A22-1F2E84AC34A0}"/>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26b7cd85ecf_0_128"/>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8" name="Google Shape;328;g26b7cd85ecf_0_1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r>
              <a:rPr lang="en-US"/>
              <a:t>/44</a:t>
            </a:r>
            <a:endParaRPr/>
          </a:p>
        </p:txBody>
      </p:sp>
      <p:sp>
        <p:nvSpPr>
          <p:cNvPr id="329" name="Google Shape;329;g26b7cd85ecf_0_128"/>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5</a:t>
            </a:r>
            <a:r>
              <a:rPr lang="en-US" sz="3600" b="0" i="0" u="none" strike="noStrike" cap="none">
                <a:solidFill>
                  <a:srgbClr val="2F5496"/>
                </a:solidFill>
                <a:latin typeface="Arial"/>
                <a:ea typeface="Arial"/>
                <a:cs typeface="Arial"/>
                <a:sym typeface="Arial"/>
              </a:rPr>
              <a:t>. </a:t>
            </a:r>
            <a:r>
              <a:rPr lang="en-US" sz="3600">
                <a:solidFill>
                  <a:srgbClr val="2F5496"/>
                </a:solidFill>
              </a:rPr>
              <a:t>Phân tích hệ thống</a:t>
            </a:r>
            <a:endParaRPr sz="3600" b="0" i="0" u="none" strike="noStrike" cap="none">
              <a:solidFill>
                <a:srgbClr val="C55A11"/>
              </a:solidFill>
              <a:latin typeface="Arial"/>
              <a:ea typeface="Arial"/>
              <a:cs typeface="Arial"/>
              <a:sym typeface="Arial"/>
            </a:endParaRPr>
          </a:p>
        </p:txBody>
      </p:sp>
      <p:sp>
        <p:nvSpPr>
          <p:cNvPr id="330" name="Google Shape;330;g26b7cd85ecf_0_128"/>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5.3. Sơ đồ mức đỉnh</a:t>
            </a:r>
            <a:endParaRPr>
              <a:solidFill>
                <a:schemeClr val="dk2"/>
              </a:solidFill>
            </a:endParaRPr>
          </a:p>
        </p:txBody>
      </p:sp>
      <p:pic>
        <p:nvPicPr>
          <p:cNvPr id="331" name="Google Shape;331;g26b7cd85ecf_0_128"/>
          <p:cNvPicPr preferRelativeResize="0"/>
          <p:nvPr/>
        </p:nvPicPr>
        <p:blipFill>
          <a:blip r:embed="rId3">
            <a:alphaModFix/>
          </a:blip>
          <a:stretch>
            <a:fillRect/>
          </a:stretch>
        </p:blipFill>
        <p:spPr>
          <a:xfrm>
            <a:off x="3063525" y="2275400"/>
            <a:ext cx="5724525" cy="3390900"/>
          </a:xfrm>
          <a:prstGeom prst="rect">
            <a:avLst/>
          </a:prstGeom>
          <a:noFill/>
          <a:ln>
            <a:noFill/>
          </a:ln>
        </p:spPr>
      </p:pic>
      <p:sp>
        <p:nvSpPr>
          <p:cNvPr id="332" name="Google Shape;332;g26b7cd85ecf_0_128"/>
          <p:cNvSpPr txBox="1"/>
          <p:nvPr/>
        </p:nvSpPr>
        <p:spPr>
          <a:xfrm>
            <a:off x="1373500" y="15853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Sơ đồ quản lý chi tiết đề thi</a:t>
            </a:r>
            <a:endParaRPr>
              <a:solidFill>
                <a:schemeClr val="dk2"/>
              </a:solidFill>
            </a:endParaRPr>
          </a:p>
        </p:txBody>
      </p:sp>
      <p:sp>
        <p:nvSpPr>
          <p:cNvPr id="2" name="Google Shape;94;g2c13e4a2067_0_0">
            <a:extLst>
              <a:ext uri="{FF2B5EF4-FFF2-40B4-BE49-F238E27FC236}">
                <a16:creationId xmlns:a16="http://schemas.microsoft.com/office/drawing/2014/main" id="{8A6B673A-EB50-D124-C277-806696685FB4}"/>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26b7cd85ecf_0_137"/>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9" name="Google Shape;339;g26b7cd85ecf_0_1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r>
              <a:rPr lang="en-US"/>
              <a:t>/44</a:t>
            </a:r>
            <a:endParaRPr/>
          </a:p>
        </p:txBody>
      </p:sp>
      <p:sp>
        <p:nvSpPr>
          <p:cNvPr id="340" name="Google Shape;340;g26b7cd85ecf_0_137"/>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5</a:t>
            </a:r>
            <a:r>
              <a:rPr lang="en-US" sz="3600" b="0" i="0" u="none" strike="noStrike" cap="none">
                <a:solidFill>
                  <a:srgbClr val="2F5496"/>
                </a:solidFill>
                <a:latin typeface="Arial"/>
                <a:ea typeface="Arial"/>
                <a:cs typeface="Arial"/>
                <a:sym typeface="Arial"/>
              </a:rPr>
              <a:t>. </a:t>
            </a:r>
            <a:r>
              <a:rPr lang="en-US" sz="3600">
                <a:solidFill>
                  <a:srgbClr val="2F5496"/>
                </a:solidFill>
              </a:rPr>
              <a:t>Phân tích hệ thống</a:t>
            </a:r>
            <a:endParaRPr sz="3600" b="0" i="0" u="none" strike="noStrike" cap="none">
              <a:solidFill>
                <a:srgbClr val="C55A11"/>
              </a:solidFill>
              <a:latin typeface="Arial"/>
              <a:ea typeface="Arial"/>
              <a:cs typeface="Arial"/>
              <a:sym typeface="Arial"/>
            </a:endParaRPr>
          </a:p>
        </p:txBody>
      </p:sp>
      <p:sp>
        <p:nvSpPr>
          <p:cNvPr id="341" name="Google Shape;341;g26b7cd85ecf_0_137"/>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5.3. Sơ đồ mức đỉnh</a:t>
            </a:r>
            <a:endParaRPr>
              <a:solidFill>
                <a:schemeClr val="dk2"/>
              </a:solidFill>
            </a:endParaRPr>
          </a:p>
        </p:txBody>
      </p:sp>
      <p:pic>
        <p:nvPicPr>
          <p:cNvPr id="342" name="Google Shape;342;g26b7cd85ecf_0_137"/>
          <p:cNvPicPr preferRelativeResize="0"/>
          <p:nvPr/>
        </p:nvPicPr>
        <p:blipFill>
          <a:blip r:embed="rId3">
            <a:alphaModFix/>
          </a:blip>
          <a:stretch>
            <a:fillRect/>
          </a:stretch>
        </p:blipFill>
        <p:spPr>
          <a:xfrm>
            <a:off x="2340825" y="2454800"/>
            <a:ext cx="5724525" cy="2133600"/>
          </a:xfrm>
          <a:prstGeom prst="rect">
            <a:avLst/>
          </a:prstGeom>
          <a:noFill/>
          <a:ln>
            <a:noFill/>
          </a:ln>
        </p:spPr>
      </p:pic>
      <p:sp>
        <p:nvSpPr>
          <p:cNvPr id="343" name="Google Shape;343;g26b7cd85ecf_0_137"/>
          <p:cNvSpPr txBox="1"/>
          <p:nvPr/>
        </p:nvSpPr>
        <p:spPr>
          <a:xfrm>
            <a:off x="1373500" y="15853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Sơ đồ quản lý phiếu thi</a:t>
            </a:r>
            <a:endParaRPr>
              <a:solidFill>
                <a:schemeClr val="dk2"/>
              </a:solidFill>
            </a:endParaRPr>
          </a:p>
        </p:txBody>
      </p:sp>
      <p:sp>
        <p:nvSpPr>
          <p:cNvPr id="2" name="Google Shape;94;g2c13e4a2067_0_0">
            <a:extLst>
              <a:ext uri="{FF2B5EF4-FFF2-40B4-BE49-F238E27FC236}">
                <a16:creationId xmlns:a16="http://schemas.microsoft.com/office/drawing/2014/main" id="{B8A2E1C4-DC56-E181-1757-24233486CAFB}"/>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2c15210d27b_0_20"/>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0" name="Google Shape;350;g2c15210d27b_0_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r>
              <a:rPr lang="en-US"/>
              <a:t>/44</a:t>
            </a:r>
            <a:endParaRPr/>
          </a:p>
        </p:txBody>
      </p:sp>
      <p:sp>
        <p:nvSpPr>
          <p:cNvPr id="351" name="Google Shape;351;g2c15210d27b_0_20"/>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6</a:t>
            </a:r>
            <a:r>
              <a:rPr lang="en-US" sz="3600" b="0" i="0" u="none" strike="noStrike" cap="none">
                <a:solidFill>
                  <a:srgbClr val="2F5496"/>
                </a:solidFill>
                <a:latin typeface="Arial"/>
                <a:ea typeface="Arial"/>
                <a:cs typeface="Arial"/>
                <a:sym typeface="Arial"/>
              </a:rPr>
              <a:t>. </a:t>
            </a:r>
            <a:r>
              <a:rPr lang="en-US" sz="3600">
                <a:solidFill>
                  <a:srgbClr val="2F5496"/>
                </a:solidFill>
              </a:rPr>
              <a:t>Thiết kế hệ thống</a:t>
            </a:r>
            <a:endParaRPr sz="3600" b="0" i="0" u="none" strike="noStrike" cap="none">
              <a:solidFill>
                <a:srgbClr val="C55A11"/>
              </a:solidFill>
              <a:latin typeface="Arial"/>
              <a:ea typeface="Arial"/>
              <a:cs typeface="Arial"/>
              <a:sym typeface="Arial"/>
            </a:endParaRPr>
          </a:p>
        </p:txBody>
      </p:sp>
      <p:sp>
        <p:nvSpPr>
          <p:cNvPr id="352" name="Google Shape;352;g2c15210d27b_0_20"/>
          <p:cNvSpPr txBox="1"/>
          <p:nvPr/>
        </p:nvSpPr>
        <p:spPr>
          <a:xfrm>
            <a:off x="760681" y="1302649"/>
            <a:ext cx="9144900" cy="369300"/>
          </a:xfrm>
          <a:prstGeom prst="rect">
            <a:avLst/>
          </a:prstGeom>
          <a:noFill/>
          <a:ln>
            <a:noFill/>
          </a:ln>
        </p:spPr>
        <p:txBody>
          <a:bodyPr spcFirstLastPara="1" wrap="square" lIns="0" tIns="0" rIns="0" bIns="0" anchor="t" anchorCtr="0">
            <a:spAutoFit/>
          </a:bodyPr>
          <a:lstStyle/>
          <a:p>
            <a:pPr marL="12700" marR="0" lvl="0" indent="0" algn="just" rtl="0">
              <a:lnSpc>
                <a:spcPct val="100000"/>
              </a:lnSpc>
              <a:spcBef>
                <a:spcPts val="0"/>
              </a:spcBef>
              <a:spcAft>
                <a:spcPts val="0"/>
              </a:spcAft>
              <a:buClr>
                <a:srgbClr val="000000"/>
              </a:buClr>
              <a:buSzPts val="2400"/>
              <a:buFont typeface="Arial"/>
              <a:buNone/>
            </a:pPr>
            <a:r>
              <a:rPr lang="en-US" sz="2400">
                <a:solidFill>
                  <a:srgbClr val="C55A11"/>
                </a:solidFill>
              </a:rPr>
              <a:t>Mô hình quan hệ</a:t>
            </a:r>
            <a:endParaRPr sz="2400" b="0" i="0" u="none" strike="noStrike" cap="none">
              <a:solidFill>
                <a:srgbClr val="C55A11"/>
              </a:solidFill>
              <a:latin typeface="Arial"/>
              <a:ea typeface="Arial"/>
              <a:cs typeface="Arial"/>
              <a:sym typeface="Arial"/>
            </a:endParaRPr>
          </a:p>
        </p:txBody>
      </p:sp>
      <p:pic>
        <p:nvPicPr>
          <p:cNvPr id="10242" name="Picture 2">
            <a:extLst>
              <a:ext uri="{FF2B5EF4-FFF2-40B4-BE49-F238E27FC236}">
                <a16:creationId xmlns:a16="http://schemas.microsoft.com/office/drawing/2014/main" id="{8823C5C1-54C3-C26D-B29D-48C00E01E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6885" y="1314143"/>
            <a:ext cx="6937829" cy="509587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4;g2c13e4a2067_0_0">
            <a:extLst>
              <a:ext uri="{FF2B5EF4-FFF2-40B4-BE49-F238E27FC236}">
                <a16:creationId xmlns:a16="http://schemas.microsoft.com/office/drawing/2014/main" id="{85DB271C-F48C-80A7-E3B6-19863B9A7F51}"/>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0"/>
          <p:cNvSpPr/>
          <p:nvPr/>
        </p:nvSpPr>
        <p:spPr>
          <a:xfrm rot="10800000" flipH="1">
            <a:off x="378238" y="1070387"/>
            <a:ext cx="9641739" cy="45719"/>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0" name="Google Shape;360;p30"/>
          <p:cNvSpPr txBox="1"/>
          <p:nvPr/>
        </p:nvSpPr>
        <p:spPr>
          <a:xfrm>
            <a:off x="497908" y="563839"/>
            <a:ext cx="10855891" cy="498598"/>
          </a:xfrm>
          <a:prstGeom prst="rect">
            <a:avLst/>
          </a:prstGeom>
          <a:noFill/>
          <a:ln>
            <a:noFill/>
          </a:ln>
        </p:spPr>
        <p:txBody>
          <a:bodyPr spcFirstLastPara="1" wrap="square" lIns="0" tIns="0" rIns="0" bIns="0" anchor="b" anchorCtr="0">
            <a:spAutoFit/>
          </a:bodyPr>
          <a:lstStyle/>
          <a:p>
            <a:pPr marL="13334"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361" name="Google Shape;36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r>
              <a:rPr lang="en-US"/>
              <a:t>/44</a:t>
            </a:r>
            <a:endParaRPr/>
          </a:p>
        </p:txBody>
      </p:sp>
      <p:pic>
        <p:nvPicPr>
          <p:cNvPr id="362" name="Google Shape;362;p30"/>
          <p:cNvPicPr preferRelativeResize="0"/>
          <p:nvPr/>
        </p:nvPicPr>
        <p:blipFill>
          <a:blip r:embed="rId3">
            <a:alphaModFix/>
          </a:blip>
          <a:stretch>
            <a:fillRect/>
          </a:stretch>
        </p:blipFill>
        <p:spPr>
          <a:xfrm>
            <a:off x="1031350" y="1737750"/>
            <a:ext cx="9167463" cy="4466200"/>
          </a:xfrm>
          <a:prstGeom prst="rect">
            <a:avLst/>
          </a:prstGeom>
          <a:noFill/>
          <a:ln>
            <a:noFill/>
          </a:ln>
        </p:spPr>
      </p:pic>
      <p:sp>
        <p:nvSpPr>
          <p:cNvPr id="363" name="Google Shape;363;p30"/>
          <p:cNvSpPr txBox="1"/>
          <p:nvPr/>
        </p:nvSpPr>
        <p:spPr>
          <a:xfrm>
            <a:off x="920825" y="1226825"/>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cấp tài khoản</a:t>
            </a:r>
            <a:endParaRPr>
              <a:solidFill>
                <a:schemeClr val="dk2"/>
              </a:solidFill>
            </a:endParaRPr>
          </a:p>
        </p:txBody>
      </p:sp>
      <p:sp>
        <p:nvSpPr>
          <p:cNvPr id="2" name="Google Shape;94;g2c13e4a2067_0_0">
            <a:extLst>
              <a:ext uri="{FF2B5EF4-FFF2-40B4-BE49-F238E27FC236}">
                <a16:creationId xmlns:a16="http://schemas.microsoft.com/office/drawing/2014/main" id="{B90B342E-4101-1E54-6020-B7F5E7E5FE1D}"/>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26b7cd85ecf_0_180"/>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0" name="Google Shape;370;g26b7cd85ecf_0_180"/>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371" name="Google Shape;371;g26b7cd85ecf_0_18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r>
              <a:rPr lang="en-US"/>
              <a:t>/44</a:t>
            </a:r>
            <a:endParaRPr/>
          </a:p>
        </p:txBody>
      </p:sp>
      <p:pic>
        <p:nvPicPr>
          <p:cNvPr id="372" name="Google Shape;372;g26b7cd85ecf_0_180"/>
          <p:cNvPicPr preferRelativeResize="0"/>
          <p:nvPr/>
        </p:nvPicPr>
        <p:blipFill>
          <a:blip r:embed="rId3">
            <a:alphaModFix/>
          </a:blip>
          <a:stretch>
            <a:fillRect/>
          </a:stretch>
        </p:blipFill>
        <p:spPr>
          <a:xfrm>
            <a:off x="1601450" y="1950288"/>
            <a:ext cx="8648700" cy="3571875"/>
          </a:xfrm>
          <a:prstGeom prst="rect">
            <a:avLst/>
          </a:prstGeom>
          <a:noFill/>
          <a:ln>
            <a:noFill/>
          </a:ln>
        </p:spPr>
      </p:pic>
      <p:sp>
        <p:nvSpPr>
          <p:cNvPr id="373" name="Google Shape;373;g26b7cd85ecf_0_180"/>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đăng nhập </a:t>
            </a:r>
            <a:endParaRPr>
              <a:solidFill>
                <a:schemeClr val="dk2"/>
              </a:solidFill>
            </a:endParaRPr>
          </a:p>
        </p:txBody>
      </p:sp>
      <p:sp>
        <p:nvSpPr>
          <p:cNvPr id="2" name="Google Shape;94;g2c13e4a2067_0_0">
            <a:extLst>
              <a:ext uri="{FF2B5EF4-FFF2-40B4-BE49-F238E27FC236}">
                <a16:creationId xmlns:a16="http://schemas.microsoft.com/office/drawing/2014/main" id="{B314CF6B-2841-E230-9EA5-95D7C024F7A4}"/>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2c1876d015d_0_2"/>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0" name="Google Shape;380;g2c1876d015d_0_2"/>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381" name="Google Shape;381;g2c1876d015d_0_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r>
              <a:rPr lang="en-US"/>
              <a:t>/44</a:t>
            </a:r>
            <a:endParaRPr/>
          </a:p>
        </p:txBody>
      </p:sp>
      <p:pic>
        <p:nvPicPr>
          <p:cNvPr id="382" name="Google Shape;382;g2c1876d015d_0_2"/>
          <p:cNvPicPr preferRelativeResize="0"/>
          <p:nvPr/>
        </p:nvPicPr>
        <p:blipFill>
          <a:blip r:embed="rId3">
            <a:alphaModFix/>
          </a:blip>
          <a:stretch>
            <a:fillRect/>
          </a:stretch>
        </p:blipFill>
        <p:spPr>
          <a:xfrm>
            <a:off x="968076" y="1738825"/>
            <a:ext cx="9915452" cy="4617526"/>
          </a:xfrm>
          <a:prstGeom prst="rect">
            <a:avLst/>
          </a:prstGeom>
          <a:noFill/>
          <a:ln>
            <a:noFill/>
          </a:ln>
        </p:spPr>
      </p:pic>
      <p:sp>
        <p:nvSpPr>
          <p:cNvPr id="383" name="Google Shape;383;g2c1876d015d_0_2"/>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quản lý Admin</a:t>
            </a:r>
            <a:endParaRPr>
              <a:solidFill>
                <a:schemeClr val="dk2"/>
              </a:solidFill>
            </a:endParaRPr>
          </a:p>
        </p:txBody>
      </p:sp>
      <p:sp>
        <p:nvSpPr>
          <p:cNvPr id="2" name="Google Shape;94;g2c13e4a2067_0_0">
            <a:extLst>
              <a:ext uri="{FF2B5EF4-FFF2-40B4-BE49-F238E27FC236}">
                <a16:creationId xmlns:a16="http://schemas.microsoft.com/office/drawing/2014/main" id="{6C0D5C1C-E0A5-3745-949B-484705B5D656}"/>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2c1876d015d_0_22"/>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0" name="Google Shape;390;g2c1876d015d_0_22"/>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391" name="Google Shape;391;g2c1876d015d_0_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r>
              <a:rPr lang="en-US"/>
              <a:t>/44</a:t>
            </a:r>
            <a:endParaRPr/>
          </a:p>
        </p:txBody>
      </p:sp>
      <p:pic>
        <p:nvPicPr>
          <p:cNvPr id="392" name="Google Shape;392;g2c1876d015d_0_22"/>
          <p:cNvPicPr preferRelativeResize="0"/>
          <p:nvPr/>
        </p:nvPicPr>
        <p:blipFill>
          <a:blip r:embed="rId3">
            <a:alphaModFix/>
          </a:blip>
          <a:stretch>
            <a:fillRect/>
          </a:stretch>
        </p:blipFill>
        <p:spPr>
          <a:xfrm>
            <a:off x="979388" y="1537950"/>
            <a:ext cx="9892823" cy="4818400"/>
          </a:xfrm>
          <a:prstGeom prst="rect">
            <a:avLst/>
          </a:prstGeom>
          <a:noFill/>
          <a:ln>
            <a:noFill/>
          </a:ln>
        </p:spPr>
      </p:pic>
      <p:sp>
        <p:nvSpPr>
          <p:cNvPr id="393" name="Google Shape;393;g2c1876d015d_0_22"/>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thêm khóa học</a:t>
            </a:r>
            <a:endParaRPr>
              <a:solidFill>
                <a:schemeClr val="dk2"/>
              </a:solidFill>
            </a:endParaRPr>
          </a:p>
        </p:txBody>
      </p:sp>
      <p:sp>
        <p:nvSpPr>
          <p:cNvPr id="2" name="Google Shape;94;g2c13e4a2067_0_0">
            <a:extLst>
              <a:ext uri="{FF2B5EF4-FFF2-40B4-BE49-F238E27FC236}">
                <a16:creationId xmlns:a16="http://schemas.microsoft.com/office/drawing/2014/main" id="{F26AA49D-3065-A671-D0E1-2EB1014A0AD8}"/>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p:nvPr/>
        </p:nvSpPr>
        <p:spPr>
          <a:xfrm rot="10800000" flipH="1">
            <a:off x="378238" y="1070387"/>
            <a:ext cx="9641739" cy="45719"/>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 name="Google Shape;109;p4"/>
          <p:cNvSpPr txBox="1"/>
          <p:nvPr/>
        </p:nvSpPr>
        <p:spPr>
          <a:xfrm>
            <a:off x="497908" y="563839"/>
            <a:ext cx="10855891" cy="498598"/>
          </a:xfrm>
          <a:prstGeom prst="rect">
            <a:avLst/>
          </a:prstGeom>
          <a:noFill/>
          <a:ln>
            <a:noFill/>
          </a:ln>
        </p:spPr>
        <p:txBody>
          <a:bodyPr spcFirstLastPara="1" wrap="square" lIns="0" tIns="0" rIns="0" bIns="0" anchor="b" anchorCtr="0">
            <a:spAutoFit/>
          </a:bodyPr>
          <a:lstStyle/>
          <a:p>
            <a:pPr marL="13334" marR="0" lvl="0" indent="0" algn="l" rtl="0">
              <a:lnSpc>
                <a:spcPct val="90000"/>
              </a:lnSpc>
              <a:spcBef>
                <a:spcPts val="0"/>
              </a:spcBef>
              <a:spcAft>
                <a:spcPts val="0"/>
              </a:spcAft>
              <a:buClr>
                <a:srgbClr val="2F5496"/>
              </a:buClr>
              <a:buSzPts val="3600"/>
              <a:buFont typeface="Arial"/>
              <a:buNone/>
            </a:pPr>
            <a:r>
              <a:rPr lang="en-US" sz="3600" b="0" i="0" u="none" strike="noStrike" cap="none">
                <a:solidFill>
                  <a:srgbClr val="2F5496"/>
                </a:solidFill>
                <a:latin typeface="Arial"/>
                <a:ea typeface="Arial"/>
                <a:cs typeface="Arial"/>
                <a:sym typeface="Arial"/>
              </a:rPr>
              <a:t>1. </a:t>
            </a:r>
            <a:r>
              <a:rPr lang="en-US" sz="3600">
                <a:solidFill>
                  <a:srgbClr val="2F5496"/>
                </a:solidFill>
              </a:rPr>
              <a:t>Giới thiệu đề tài</a:t>
            </a:r>
            <a:endParaRPr sz="3600" b="0" i="0" u="none" strike="noStrike" cap="none">
              <a:solidFill>
                <a:srgbClr val="C55A11"/>
              </a:solidFill>
              <a:latin typeface="Arial"/>
              <a:ea typeface="Arial"/>
              <a:cs typeface="Arial"/>
              <a:sym typeface="Arial"/>
            </a:endParaRPr>
          </a:p>
        </p:txBody>
      </p:sp>
      <p:sp>
        <p:nvSpPr>
          <p:cNvPr id="110" name="Google Shape;1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r>
              <a:rPr lang="en-US"/>
              <a:t>/44</a:t>
            </a:r>
            <a:endParaRPr/>
          </a:p>
        </p:txBody>
      </p:sp>
      <p:sp>
        <p:nvSpPr>
          <p:cNvPr id="111" name="Google Shape;111;p4"/>
          <p:cNvSpPr txBox="1"/>
          <p:nvPr/>
        </p:nvSpPr>
        <p:spPr>
          <a:xfrm>
            <a:off x="838200" y="1957975"/>
            <a:ext cx="9043500" cy="1578853"/>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Clr>
                <a:srgbClr val="000000"/>
              </a:buClr>
              <a:buSzPts val="2000"/>
              <a:buFont typeface="Arial"/>
              <a:buNone/>
            </a:pPr>
            <a:r>
              <a:rPr lang="en-US">
                <a:solidFill>
                  <a:schemeClr val="dk1"/>
                </a:solidFill>
              </a:rPr>
              <a:t>-Website lớp học trực tuyến cho trung tâm tiếng anh Ielts fighter là một nền tảng trực tuyến được thiết kế để cung cấp các lớp học tiếng Anh qua Internet. Đây là một giải pháp hiện đại và tiện lợi cho việc học tiếng Anh, cho phép học viên có thể tiếp cận với các khóa học từ bất kỳ đâu có kết nối Internet.</a:t>
            </a:r>
            <a:r>
              <a:rPr lang="en-US" i="0" u="none" strike="noStrike" cap="none">
                <a:solidFill>
                  <a:schemeClr val="dk1"/>
                </a:solidFill>
              </a:rPr>
              <a:t> </a:t>
            </a:r>
            <a:endParaRPr i="0" u="none" strike="noStrike" cap="none">
              <a:solidFill>
                <a:schemeClr val="dk1"/>
              </a:solidFill>
            </a:endParaRPr>
          </a:p>
          <a:p>
            <a:pPr marL="0" marR="0" lvl="0" indent="0" algn="just" rtl="0">
              <a:lnSpc>
                <a:spcPct val="115000"/>
              </a:lnSpc>
              <a:spcBef>
                <a:spcPts val="0"/>
              </a:spcBef>
              <a:spcAft>
                <a:spcPts val="0"/>
              </a:spcAft>
              <a:buClr>
                <a:srgbClr val="000000"/>
              </a:buClr>
              <a:buSzPts val="2000"/>
              <a:buFont typeface="Arial"/>
              <a:buNone/>
            </a:pPr>
            <a:endParaRPr>
              <a:solidFill>
                <a:schemeClr val="dk1"/>
              </a:solidFill>
            </a:endParaRPr>
          </a:p>
          <a:p>
            <a:pPr marL="0" marR="0" lvl="0" indent="0" algn="just" rtl="0">
              <a:lnSpc>
                <a:spcPct val="115000"/>
              </a:lnSpc>
              <a:spcBef>
                <a:spcPts val="0"/>
              </a:spcBef>
              <a:spcAft>
                <a:spcPts val="0"/>
              </a:spcAft>
              <a:buClr>
                <a:srgbClr val="000000"/>
              </a:buClr>
              <a:buSzPts val="2000"/>
              <a:buFont typeface="Arial"/>
              <a:buNone/>
            </a:pPr>
            <a:endParaRPr>
              <a:solidFill>
                <a:schemeClr val="dk1"/>
              </a:solidFill>
            </a:endParaRPr>
          </a:p>
          <a:p>
            <a:pPr marL="0" marR="0" lvl="0" indent="0" algn="just" rtl="0">
              <a:lnSpc>
                <a:spcPct val="115000"/>
              </a:lnSpc>
              <a:spcBef>
                <a:spcPts val="0"/>
              </a:spcBef>
              <a:spcAft>
                <a:spcPts val="0"/>
              </a:spcAft>
              <a:buClr>
                <a:srgbClr val="000000"/>
              </a:buClr>
              <a:buSzPts val="2000"/>
              <a:buFont typeface="Arial"/>
              <a:buNone/>
            </a:pPr>
            <a:r>
              <a:rPr lang="en-US">
                <a:solidFill>
                  <a:schemeClr val="dk1"/>
                </a:solidFill>
              </a:rPr>
              <a:t>-Mục tiêu: </a:t>
            </a:r>
            <a:endParaRPr>
              <a:solidFill>
                <a:schemeClr val="dk1"/>
              </a:solidFill>
            </a:endParaRPr>
          </a:p>
        </p:txBody>
      </p:sp>
      <p:sp>
        <p:nvSpPr>
          <p:cNvPr id="113" name="Google Shape;113;p4"/>
          <p:cNvSpPr/>
          <p:nvPr/>
        </p:nvSpPr>
        <p:spPr>
          <a:xfrm>
            <a:off x="1600205" y="3716462"/>
            <a:ext cx="266362" cy="210223"/>
          </a:xfrm>
          <a:custGeom>
            <a:avLst/>
            <a:gdLst/>
            <a:ahLst/>
            <a:cxnLst/>
            <a:rect l="l" t="t" r="r" b="b"/>
            <a:pathLst>
              <a:path w="502570" h="396648" extrusionOk="0">
                <a:moveTo>
                  <a:pt x="240018" y="221988"/>
                </a:moveTo>
                <a:lnTo>
                  <a:pt x="207339" y="254666"/>
                </a:lnTo>
                <a:lnTo>
                  <a:pt x="207339" y="270442"/>
                </a:lnTo>
                <a:lnTo>
                  <a:pt x="234383" y="270442"/>
                </a:lnTo>
                <a:lnTo>
                  <a:pt x="234383" y="297486"/>
                </a:lnTo>
                <a:lnTo>
                  <a:pt x="250159" y="297486"/>
                </a:lnTo>
                <a:lnTo>
                  <a:pt x="282837" y="264808"/>
                </a:lnTo>
                <a:close/>
                <a:moveTo>
                  <a:pt x="369533" y="92471"/>
                </a:moveTo>
                <a:cubicBezTo>
                  <a:pt x="367984" y="92518"/>
                  <a:pt x="366411" y="93340"/>
                  <a:pt x="364815" y="94936"/>
                </a:cubicBezTo>
                <a:lnTo>
                  <a:pt x="266216" y="193535"/>
                </a:lnTo>
                <a:cubicBezTo>
                  <a:pt x="263023" y="196728"/>
                  <a:pt x="262929" y="199826"/>
                  <a:pt x="265935" y="202831"/>
                </a:cubicBezTo>
                <a:cubicBezTo>
                  <a:pt x="268939" y="205836"/>
                  <a:pt x="272038" y="205742"/>
                  <a:pt x="275231" y="202550"/>
                </a:cubicBezTo>
                <a:lnTo>
                  <a:pt x="373829" y="103951"/>
                </a:lnTo>
                <a:cubicBezTo>
                  <a:pt x="377022" y="100758"/>
                  <a:pt x="377115" y="97659"/>
                  <a:pt x="374112" y="94655"/>
                </a:cubicBezTo>
                <a:cubicBezTo>
                  <a:pt x="372610" y="93152"/>
                  <a:pt x="371083" y="92424"/>
                  <a:pt x="369533" y="92471"/>
                </a:cubicBezTo>
                <a:close/>
                <a:moveTo>
                  <a:pt x="369604" y="54088"/>
                </a:moveTo>
                <a:lnTo>
                  <a:pt x="450736" y="135221"/>
                </a:lnTo>
                <a:lnTo>
                  <a:pt x="261427" y="324530"/>
                </a:lnTo>
                <a:lnTo>
                  <a:pt x="180295" y="324530"/>
                </a:lnTo>
                <a:lnTo>
                  <a:pt x="180295" y="243398"/>
                </a:lnTo>
                <a:close/>
                <a:moveTo>
                  <a:pt x="432706" y="2254"/>
                </a:moveTo>
                <a:cubicBezTo>
                  <a:pt x="440217" y="2254"/>
                  <a:pt x="446604" y="4883"/>
                  <a:pt x="451863" y="10142"/>
                </a:cubicBezTo>
                <a:lnTo>
                  <a:pt x="494683" y="52961"/>
                </a:lnTo>
                <a:cubicBezTo>
                  <a:pt x="499940" y="58220"/>
                  <a:pt x="502570" y="64606"/>
                  <a:pt x="502570" y="72118"/>
                </a:cubicBezTo>
                <a:cubicBezTo>
                  <a:pt x="502570" y="79630"/>
                  <a:pt x="499940" y="86016"/>
                  <a:pt x="494683" y="91274"/>
                </a:cubicBezTo>
                <a:lnTo>
                  <a:pt x="468766" y="117191"/>
                </a:lnTo>
                <a:lnTo>
                  <a:pt x="387632" y="36059"/>
                </a:lnTo>
                <a:lnTo>
                  <a:pt x="413550" y="10142"/>
                </a:lnTo>
                <a:cubicBezTo>
                  <a:pt x="418808" y="4883"/>
                  <a:pt x="425194" y="2254"/>
                  <a:pt x="432706" y="2254"/>
                </a:cubicBezTo>
                <a:close/>
                <a:moveTo>
                  <a:pt x="81133" y="0"/>
                </a:moveTo>
                <a:lnTo>
                  <a:pt x="315515" y="0"/>
                </a:lnTo>
                <a:cubicBezTo>
                  <a:pt x="327347" y="0"/>
                  <a:pt x="338334" y="2348"/>
                  <a:pt x="348476" y="7043"/>
                </a:cubicBezTo>
                <a:cubicBezTo>
                  <a:pt x="351293" y="8357"/>
                  <a:pt x="352983" y="10517"/>
                  <a:pt x="353547" y="13522"/>
                </a:cubicBezTo>
                <a:cubicBezTo>
                  <a:pt x="354110" y="16715"/>
                  <a:pt x="353265" y="19438"/>
                  <a:pt x="351011" y="21692"/>
                </a:cubicBezTo>
                <a:lnTo>
                  <a:pt x="337207" y="35496"/>
                </a:lnTo>
                <a:cubicBezTo>
                  <a:pt x="334577" y="38125"/>
                  <a:pt x="331574" y="38876"/>
                  <a:pt x="328193" y="37749"/>
                </a:cubicBezTo>
                <a:cubicBezTo>
                  <a:pt x="323872" y="36622"/>
                  <a:pt x="319647" y="36059"/>
                  <a:pt x="315515" y="36059"/>
                </a:cubicBezTo>
                <a:lnTo>
                  <a:pt x="81133" y="36059"/>
                </a:lnTo>
                <a:cubicBezTo>
                  <a:pt x="68737" y="36059"/>
                  <a:pt x="58126" y="40472"/>
                  <a:pt x="49299" y="49299"/>
                </a:cubicBezTo>
                <a:cubicBezTo>
                  <a:pt x="40472" y="58126"/>
                  <a:pt x="36059" y="68737"/>
                  <a:pt x="36059" y="81133"/>
                </a:cubicBezTo>
                <a:lnTo>
                  <a:pt x="36059" y="315515"/>
                </a:lnTo>
                <a:cubicBezTo>
                  <a:pt x="36059" y="327911"/>
                  <a:pt x="40472" y="338522"/>
                  <a:pt x="49299" y="347349"/>
                </a:cubicBezTo>
                <a:cubicBezTo>
                  <a:pt x="58126" y="356176"/>
                  <a:pt x="68737" y="360589"/>
                  <a:pt x="81133" y="360589"/>
                </a:cubicBezTo>
                <a:lnTo>
                  <a:pt x="315515" y="360589"/>
                </a:lnTo>
                <a:cubicBezTo>
                  <a:pt x="327911" y="360589"/>
                  <a:pt x="338521" y="356176"/>
                  <a:pt x="347349" y="347349"/>
                </a:cubicBezTo>
                <a:cubicBezTo>
                  <a:pt x="356176" y="338522"/>
                  <a:pt x="360589" y="327911"/>
                  <a:pt x="360589" y="315515"/>
                </a:cubicBezTo>
                <a:lnTo>
                  <a:pt x="360589" y="280020"/>
                </a:lnTo>
                <a:cubicBezTo>
                  <a:pt x="360589" y="277579"/>
                  <a:pt x="361435" y="275513"/>
                  <a:pt x="363125" y="273822"/>
                </a:cubicBezTo>
                <a:lnTo>
                  <a:pt x="381154" y="255793"/>
                </a:lnTo>
                <a:cubicBezTo>
                  <a:pt x="383972" y="252976"/>
                  <a:pt x="387258" y="252318"/>
                  <a:pt x="391014" y="253821"/>
                </a:cubicBezTo>
                <a:cubicBezTo>
                  <a:pt x="394770" y="255323"/>
                  <a:pt x="396649" y="258047"/>
                  <a:pt x="396649" y="261991"/>
                </a:cubicBezTo>
                <a:lnTo>
                  <a:pt x="396649" y="315515"/>
                </a:lnTo>
                <a:cubicBezTo>
                  <a:pt x="396649" y="337865"/>
                  <a:pt x="388713" y="356974"/>
                  <a:pt x="372843" y="372844"/>
                </a:cubicBezTo>
                <a:cubicBezTo>
                  <a:pt x="356973" y="388713"/>
                  <a:pt x="337864" y="396648"/>
                  <a:pt x="315515" y="396648"/>
                </a:cubicBezTo>
                <a:lnTo>
                  <a:pt x="81133" y="396648"/>
                </a:lnTo>
                <a:cubicBezTo>
                  <a:pt x="58783" y="396648"/>
                  <a:pt x="39674" y="388713"/>
                  <a:pt x="23804" y="372844"/>
                </a:cubicBezTo>
                <a:cubicBezTo>
                  <a:pt x="7934" y="356974"/>
                  <a:pt x="0" y="337865"/>
                  <a:pt x="0" y="315515"/>
                </a:cubicBezTo>
                <a:lnTo>
                  <a:pt x="0" y="81133"/>
                </a:lnTo>
                <a:cubicBezTo>
                  <a:pt x="0" y="58784"/>
                  <a:pt x="7934" y="39674"/>
                  <a:pt x="23804" y="23805"/>
                </a:cubicBezTo>
                <a:cubicBezTo>
                  <a:pt x="39674" y="7935"/>
                  <a:pt x="58783" y="0"/>
                  <a:pt x="8113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14" name="Google Shape;114;p4"/>
          <p:cNvSpPr txBox="1"/>
          <p:nvPr/>
        </p:nvSpPr>
        <p:spPr>
          <a:xfrm>
            <a:off x="1959650" y="3603250"/>
            <a:ext cx="79128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vi-VN" b="0" i="0" u="none" strike="noStrike">
                <a:solidFill>
                  <a:srgbClr val="000000"/>
                </a:solidFill>
                <a:effectLst/>
                <a:latin typeface="+mn-lt"/>
              </a:rPr>
              <a:t>Website lớp học trực tuyến cho trung tâm tiếng anh IELTS Fighter tạo trải nghiệm học tập tương tác cho học viên</a:t>
            </a:r>
            <a:endParaRPr>
              <a:solidFill>
                <a:schemeClr val="dk1"/>
              </a:solidFill>
              <a:latin typeface="+mn-lt"/>
            </a:endParaRPr>
          </a:p>
        </p:txBody>
      </p:sp>
      <p:sp>
        <p:nvSpPr>
          <p:cNvPr id="115" name="Google Shape;115;p4"/>
          <p:cNvSpPr/>
          <p:nvPr/>
        </p:nvSpPr>
        <p:spPr>
          <a:xfrm>
            <a:off x="1600204" y="4435993"/>
            <a:ext cx="266362" cy="210223"/>
          </a:xfrm>
          <a:custGeom>
            <a:avLst/>
            <a:gdLst/>
            <a:ahLst/>
            <a:cxnLst/>
            <a:rect l="l" t="t" r="r" b="b"/>
            <a:pathLst>
              <a:path w="502570" h="396648" extrusionOk="0">
                <a:moveTo>
                  <a:pt x="240018" y="221988"/>
                </a:moveTo>
                <a:lnTo>
                  <a:pt x="207339" y="254666"/>
                </a:lnTo>
                <a:lnTo>
                  <a:pt x="207339" y="270442"/>
                </a:lnTo>
                <a:lnTo>
                  <a:pt x="234383" y="270442"/>
                </a:lnTo>
                <a:lnTo>
                  <a:pt x="234383" y="297486"/>
                </a:lnTo>
                <a:lnTo>
                  <a:pt x="250159" y="297486"/>
                </a:lnTo>
                <a:lnTo>
                  <a:pt x="282837" y="264808"/>
                </a:lnTo>
                <a:close/>
                <a:moveTo>
                  <a:pt x="369533" y="92471"/>
                </a:moveTo>
                <a:cubicBezTo>
                  <a:pt x="367984" y="92518"/>
                  <a:pt x="366411" y="93340"/>
                  <a:pt x="364815" y="94936"/>
                </a:cubicBezTo>
                <a:lnTo>
                  <a:pt x="266216" y="193535"/>
                </a:lnTo>
                <a:cubicBezTo>
                  <a:pt x="263023" y="196728"/>
                  <a:pt x="262929" y="199826"/>
                  <a:pt x="265935" y="202831"/>
                </a:cubicBezTo>
                <a:cubicBezTo>
                  <a:pt x="268939" y="205836"/>
                  <a:pt x="272038" y="205742"/>
                  <a:pt x="275231" y="202550"/>
                </a:cubicBezTo>
                <a:lnTo>
                  <a:pt x="373829" y="103951"/>
                </a:lnTo>
                <a:cubicBezTo>
                  <a:pt x="377022" y="100758"/>
                  <a:pt x="377115" y="97659"/>
                  <a:pt x="374112" y="94655"/>
                </a:cubicBezTo>
                <a:cubicBezTo>
                  <a:pt x="372610" y="93152"/>
                  <a:pt x="371083" y="92424"/>
                  <a:pt x="369533" y="92471"/>
                </a:cubicBezTo>
                <a:close/>
                <a:moveTo>
                  <a:pt x="369604" y="54088"/>
                </a:moveTo>
                <a:lnTo>
                  <a:pt x="450736" y="135221"/>
                </a:lnTo>
                <a:lnTo>
                  <a:pt x="261427" y="324530"/>
                </a:lnTo>
                <a:lnTo>
                  <a:pt x="180295" y="324530"/>
                </a:lnTo>
                <a:lnTo>
                  <a:pt x="180295" y="243398"/>
                </a:lnTo>
                <a:close/>
                <a:moveTo>
                  <a:pt x="432706" y="2254"/>
                </a:moveTo>
                <a:cubicBezTo>
                  <a:pt x="440217" y="2254"/>
                  <a:pt x="446604" y="4883"/>
                  <a:pt x="451863" y="10142"/>
                </a:cubicBezTo>
                <a:lnTo>
                  <a:pt x="494683" y="52961"/>
                </a:lnTo>
                <a:cubicBezTo>
                  <a:pt x="499940" y="58220"/>
                  <a:pt x="502570" y="64606"/>
                  <a:pt x="502570" y="72118"/>
                </a:cubicBezTo>
                <a:cubicBezTo>
                  <a:pt x="502570" y="79630"/>
                  <a:pt x="499940" y="86016"/>
                  <a:pt x="494683" y="91274"/>
                </a:cubicBezTo>
                <a:lnTo>
                  <a:pt x="468766" y="117191"/>
                </a:lnTo>
                <a:lnTo>
                  <a:pt x="387632" y="36059"/>
                </a:lnTo>
                <a:lnTo>
                  <a:pt x="413550" y="10142"/>
                </a:lnTo>
                <a:cubicBezTo>
                  <a:pt x="418808" y="4883"/>
                  <a:pt x="425194" y="2254"/>
                  <a:pt x="432706" y="2254"/>
                </a:cubicBezTo>
                <a:close/>
                <a:moveTo>
                  <a:pt x="81133" y="0"/>
                </a:moveTo>
                <a:lnTo>
                  <a:pt x="315515" y="0"/>
                </a:lnTo>
                <a:cubicBezTo>
                  <a:pt x="327347" y="0"/>
                  <a:pt x="338334" y="2348"/>
                  <a:pt x="348476" y="7043"/>
                </a:cubicBezTo>
                <a:cubicBezTo>
                  <a:pt x="351293" y="8357"/>
                  <a:pt x="352983" y="10517"/>
                  <a:pt x="353547" y="13522"/>
                </a:cubicBezTo>
                <a:cubicBezTo>
                  <a:pt x="354110" y="16715"/>
                  <a:pt x="353265" y="19438"/>
                  <a:pt x="351011" y="21692"/>
                </a:cubicBezTo>
                <a:lnTo>
                  <a:pt x="337207" y="35496"/>
                </a:lnTo>
                <a:cubicBezTo>
                  <a:pt x="334577" y="38125"/>
                  <a:pt x="331574" y="38876"/>
                  <a:pt x="328193" y="37749"/>
                </a:cubicBezTo>
                <a:cubicBezTo>
                  <a:pt x="323872" y="36622"/>
                  <a:pt x="319647" y="36059"/>
                  <a:pt x="315515" y="36059"/>
                </a:cubicBezTo>
                <a:lnTo>
                  <a:pt x="81133" y="36059"/>
                </a:lnTo>
                <a:cubicBezTo>
                  <a:pt x="68737" y="36059"/>
                  <a:pt x="58126" y="40472"/>
                  <a:pt x="49299" y="49299"/>
                </a:cubicBezTo>
                <a:cubicBezTo>
                  <a:pt x="40472" y="58126"/>
                  <a:pt x="36059" y="68737"/>
                  <a:pt x="36059" y="81133"/>
                </a:cubicBezTo>
                <a:lnTo>
                  <a:pt x="36059" y="315515"/>
                </a:lnTo>
                <a:cubicBezTo>
                  <a:pt x="36059" y="327911"/>
                  <a:pt x="40472" y="338522"/>
                  <a:pt x="49299" y="347349"/>
                </a:cubicBezTo>
                <a:cubicBezTo>
                  <a:pt x="58126" y="356176"/>
                  <a:pt x="68737" y="360589"/>
                  <a:pt x="81133" y="360589"/>
                </a:cubicBezTo>
                <a:lnTo>
                  <a:pt x="315515" y="360589"/>
                </a:lnTo>
                <a:cubicBezTo>
                  <a:pt x="327911" y="360589"/>
                  <a:pt x="338521" y="356176"/>
                  <a:pt x="347349" y="347349"/>
                </a:cubicBezTo>
                <a:cubicBezTo>
                  <a:pt x="356176" y="338522"/>
                  <a:pt x="360589" y="327911"/>
                  <a:pt x="360589" y="315515"/>
                </a:cubicBezTo>
                <a:lnTo>
                  <a:pt x="360589" y="280020"/>
                </a:lnTo>
                <a:cubicBezTo>
                  <a:pt x="360589" y="277579"/>
                  <a:pt x="361435" y="275513"/>
                  <a:pt x="363125" y="273822"/>
                </a:cubicBezTo>
                <a:lnTo>
                  <a:pt x="381154" y="255793"/>
                </a:lnTo>
                <a:cubicBezTo>
                  <a:pt x="383972" y="252976"/>
                  <a:pt x="387258" y="252318"/>
                  <a:pt x="391014" y="253821"/>
                </a:cubicBezTo>
                <a:cubicBezTo>
                  <a:pt x="394770" y="255323"/>
                  <a:pt x="396649" y="258047"/>
                  <a:pt x="396649" y="261991"/>
                </a:cubicBezTo>
                <a:lnTo>
                  <a:pt x="396649" y="315515"/>
                </a:lnTo>
                <a:cubicBezTo>
                  <a:pt x="396649" y="337865"/>
                  <a:pt x="388713" y="356974"/>
                  <a:pt x="372843" y="372844"/>
                </a:cubicBezTo>
                <a:cubicBezTo>
                  <a:pt x="356973" y="388713"/>
                  <a:pt x="337864" y="396648"/>
                  <a:pt x="315515" y="396648"/>
                </a:cubicBezTo>
                <a:lnTo>
                  <a:pt x="81133" y="396648"/>
                </a:lnTo>
                <a:cubicBezTo>
                  <a:pt x="58783" y="396648"/>
                  <a:pt x="39674" y="388713"/>
                  <a:pt x="23804" y="372844"/>
                </a:cubicBezTo>
                <a:cubicBezTo>
                  <a:pt x="7934" y="356974"/>
                  <a:pt x="0" y="337865"/>
                  <a:pt x="0" y="315515"/>
                </a:cubicBezTo>
                <a:lnTo>
                  <a:pt x="0" y="81133"/>
                </a:lnTo>
                <a:cubicBezTo>
                  <a:pt x="0" y="58784"/>
                  <a:pt x="7934" y="39674"/>
                  <a:pt x="23804" y="23805"/>
                </a:cubicBezTo>
                <a:cubicBezTo>
                  <a:pt x="39674" y="7935"/>
                  <a:pt x="58783" y="0"/>
                  <a:pt x="8113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16" name="Google Shape;116;p4"/>
          <p:cNvSpPr txBox="1"/>
          <p:nvPr/>
        </p:nvSpPr>
        <p:spPr>
          <a:xfrm>
            <a:off x="1933251" y="4302825"/>
            <a:ext cx="79128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b="0" i="0" u="none" strike="noStrike">
                <a:solidFill>
                  <a:srgbClr val="000000"/>
                </a:solidFill>
                <a:effectLst/>
                <a:latin typeface="+mj-lt"/>
                <a:cs typeface="Times New Roman" panose="02020603050405020304" pitchFamily="18" charset="0"/>
              </a:rPr>
              <a:t>Xây dựng hệ thống đánh giá và theo dõi tiến độ học tập</a:t>
            </a:r>
            <a:endParaRPr i="0" u="none" strike="noStrike" cap="none">
              <a:solidFill>
                <a:schemeClr val="dk1"/>
              </a:solidFill>
              <a:latin typeface="+mj-lt"/>
              <a:cs typeface="Times New Roman" panose="02020603050405020304" pitchFamily="18" charset="0"/>
            </a:endParaRPr>
          </a:p>
        </p:txBody>
      </p:sp>
      <p:sp>
        <p:nvSpPr>
          <p:cNvPr id="2" name="Google Shape;115;p4">
            <a:extLst>
              <a:ext uri="{FF2B5EF4-FFF2-40B4-BE49-F238E27FC236}">
                <a16:creationId xmlns:a16="http://schemas.microsoft.com/office/drawing/2014/main" id="{28C5CB04-B41D-BA3E-E99E-636BC83CE708}"/>
              </a:ext>
            </a:extLst>
          </p:cNvPr>
          <p:cNvSpPr/>
          <p:nvPr/>
        </p:nvSpPr>
        <p:spPr>
          <a:xfrm>
            <a:off x="1600204" y="5141850"/>
            <a:ext cx="266362" cy="210223"/>
          </a:xfrm>
          <a:custGeom>
            <a:avLst/>
            <a:gdLst/>
            <a:ahLst/>
            <a:cxnLst/>
            <a:rect l="l" t="t" r="r" b="b"/>
            <a:pathLst>
              <a:path w="502570" h="396648" extrusionOk="0">
                <a:moveTo>
                  <a:pt x="240018" y="221988"/>
                </a:moveTo>
                <a:lnTo>
                  <a:pt x="207339" y="254666"/>
                </a:lnTo>
                <a:lnTo>
                  <a:pt x="207339" y="270442"/>
                </a:lnTo>
                <a:lnTo>
                  <a:pt x="234383" y="270442"/>
                </a:lnTo>
                <a:lnTo>
                  <a:pt x="234383" y="297486"/>
                </a:lnTo>
                <a:lnTo>
                  <a:pt x="250159" y="297486"/>
                </a:lnTo>
                <a:lnTo>
                  <a:pt x="282837" y="264808"/>
                </a:lnTo>
                <a:close/>
                <a:moveTo>
                  <a:pt x="369533" y="92471"/>
                </a:moveTo>
                <a:cubicBezTo>
                  <a:pt x="367984" y="92518"/>
                  <a:pt x="366411" y="93340"/>
                  <a:pt x="364815" y="94936"/>
                </a:cubicBezTo>
                <a:lnTo>
                  <a:pt x="266216" y="193535"/>
                </a:lnTo>
                <a:cubicBezTo>
                  <a:pt x="263023" y="196728"/>
                  <a:pt x="262929" y="199826"/>
                  <a:pt x="265935" y="202831"/>
                </a:cubicBezTo>
                <a:cubicBezTo>
                  <a:pt x="268939" y="205836"/>
                  <a:pt x="272038" y="205742"/>
                  <a:pt x="275231" y="202550"/>
                </a:cubicBezTo>
                <a:lnTo>
                  <a:pt x="373829" y="103951"/>
                </a:lnTo>
                <a:cubicBezTo>
                  <a:pt x="377022" y="100758"/>
                  <a:pt x="377115" y="97659"/>
                  <a:pt x="374112" y="94655"/>
                </a:cubicBezTo>
                <a:cubicBezTo>
                  <a:pt x="372610" y="93152"/>
                  <a:pt x="371083" y="92424"/>
                  <a:pt x="369533" y="92471"/>
                </a:cubicBezTo>
                <a:close/>
                <a:moveTo>
                  <a:pt x="369604" y="54088"/>
                </a:moveTo>
                <a:lnTo>
                  <a:pt x="450736" y="135221"/>
                </a:lnTo>
                <a:lnTo>
                  <a:pt x="261427" y="324530"/>
                </a:lnTo>
                <a:lnTo>
                  <a:pt x="180295" y="324530"/>
                </a:lnTo>
                <a:lnTo>
                  <a:pt x="180295" y="243398"/>
                </a:lnTo>
                <a:close/>
                <a:moveTo>
                  <a:pt x="432706" y="2254"/>
                </a:moveTo>
                <a:cubicBezTo>
                  <a:pt x="440217" y="2254"/>
                  <a:pt x="446604" y="4883"/>
                  <a:pt x="451863" y="10142"/>
                </a:cubicBezTo>
                <a:lnTo>
                  <a:pt x="494683" y="52961"/>
                </a:lnTo>
                <a:cubicBezTo>
                  <a:pt x="499940" y="58220"/>
                  <a:pt x="502570" y="64606"/>
                  <a:pt x="502570" y="72118"/>
                </a:cubicBezTo>
                <a:cubicBezTo>
                  <a:pt x="502570" y="79630"/>
                  <a:pt x="499940" y="86016"/>
                  <a:pt x="494683" y="91274"/>
                </a:cubicBezTo>
                <a:lnTo>
                  <a:pt x="468766" y="117191"/>
                </a:lnTo>
                <a:lnTo>
                  <a:pt x="387632" y="36059"/>
                </a:lnTo>
                <a:lnTo>
                  <a:pt x="413550" y="10142"/>
                </a:lnTo>
                <a:cubicBezTo>
                  <a:pt x="418808" y="4883"/>
                  <a:pt x="425194" y="2254"/>
                  <a:pt x="432706" y="2254"/>
                </a:cubicBezTo>
                <a:close/>
                <a:moveTo>
                  <a:pt x="81133" y="0"/>
                </a:moveTo>
                <a:lnTo>
                  <a:pt x="315515" y="0"/>
                </a:lnTo>
                <a:cubicBezTo>
                  <a:pt x="327347" y="0"/>
                  <a:pt x="338334" y="2348"/>
                  <a:pt x="348476" y="7043"/>
                </a:cubicBezTo>
                <a:cubicBezTo>
                  <a:pt x="351293" y="8357"/>
                  <a:pt x="352983" y="10517"/>
                  <a:pt x="353547" y="13522"/>
                </a:cubicBezTo>
                <a:cubicBezTo>
                  <a:pt x="354110" y="16715"/>
                  <a:pt x="353265" y="19438"/>
                  <a:pt x="351011" y="21692"/>
                </a:cubicBezTo>
                <a:lnTo>
                  <a:pt x="337207" y="35496"/>
                </a:lnTo>
                <a:cubicBezTo>
                  <a:pt x="334577" y="38125"/>
                  <a:pt x="331574" y="38876"/>
                  <a:pt x="328193" y="37749"/>
                </a:cubicBezTo>
                <a:cubicBezTo>
                  <a:pt x="323872" y="36622"/>
                  <a:pt x="319647" y="36059"/>
                  <a:pt x="315515" y="36059"/>
                </a:cubicBezTo>
                <a:lnTo>
                  <a:pt x="81133" y="36059"/>
                </a:lnTo>
                <a:cubicBezTo>
                  <a:pt x="68737" y="36059"/>
                  <a:pt x="58126" y="40472"/>
                  <a:pt x="49299" y="49299"/>
                </a:cubicBezTo>
                <a:cubicBezTo>
                  <a:pt x="40472" y="58126"/>
                  <a:pt x="36059" y="68737"/>
                  <a:pt x="36059" y="81133"/>
                </a:cubicBezTo>
                <a:lnTo>
                  <a:pt x="36059" y="315515"/>
                </a:lnTo>
                <a:cubicBezTo>
                  <a:pt x="36059" y="327911"/>
                  <a:pt x="40472" y="338522"/>
                  <a:pt x="49299" y="347349"/>
                </a:cubicBezTo>
                <a:cubicBezTo>
                  <a:pt x="58126" y="356176"/>
                  <a:pt x="68737" y="360589"/>
                  <a:pt x="81133" y="360589"/>
                </a:cubicBezTo>
                <a:lnTo>
                  <a:pt x="315515" y="360589"/>
                </a:lnTo>
                <a:cubicBezTo>
                  <a:pt x="327911" y="360589"/>
                  <a:pt x="338521" y="356176"/>
                  <a:pt x="347349" y="347349"/>
                </a:cubicBezTo>
                <a:cubicBezTo>
                  <a:pt x="356176" y="338522"/>
                  <a:pt x="360589" y="327911"/>
                  <a:pt x="360589" y="315515"/>
                </a:cubicBezTo>
                <a:lnTo>
                  <a:pt x="360589" y="280020"/>
                </a:lnTo>
                <a:cubicBezTo>
                  <a:pt x="360589" y="277579"/>
                  <a:pt x="361435" y="275513"/>
                  <a:pt x="363125" y="273822"/>
                </a:cubicBezTo>
                <a:lnTo>
                  <a:pt x="381154" y="255793"/>
                </a:lnTo>
                <a:cubicBezTo>
                  <a:pt x="383972" y="252976"/>
                  <a:pt x="387258" y="252318"/>
                  <a:pt x="391014" y="253821"/>
                </a:cubicBezTo>
                <a:cubicBezTo>
                  <a:pt x="394770" y="255323"/>
                  <a:pt x="396649" y="258047"/>
                  <a:pt x="396649" y="261991"/>
                </a:cubicBezTo>
                <a:lnTo>
                  <a:pt x="396649" y="315515"/>
                </a:lnTo>
                <a:cubicBezTo>
                  <a:pt x="396649" y="337865"/>
                  <a:pt x="388713" y="356974"/>
                  <a:pt x="372843" y="372844"/>
                </a:cubicBezTo>
                <a:cubicBezTo>
                  <a:pt x="356973" y="388713"/>
                  <a:pt x="337864" y="396648"/>
                  <a:pt x="315515" y="396648"/>
                </a:cubicBezTo>
                <a:lnTo>
                  <a:pt x="81133" y="396648"/>
                </a:lnTo>
                <a:cubicBezTo>
                  <a:pt x="58783" y="396648"/>
                  <a:pt x="39674" y="388713"/>
                  <a:pt x="23804" y="372844"/>
                </a:cubicBezTo>
                <a:cubicBezTo>
                  <a:pt x="7934" y="356974"/>
                  <a:pt x="0" y="337865"/>
                  <a:pt x="0" y="315515"/>
                </a:cubicBezTo>
                <a:lnTo>
                  <a:pt x="0" y="81133"/>
                </a:lnTo>
                <a:cubicBezTo>
                  <a:pt x="0" y="58784"/>
                  <a:pt x="7934" y="39674"/>
                  <a:pt x="23804" y="23805"/>
                </a:cubicBezTo>
                <a:cubicBezTo>
                  <a:pt x="39674" y="7935"/>
                  <a:pt x="58783" y="0"/>
                  <a:pt x="8113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35A28F38-5F4B-C70C-D55E-2B8A2A17D9BB}"/>
              </a:ext>
            </a:extLst>
          </p:cNvPr>
          <p:cNvSpPr txBox="1"/>
          <p:nvPr/>
        </p:nvSpPr>
        <p:spPr>
          <a:xfrm>
            <a:off x="1959650" y="5067173"/>
            <a:ext cx="6093618" cy="307777"/>
          </a:xfrm>
          <a:prstGeom prst="rect">
            <a:avLst/>
          </a:prstGeom>
          <a:noFill/>
        </p:spPr>
        <p:txBody>
          <a:bodyPr wrap="square">
            <a:spAutoFit/>
          </a:bodyPr>
          <a:lstStyle/>
          <a:p>
            <a:r>
              <a:rPr lang="vi-VN" sz="1400" b="0" i="0" u="none" strike="noStrike">
                <a:solidFill>
                  <a:srgbClr val="000000"/>
                </a:solidFill>
                <a:effectLst/>
                <a:latin typeface="+mn-lt"/>
              </a:rPr>
              <a:t>Cung cấp tư liệu bổ sung và nguồn tài liệu mở rộng</a:t>
            </a:r>
            <a:endParaRPr lang="en-US">
              <a:latin typeface="+mn-lt"/>
            </a:endParaRPr>
          </a:p>
        </p:txBody>
      </p:sp>
      <p:sp>
        <p:nvSpPr>
          <p:cNvPr id="6" name="TextBox 5">
            <a:extLst>
              <a:ext uri="{FF2B5EF4-FFF2-40B4-BE49-F238E27FC236}">
                <a16:creationId xmlns:a16="http://schemas.microsoft.com/office/drawing/2014/main" id="{43B11D95-151E-F1E0-FA72-DDB14BF4AC0C}"/>
              </a:ext>
            </a:extLst>
          </p:cNvPr>
          <p:cNvSpPr txBox="1"/>
          <p:nvPr/>
        </p:nvSpPr>
        <p:spPr>
          <a:xfrm>
            <a:off x="1959650" y="5719506"/>
            <a:ext cx="6093618" cy="307777"/>
          </a:xfrm>
          <a:prstGeom prst="rect">
            <a:avLst/>
          </a:prstGeom>
          <a:noFill/>
        </p:spPr>
        <p:txBody>
          <a:bodyPr wrap="square">
            <a:spAutoFit/>
          </a:bodyPr>
          <a:lstStyle/>
          <a:p>
            <a:r>
              <a:rPr lang="en-US" sz="1400" b="0" i="0" u="none" strike="noStrike">
                <a:solidFill>
                  <a:srgbClr val="000000"/>
                </a:solidFill>
                <a:effectLst/>
                <a:latin typeface="+mn-lt"/>
                <a:cs typeface="Times New Roman" panose="02020603050405020304" pitchFamily="18" charset="0"/>
              </a:rPr>
              <a:t>Tạo ra một lịch học trực tuyến dễ dùng và dễ cập nhật</a:t>
            </a:r>
            <a:endParaRPr lang="en-US">
              <a:latin typeface="+mn-lt"/>
              <a:cs typeface="Times New Roman" panose="02020603050405020304" pitchFamily="18" charset="0"/>
            </a:endParaRPr>
          </a:p>
        </p:txBody>
      </p:sp>
      <p:sp>
        <p:nvSpPr>
          <p:cNvPr id="7" name="Google Shape;115;p4">
            <a:extLst>
              <a:ext uri="{FF2B5EF4-FFF2-40B4-BE49-F238E27FC236}">
                <a16:creationId xmlns:a16="http://schemas.microsoft.com/office/drawing/2014/main" id="{B312B4A3-8502-8673-6AF5-F5CBB71B4DAC}"/>
              </a:ext>
            </a:extLst>
          </p:cNvPr>
          <p:cNvSpPr/>
          <p:nvPr/>
        </p:nvSpPr>
        <p:spPr>
          <a:xfrm>
            <a:off x="1600204" y="5787614"/>
            <a:ext cx="266362" cy="210223"/>
          </a:xfrm>
          <a:custGeom>
            <a:avLst/>
            <a:gdLst/>
            <a:ahLst/>
            <a:cxnLst/>
            <a:rect l="l" t="t" r="r" b="b"/>
            <a:pathLst>
              <a:path w="502570" h="396648" extrusionOk="0">
                <a:moveTo>
                  <a:pt x="240018" y="221988"/>
                </a:moveTo>
                <a:lnTo>
                  <a:pt x="207339" y="254666"/>
                </a:lnTo>
                <a:lnTo>
                  <a:pt x="207339" y="270442"/>
                </a:lnTo>
                <a:lnTo>
                  <a:pt x="234383" y="270442"/>
                </a:lnTo>
                <a:lnTo>
                  <a:pt x="234383" y="297486"/>
                </a:lnTo>
                <a:lnTo>
                  <a:pt x="250159" y="297486"/>
                </a:lnTo>
                <a:lnTo>
                  <a:pt x="282837" y="264808"/>
                </a:lnTo>
                <a:close/>
                <a:moveTo>
                  <a:pt x="369533" y="92471"/>
                </a:moveTo>
                <a:cubicBezTo>
                  <a:pt x="367984" y="92518"/>
                  <a:pt x="366411" y="93340"/>
                  <a:pt x="364815" y="94936"/>
                </a:cubicBezTo>
                <a:lnTo>
                  <a:pt x="266216" y="193535"/>
                </a:lnTo>
                <a:cubicBezTo>
                  <a:pt x="263023" y="196728"/>
                  <a:pt x="262929" y="199826"/>
                  <a:pt x="265935" y="202831"/>
                </a:cubicBezTo>
                <a:cubicBezTo>
                  <a:pt x="268939" y="205836"/>
                  <a:pt x="272038" y="205742"/>
                  <a:pt x="275231" y="202550"/>
                </a:cubicBezTo>
                <a:lnTo>
                  <a:pt x="373829" y="103951"/>
                </a:lnTo>
                <a:cubicBezTo>
                  <a:pt x="377022" y="100758"/>
                  <a:pt x="377115" y="97659"/>
                  <a:pt x="374112" y="94655"/>
                </a:cubicBezTo>
                <a:cubicBezTo>
                  <a:pt x="372610" y="93152"/>
                  <a:pt x="371083" y="92424"/>
                  <a:pt x="369533" y="92471"/>
                </a:cubicBezTo>
                <a:close/>
                <a:moveTo>
                  <a:pt x="369604" y="54088"/>
                </a:moveTo>
                <a:lnTo>
                  <a:pt x="450736" y="135221"/>
                </a:lnTo>
                <a:lnTo>
                  <a:pt x="261427" y="324530"/>
                </a:lnTo>
                <a:lnTo>
                  <a:pt x="180295" y="324530"/>
                </a:lnTo>
                <a:lnTo>
                  <a:pt x="180295" y="243398"/>
                </a:lnTo>
                <a:close/>
                <a:moveTo>
                  <a:pt x="432706" y="2254"/>
                </a:moveTo>
                <a:cubicBezTo>
                  <a:pt x="440217" y="2254"/>
                  <a:pt x="446604" y="4883"/>
                  <a:pt x="451863" y="10142"/>
                </a:cubicBezTo>
                <a:lnTo>
                  <a:pt x="494683" y="52961"/>
                </a:lnTo>
                <a:cubicBezTo>
                  <a:pt x="499940" y="58220"/>
                  <a:pt x="502570" y="64606"/>
                  <a:pt x="502570" y="72118"/>
                </a:cubicBezTo>
                <a:cubicBezTo>
                  <a:pt x="502570" y="79630"/>
                  <a:pt x="499940" y="86016"/>
                  <a:pt x="494683" y="91274"/>
                </a:cubicBezTo>
                <a:lnTo>
                  <a:pt x="468766" y="117191"/>
                </a:lnTo>
                <a:lnTo>
                  <a:pt x="387632" y="36059"/>
                </a:lnTo>
                <a:lnTo>
                  <a:pt x="413550" y="10142"/>
                </a:lnTo>
                <a:cubicBezTo>
                  <a:pt x="418808" y="4883"/>
                  <a:pt x="425194" y="2254"/>
                  <a:pt x="432706" y="2254"/>
                </a:cubicBezTo>
                <a:close/>
                <a:moveTo>
                  <a:pt x="81133" y="0"/>
                </a:moveTo>
                <a:lnTo>
                  <a:pt x="315515" y="0"/>
                </a:lnTo>
                <a:cubicBezTo>
                  <a:pt x="327347" y="0"/>
                  <a:pt x="338334" y="2348"/>
                  <a:pt x="348476" y="7043"/>
                </a:cubicBezTo>
                <a:cubicBezTo>
                  <a:pt x="351293" y="8357"/>
                  <a:pt x="352983" y="10517"/>
                  <a:pt x="353547" y="13522"/>
                </a:cubicBezTo>
                <a:cubicBezTo>
                  <a:pt x="354110" y="16715"/>
                  <a:pt x="353265" y="19438"/>
                  <a:pt x="351011" y="21692"/>
                </a:cubicBezTo>
                <a:lnTo>
                  <a:pt x="337207" y="35496"/>
                </a:lnTo>
                <a:cubicBezTo>
                  <a:pt x="334577" y="38125"/>
                  <a:pt x="331574" y="38876"/>
                  <a:pt x="328193" y="37749"/>
                </a:cubicBezTo>
                <a:cubicBezTo>
                  <a:pt x="323872" y="36622"/>
                  <a:pt x="319647" y="36059"/>
                  <a:pt x="315515" y="36059"/>
                </a:cubicBezTo>
                <a:lnTo>
                  <a:pt x="81133" y="36059"/>
                </a:lnTo>
                <a:cubicBezTo>
                  <a:pt x="68737" y="36059"/>
                  <a:pt x="58126" y="40472"/>
                  <a:pt x="49299" y="49299"/>
                </a:cubicBezTo>
                <a:cubicBezTo>
                  <a:pt x="40472" y="58126"/>
                  <a:pt x="36059" y="68737"/>
                  <a:pt x="36059" y="81133"/>
                </a:cubicBezTo>
                <a:lnTo>
                  <a:pt x="36059" y="315515"/>
                </a:lnTo>
                <a:cubicBezTo>
                  <a:pt x="36059" y="327911"/>
                  <a:pt x="40472" y="338522"/>
                  <a:pt x="49299" y="347349"/>
                </a:cubicBezTo>
                <a:cubicBezTo>
                  <a:pt x="58126" y="356176"/>
                  <a:pt x="68737" y="360589"/>
                  <a:pt x="81133" y="360589"/>
                </a:cubicBezTo>
                <a:lnTo>
                  <a:pt x="315515" y="360589"/>
                </a:lnTo>
                <a:cubicBezTo>
                  <a:pt x="327911" y="360589"/>
                  <a:pt x="338521" y="356176"/>
                  <a:pt x="347349" y="347349"/>
                </a:cubicBezTo>
                <a:cubicBezTo>
                  <a:pt x="356176" y="338522"/>
                  <a:pt x="360589" y="327911"/>
                  <a:pt x="360589" y="315515"/>
                </a:cubicBezTo>
                <a:lnTo>
                  <a:pt x="360589" y="280020"/>
                </a:lnTo>
                <a:cubicBezTo>
                  <a:pt x="360589" y="277579"/>
                  <a:pt x="361435" y="275513"/>
                  <a:pt x="363125" y="273822"/>
                </a:cubicBezTo>
                <a:lnTo>
                  <a:pt x="381154" y="255793"/>
                </a:lnTo>
                <a:cubicBezTo>
                  <a:pt x="383972" y="252976"/>
                  <a:pt x="387258" y="252318"/>
                  <a:pt x="391014" y="253821"/>
                </a:cubicBezTo>
                <a:cubicBezTo>
                  <a:pt x="394770" y="255323"/>
                  <a:pt x="396649" y="258047"/>
                  <a:pt x="396649" y="261991"/>
                </a:cubicBezTo>
                <a:lnTo>
                  <a:pt x="396649" y="315515"/>
                </a:lnTo>
                <a:cubicBezTo>
                  <a:pt x="396649" y="337865"/>
                  <a:pt x="388713" y="356974"/>
                  <a:pt x="372843" y="372844"/>
                </a:cubicBezTo>
                <a:cubicBezTo>
                  <a:pt x="356973" y="388713"/>
                  <a:pt x="337864" y="396648"/>
                  <a:pt x="315515" y="396648"/>
                </a:cubicBezTo>
                <a:lnTo>
                  <a:pt x="81133" y="396648"/>
                </a:lnTo>
                <a:cubicBezTo>
                  <a:pt x="58783" y="396648"/>
                  <a:pt x="39674" y="388713"/>
                  <a:pt x="23804" y="372844"/>
                </a:cubicBezTo>
                <a:cubicBezTo>
                  <a:pt x="7934" y="356974"/>
                  <a:pt x="0" y="337865"/>
                  <a:pt x="0" y="315515"/>
                </a:cubicBezTo>
                <a:lnTo>
                  <a:pt x="0" y="81133"/>
                </a:lnTo>
                <a:cubicBezTo>
                  <a:pt x="0" y="58784"/>
                  <a:pt x="7934" y="39674"/>
                  <a:pt x="23804" y="23805"/>
                </a:cubicBezTo>
                <a:cubicBezTo>
                  <a:pt x="39674" y="7935"/>
                  <a:pt x="58783" y="0"/>
                  <a:pt x="8113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2" name="Google Shape;94;g2c13e4a2067_0_0">
            <a:extLst>
              <a:ext uri="{FF2B5EF4-FFF2-40B4-BE49-F238E27FC236}">
                <a16:creationId xmlns:a16="http://schemas.microsoft.com/office/drawing/2014/main" id="{84BC1C19-B415-0C43-950F-3E3C1F1581A0}"/>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26b7cd85ecf_0_202"/>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0" name="Google Shape;400;g26b7cd85ecf_0_202"/>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401" name="Google Shape;401;g26b7cd85ecf_0_20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30</a:t>
            </a:fld>
            <a:r>
              <a:rPr lang="en-US"/>
              <a:t>/44</a:t>
            </a:r>
            <a:endParaRPr/>
          </a:p>
        </p:txBody>
      </p:sp>
      <p:sp>
        <p:nvSpPr>
          <p:cNvPr id="402" name="Google Shape;402;g26b7cd85ecf_0_202"/>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sửa khóa học</a:t>
            </a:r>
            <a:endParaRPr>
              <a:solidFill>
                <a:schemeClr val="dk2"/>
              </a:solidFill>
            </a:endParaRPr>
          </a:p>
        </p:txBody>
      </p:sp>
      <p:pic>
        <p:nvPicPr>
          <p:cNvPr id="403" name="Google Shape;403;g26b7cd85ecf_0_202"/>
          <p:cNvPicPr preferRelativeResize="0"/>
          <p:nvPr/>
        </p:nvPicPr>
        <p:blipFill>
          <a:blip r:embed="rId3">
            <a:alphaModFix/>
          </a:blip>
          <a:stretch>
            <a:fillRect/>
          </a:stretch>
        </p:blipFill>
        <p:spPr>
          <a:xfrm>
            <a:off x="1238250" y="1737750"/>
            <a:ext cx="8987625" cy="4466201"/>
          </a:xfrm>
          <a:prstGeom prst="rect">
            <a:avLst/>
          </a:prstGeom>
          <a:noFill/>
          <a:ln>
            <a:noFill/>
          </a:ln>
        </p:spPr>
      </p:pic>
      <p:sp>
        <p:nvSpPr>
          <p:cNvPr id="2" name="Google Shape;94;g2c13e4a2067_0_0">
            <a:extLst>
              <a:ext uri="{FF2B5EF4-FFF2-40B4-BE49-F238E27FC236}">
                <a16:creationId xmlns:a16="http://schemas.microsoft.com/office/drawing/2014/main" id="{1D5D3494-3990-ADFD-CBD9-A0A90C602817}"/>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g2c1876d015d_0_31"/>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0" name="Google Shape;410;g2c1876d015d_0_31"/>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411" name="Google Shape;411;g2c1876d015d_0_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31</a:t>
            </a:fld>
            <a:r>
              <a:rPr lang="en-US"/>
              <a:t>/44</a:t>
            </a:r>
            <a:endParaRPr/>
          </a:p>
        </p:txBody>
      </p:sp>
      <p:pic>
        <p:nvPicPr>
          <p:cNvPr id="412" name="Google Shape;412;g2c1876d015d_0_31"/>
          <p:cNvPicPr preferRelativeResize="0"/>
          <p:nvPr/>
        </p:nvPicPr>
        <p:blipFill>
          <a:blip r:embed="rId3">
            <a:alphaModFix/>
          </a:blip>
          <a:stretch>
            <a:fillRect/>
          </a:stretch>
        </p:blipFill>
        <p:spPr>
          <a:xfrm>
            <a:off x="1122988" y="1589975"/>
            <a:ext cx="9946024" cy="4660550"/>
          </a:xfrm>
          <a:prstGeom prst="rect">
            <a:avLst/>
          </a:prstGeom>
          <a:noFill/>
          <a:ln>
            <a:noFill/>
          </a:ln>
        </p:spPr>
      </p:pic>
      <p:sp>
        <p:nvSpPr>
          <p:cNvPr id="413" name="Google Shape;413;g2c1876d015d_0_31"/>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thêm level</a:t>
            </a:r>
            <a:endParaRPr>
              <a:solidFill>
                <a:schemeClr val="dk2"/>
              </a:solidFill>
            </a:endParaRPr>
          </a:p>
        </p:txBody>
      </p:sp>
      <p:sp>
        <p:nvSpPr>
          <p:cNvPr id="2" name="Google Shape;94;g2c13e4a2067_0_0">
            <a:extLst>
              <a:ext uri="{FF2B5EF4-FFF2-40B4-BE49-F238E27FC236}">
                <a16:creationId xmlns:a16="http://schemas.microsoft.com/office/drawing/2014/main" id="{F18BD3C3-6745-4EAD-6BCE-443D41A85A2B}"/>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g26b7cd85ecf_0_212"/>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0" name="Google Shape;420;g26b7cd85ecf_0_212"/>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421" name="Google Shape;421;g26b7cd85ecf_0_2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32</a:t>
            </a:fld>
            <a:r>
              <a:rPr lang="en-US"/>
              <a:t>/44</a:t>
            </a:r>
            <a:endParaRPr/>
          </a:p>
        </p:txBody>
      </p:sp>
      <p:sp>
        <p:nvSpPr>
          <p:cNvPr id="422" name="Google Shape;422;g26b7cd85ecf_0_212"/>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sửa level</a:t>
            </a:r>
            <a:endParaRPr>
              <a:solidFill>
                <a:schemeClr val="dk2"/>
              </a:solidFill>
            </a:endParaRPr>
          </a:p>
        </p:txBody>
      </p:sp>
      <p:pic>
        <p:nvPicPr>
          <p:cNvPr id="423" name="Google Shape;423;g26b7cd85ecf_0_212"/>
          <p:cNvPicPr preferRelativeResize="0"/>
          <p:nvPr/>
        </p:nvPicPr>
        <p:blipFill>
          <a:blip r:embed="rId3">
            <a:alphaModFix/>
          </a:blip>
          <a:stretch>
            <a:fillRect/>
          </a:stretch>
        </p:blipFill>
        <p:spPr>
          <a:xfrm>
            <a:off x="1131013" y="1737750"/>
            <a:ext cx="9085685" cy="4466200"/>
          </a:xfrm>
          <a:prstGeom prst="rect">
            <a:avLst/>
          </a:prstGeom>
          <a:noFill/>
          <a:ln>
            <a:noFill/>
          </a:ln>
        </p:spPr>
      </p:pic>
      <p:sp>
        <p:nvSpPr>
          <p:cNvPr id="2" name="Google Shape;94;g2c13e4a2067_0_0">
            <a:extLst>
              <a:ext uri="{FF2B5EF4-FFF2-40B4-BE49-F238E27FC236}">
                <a16:creationId xmlns:a16="http://schemas.microsoft.com/office/drawing/2014/main" id="{991EE661-4FEF-CC44-3453-DDDDAB21F7B5}"/>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g2c1876d015d_0_40"/>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0" name="Google Shape;430;g2c1876d015d_0_40"/>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431" name="Google Shape;431;g2c1876d015d_0_4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33</a:t>
            </a:fld>
            <a:r>
              <a:rPr lang="en-US"/>
              <a:t>/44</a:t>
            </a:r>
            <a:endParaRPr/>
          </a:p>
        </p:txBody>
      </p:sp>
      <p:pic>
        <p:nvPicPr>
          <p:cNvPr id="432" name="Google Shape;432;g2c1876d015d_0_40"/>
          <p:cNvPicPr preferRelativeResize="0"/>
          <p:nvPr/>
        </p:nvPicPr>
        <p:blipFill>
          <a:blip r:embed="rId3">
            <a:alphaModFix/>
          </a:blip>
          <a:stretch>
            <a:fillRect/>
          </a:stretch>
        </p:blipFill>
        <p:spPr>
          <a:xfrm>
            <a:off x="1023600" y="1585360"/>
            <a:ext cx="9804401" cy="4857577"/>
          </a:xfrm>
          <a:prstGeom prst="rect">
            <a:avLst/>
          </a:prstGeom>
          <a:noFill/>
          <a:ln>
            <a:noFill/>
          </a:ln>
        </p:spPr>
      </p:pic>
      <p:sp>
        <p:nvSpPr>
          <p:cNvPr id="433" name="Google Shape;433;g2c1876d015d_0_40"/>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thêm lớp học</a:t>
            </a:r>
            <a:endParaRPr>
              <a:solidFill>
                <a:schemeClr val="dk2"/>
              </a:solidFill>
            </a:endParaRPr>
          </a:p>
        </p:txBody>
      </p:sp>
      <p:sp>
        <p:nvSpPr>
          <p:cNvPr id="2" name="Google Shape;94;g2c13e4a2067_0_0">
            <a:extLst>
              <a:ext uri="{FF2B5EF4-FFF2-40B4-BE49-F238E27FC236}">
                <a16:creationId xmlns:a16="http://schemas.microsoft.com/office/drawing/2014/main" id="{6AE02BA5-854A-2127-96D2-45B792BEE202}"/>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26b7cd85ecf_0_222"/>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0" name="Google Shape;440;g26b7cd85ecf_0_222"/>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441" name="Google Shape;441;g26b7cd85ecf_0_2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34</a:t>
            </a:fld>
            <a:r>
              <a:rPr lang="en-US"/>
              <a:t>/44</a:t>
            </a:r>
            <a:endParaRPr/>
          </a:p>
        </p:txBody>
      </p:sp>
      <p:sp>
        <p:nvSpPr>
          <p:cNvPr id="442" name="Google Shape;442;g26b7cd85ecf_0_222"/>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sửa lớp học</a:t>
            </a:r>
            <a:endParaRPr>
              <a:solidFill>
                <a:schemeClr val="dk2"/>
              </a:solidFill>
            </a:endParaRPr>
          </a:p>
        </p:txBody>
      </p:sp>
      <p:pic>
        <p:nvPicPr>
          <p:cNvPr id="443" name="Google Shape;443;g26b7cd85ecf_0_222"/>
          <p:cNvPicPr preferRelativeResize="0"/>
          <p:nvPr/>
        </p:nvPicPr>
        <p:blipFill>
          <a:blip r:embed="rId3">
            <a:alphaModFix/>
          </a:blip>
          <a:stretch>
            <a:fillRect/>
          </a:stretch>
        </p:blipFill>
        <p:spPr>
          <a:xfrm>
            <a:off x="1478825" y="1654400"/>
            <a:ext cx="9234361" cy="4466200"/>
          </a:xfrm>
          <a:prstGeom prst="rect">
            <a:avLst/>
          </a:prstGeom>
          <a:noFill/>
          <a:ln>
            <a:noFill/>
          </a:ln>
        </p:spPr>
      </p:pic>
      <p:sp>
        <p:nvSpPr>
          <p:cNvPr id="2" name="Google Shape;94;g2c13e4a2067_0_0">
            <a:extLst>
              <a:ext uri="{FF2B5EF4-FFF2-40B4-BE49-F238E27FC236}">
                <a16:creationId xmlns:a16="http://schemas.microsoft.com/office/drawing/2014/main" id="{8A0CD2A0-1FFA-C4CF-22C9-56C027533997}"/>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g2c1876d015d_0_49"/>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0" name="Google Shape;450;g2c1876d015d_0_49"/>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451" name="Google Shape;451;g2c1876d015d_0_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35</a:t>
            </a:fld>
            <a:r>
              <a:rPr lang="en-US"/>
              <a:t>/44</a:t>
            </a:r>
            <a:endParaRPr/>
          </a:p>
        </p:txBody>
      </p:sp>
      <p:sp>
        <p:nvSpPr>
          <p:cNvPr id="452" name="Google Shape;452;g2c1876d015d_0_49"/>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thêm  lịch học</a:t>
            </a:r>
            <a:endParaRPr>
              <a:solidFill>
                <a:schemeClr val="dk2"/>
              </a:solidFill>
            </a:endParaRPr>
          </a:p>
        </p:txBody>
      </p:sp>
      <p:pic>
        <p:nvPicPr>
          <p:cNvPr id="453" name="Google Shape;453;g2c1876d015d_0_49"/>
          <p:cNvPicPr preferRelativeResize="0"/>
          <p:nvPr/>
        </p:nvPicPr>
        <p:blipFill>
          <a:blip r:embed="rId3">
            <a:alphaModFix/>
          </a:blip>
          <a:stretch>
            <a:fillRect/>
          </a:stretch>
        </p:blipFill>
        <p:spPr>
          <a:xfrm>
            <a:off x="1219200" y="1737750"/>
            <a:ext cx="9168927" cy="4466200"/>
          </a:xfrm>
          <a:prstGeom prst="rect">
            <a:avLst/>
          </a:prstGeom>
          <a:noFill/>
          <a:ln>
            <a:noFill/>
          </a:ln>
        </p:spPr>
      </p:pic>
      <p:sp>
        <p:nvSpPr>
          <p:cNvPr id="2" name="Google Shape;94;g2c13e4a2067_0_0">
            <a:extLst>
              <a:ext uri="{FF2B5EF4-FFF2-40B4-BE49-F238E27FC236}">
                <a16:creationId xmlns:a16="http://schemas.microsoft.com/office/drawing/2014/main" id="{E9858464-D779-CE90-144D-B926B03418F3}"/>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g2c1876d015d_0_58"/>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0" name="Google Shape;460;g2c1876d015d_0_58"/>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461" name="Google Shape;461;g2c1876d015d_0_5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36</a:t>
            </a:fld>
            <a:r>
              <a:rPr lang="en-US"/>
              <a:t>/44</a:t>
            </a:r>
            <a:endParaRPr/>
          </a:p>
        </p:txBody>
      </p:sp>
      <p:pic>
        <p:nvPicPr>
          <p:cNvPr id="462" name="Google Shape;462;g2c1876d015d_0_58"/>
          <p:cNvPicPr preferRelativeResize="0"/>
          <p:nvPr/>
        </p:nvPicPr>
        <p:blipFill>
          <a:blip r:embed="rId3">
            <a:alphaModFix/>
          </a:blip>
          <a:stretch>
            <a:fillRect/>
          </a:stretch>
        </p:blipFill>
        <p:spPr>
          <a:xfrm>
            <a:off x="1165600" y="1726250"/>
            <a:ext cx="9106299" cy="4477150"/>
          </a:xfrm>
          <a:prstGeom prst="rect">
            <a:avLst/>
          </a:prstGeom>
          <a:noFill/>
          <a:ln>
            <a:noFill/>
          </a:ln>
        </p:spPr>
      </p:pic>
      <p:sp>
        <p:nvSpPr>
          <p:cNvPr id="463" name="Google Shape;463;g2c1876d015d_0_58"/>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thêm mã đề thi</a:t>
            </a:r>
            <a:endParaRPr>
              <a:solidFill>
                <a:schemeClr val="dk2"/>
              </a:solidFill>
            </a:endParaRPr>
          </a:p>
        </p:txBody>
      </p:sp>
      <p:sp>
        <p:nvSpPr>
          <p:cNvPr id="2" name="Google Shape;94;g2c13e4a2067_0_0">
            <a:extLst>
              <a:ext uri="{FF2B5EF4-FFF2-40B4-BE49-F238E27FC236}">
                <a16:creationId xmlns:a16="http://schemas.microsoft.com/office/drawing/2014/main" id="{FB4BDEA6-C980-45D6-35A8-9F8C5ACBB854}"/>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2c1876d015d_0_67"/>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0" name="Google Shape;470;g2c1876d015d_0_67"/>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471" name="Google Shape;471;g2c1876d015d_0_6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37</a:t>
            </a:fld>
            <a:r>
              <a:rPr lang="en-US"/>
              <a:t>/44</a:t>
            </a:r>
            <a:endParaRPr/>
          </a:p>
        </p:txBody>
      </p:sp>
      <p:sp>
        <p:nvSpPr>
          <p:cNvPr id="472" name="Google Shape;472;g2c1876d015d_0_67"/>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thêm  câu hỏi thi  </a:t>
            </a:r>
            <a:endParaRPr>
              <a:solidFill>
                <a:schemeClr val="dk2"/>
              </a:solidFill>
            </a:endParaRPr>
          </a:p>
        </p:txBody>
      </p:sp>
      <p:pic>
        <p:nvPicPr>
          <p:cNvPr id="473" name="Google Shape;473;g2c1876d015d_0_67"/>
          <p:cNvPicPr preferRelativeResize="0"/>
          <p:nvPr/>
        </p:nvPicPr>
        <p:blipFill>
          <a:blip r:embed="rId3">
            <a:alphaModFix/>
          </a:blip>
          <a:stretch>
            <a:fillRect/>
          </a:stretch>
        </p:blipFill>
        <p:spPr>
          <a:xfrm>
            <a:off x="1323300" y="1654400"/>
            <a:ext cx="8980796" cy="4466200"/>
          </a:xfrm>
          <a:prstGeom prst="rect">
            <a:avLst/>
          </a:prstGeom>
          <a:noFill/>
          <a:ln>
            <a:noFill/>
          </a:ln>
        </p:spPr>
      </p:pic>
      <p:sp>
        <p:nvSpPr>
          <p:cNvPr id="2" name="Google Shape;94;g2c13e4a2067_0_0">
            <a:extLst>
              <a:ext uri="{FF2B5EF4-FFF2-40B4-BE49-F238E27FC236}">
                <a16:creationId xmlns:a16="http://schemas.microsoft.com/office/drawing/2014/main" id="{85E17B11-ED0F-EE02-D4CB-FE4567D6C49A}"/>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g2c1876d015d_0_87"/>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0" name="Google Shape;480;g2c1876d015d_0_87"/>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481" name="Google Shape;481;g2c1876d015d_0_8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38</a:t>
            </a:fld>
            <a:r>
              <a:rPr lang="en-US"/>
              <a:t>/44</a:t>
            </a:r>
            <a:endParaRPr/>
          </a:p>
        </p:txBody>
      </p:sp>
      <p:pic>
        <p:nvPicPr>
          <p:cNvPr id="482" name="Google Shape;482;g2c1876d015d_0_87"/>
          <p:cNvPicPr preferRelativeResize="0"/>
          <p:nvPr/>
        </p:nvPicPr>
        <p:blipFill>
          <a:blip r:embed="rId3">
            <a:alphaModFix/>
          </a:blip>
          <a:stretch>
            <a:fillRect/>
          </a:stretch>
        </p:blipFill>
        <p:spPr>
          <a:xfrm>
            <a:off x="1016124" y="1555075"/>
            <a:ext cx="9402650" cy="4679675"/>
          </a:xfrm>
          <a:prstGeom prst="rect">
            <a:avLst/>
          </a:prstGeom>
          <a:noFill/>
          <a:ln>
            <a:noFill/>
          </a:ln>
        </p:spPr>
      </p:pic>
      <p:sp>
        <p:nvSpPr>
          <p:cNvPr id="483" name="Google Shape;483;g2c1876d015d_0_87"/>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thêm buổi thi</a:t>
            </a:r>
            <a:endParaRPr>
              <a:solidFill>
                <a:schemeClr val="dk2"/>
              </a:solidFill>
            </a:endParaRPr>
          </a:p>
        </p:txBody>
      </p:sp>
      <p:sp>
        <p:nvSpPr>
          <p:cNvPr id="2" name="Google Shape;94;g2c13e4a2067_0_0">
            <a:extLst>
              <a:ext uri="{FF2B5EF4-FFF2-40B4-BE49-F238E27FC236}">
                <a16:creationId xmlns:a16="http://schemas.microsoft.com/office/drawing/2014/main" id="{BF5DDE3A-ECF5-0043-2A05-18C9B2917293}"/>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2c1876d015d_0_96"/>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0" name="Google Shape;490;g2c1876d015d_0_96"/>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491" name="Google Shape;491;g2c1876d015d_0_9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39</a:t>
            </a:fld>
            <a:r>
              <a:rPr lang="en-US"/>
              <a:t>/44</a:t>
            </a:r>
            <a:endParaRPr/>
          </a:p>
        </p:txBody>
      </p:sp>
      <p:pic>
        <p:nvPicPr>
          <p:cNvPr id="492" name="Google Shape;492;g2c1876d015d_0_96"/>
          <p:cNvPicPr preferRelativeResize="0"/>
          <p:nvPr/>
        </p:nvPicPr>
        <p:blipFill>
          <a:blip r:embed="rId3">
            <a:alphaModFix/>
          </a:blip>
          <a:stretch>
            <a:fillRect/>
          </a:stretch>
        </p:blipFill>
        <p:spPr>
          <a:xfrm>
            <a:off x="1153175" y="1507575"/>
            <a:ext cx="9545250" cy="4666399"/>
          </a:xfrm>
          <a:prstGeom prst="rect">
            <a:avLst/>
          </a:prstGeom>
          <a:noFill/>
          <a:ln>
            <a:noFill/>
          </a:ln>
        </p:spPr>
      </p:pic>
      <p:sp>
        <p:nvSpPr>
          <p:cNvPr id="493" name="Google Shape;493;g2c1876d015d_0_96"/>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quản lý buổi học</a:t>
            </a:r>
            <a:endParaRPr>
              <a:solidFill>
                <a:schemeClr val="dk2"/>
              </a:solidFill>
            </a:endParaRPr>
          </a:p>
        </p:txBody>
      </p:sp>
      <p:sp>
        <p:nvSpPr>
          <p:cNvPr id="2" name="Google Shape;94;g2c13e4a2067_0_0">
            <a:extLst>
              <a:ext uri="{FF2B5EF4-FFF2-40B4-BE49-F238E27FC236}">
                <a16:creationId xmlns:a16="http://schemas.microsoft.com/office/drawing/2014/main" id="{3C31D9F6-1929-4B2A-02B6-1B397C1308E1}"/>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6b69ef2356_0_107"/>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g26b69ef2356_0_10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r>
              <a:rPr lang="en-US"/>
              <a:t>/44</a:t>
            </a:r>
            <a:endParaRPr/>
          </a:p>
        </p:txBody>
      </p:sp>
      <p:graphicFrame>
        <p:nvGraphicFramePr>
          <p:cNvPr id="123" name="Google Shape;123;g26b69ef2356_0_107"/>
          <p:cNvGraphicFramePr/>
          <p:nvPr>
            <p:extLst>
              <p:ext uri="{D42A27DB-BD31-4B8C-83A1-F6EECF244321}">
                <p14:modId xmlns:p14="http://schemas.microsoft.com/office/powerpoint/2010/main" val="3673674008"/>
              </p:ext>
            </p:extLst>
          </p:nvPr>
        </p:nvGraphicFramePr>
        <p:xfrm>
          <a:off x="378238" y="1146300"/>
          <a:ext cx="11692186" cy="5711700"/>
        </p:xfrm>
        <a:graphic>
          <a:graphicData uri="http://schemas.openxmlformats.org/drawingml/2006/table">
            <a:tbl>
              <a:tblPr>
                <a:noFill/>
                <a:tableStyleId>{8B2DF231-273A-4C2F-BFC1-138C00AAB8EE}</a:tableStyleId>
              </a:tblPr>
              <a:tblGrid>
                <a:gridCol w="2635600">
                  <a:extLst>
                    <a:ext uri="{9D8B030D-6E8A-4147-A177-3AD203B41FA5}">
                      <a16:colId xmlns:a16="http://schemas.microsoft.com/office/drawing/2014/main" val="20000"/>
                    </a:ext>
                  </a:extLst>
                </a:gridCol>
                <a:gridCol w="9056586">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b="1"/>
                        <a:t>Tuần</a:t>
                      </a:r>
                      <a:endParaRPr b="1"/>
                    </a:p>
                  </a:txBody>
                  <a:tcPr marL="91425" marR="91425" marT="91425" marB="91425">
                    <a:lnL w="28575" cap="flat" cmpd="sng">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solidFill>
                        <a:srgbClr val="2F5496"/>
                      </a:solidFill>
                      <a:prstDash val="solid"/>
                      <a:round/>
                      <a:headEnd type="none" w="sm" len="sm"/>
                      <a:tailEnd type="none" w="sm" len="sm"/>
                    </a:lnT>
                    <a:lnB w="28575" cap="flat" cmpd="sng">
                      <a:solidFill>
                        <a:srgbClr val="2F5496"/>
                      </a:solidFill>
                      <a:prstDash val="solid"/>
                      <a:round/>
                      <a:headEnd type="none" w="sm" len="sm"/>
                      <a:tailEnd type="none" w="sm" len="sm"/>
                    </a:lnB>
                  </a:tcPr>
                </a:tc>
                <a:tc>
                  <a:txBody>
                    <a:bodyPr/>
                    <a:lstStyle/>
                    <a:p>
                      <a:pPr marL="0" lvl="0" indent="0" algn="l" rtl="0">
                        <a:spcBef>
                          <a:spcPts val="0"/>
                        </a:spcBef>
                        <a:spcAft>
                          <a:spcPts val="0"/>
                        </a:spcAft>
                        <a:buNone/>
                      </a:pPr>
                      <a:r>
                        <a:rPr lang="en-US" b="1"/>
                        <a:t>Tên công việc</a:t>
                      </a:r>
                      <a:endParaRPr b="1"/>
                    </a:p>
                  </a:txBody>
                  <a:tcPr marL="91425" marR="91425" marT="91425" marB="91425">
                    <a:lnL w="28575" cap="flat" cmpd="sng">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solidFill>
                        <a:srgbClr val="2F5496"/>
                      </a:solidFill>
                      <a:prstDash val="solid"/>
                      <a:round/>
                      <a:headEnd type="none" w="sm" len="sm"/>
                      <a:tailEnd type="none" w="sm" len="sm"/>
                    </a:lnT>
                    <a:lnB w="28575" cap="flat" cmpd="sng">
                      <a:solidFill>
                        <a:srgbClr val="2F5496"/>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t>1</a:t>
                      </a:r>
                      <a:endParaRPr/>
                    </a:p>
                  </a:txBody>
                  <a:tcPr marL="91425" marR="91425" marT="91425" marB="91425">
                    <a:lnL w="28575" cap="flat" cmpd="sng">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solidFill>
                        <a:srgbClr val="2F5496"/>
                      </a:solidFill>
                      <a:prstDash val="solid"/>
                      <a:round/>
                      <a:headEnd type="none" w="sm" len="sm"/>
                      <a:tailEnd type="none" w="sm" len="sm"/>
                    </a:lnT>
                    <a:lnB w="28575" cap="flat" cmpd="sng">
                      <a:solidFill>
                        <a:srgbClr val="2F5496"/>
                      </a:solidFill>
                      <a:prstDash val="solid"/>
                      <a:round/>
                      <a:headEnd type="none" w="sm" len="sm"/>
                      <a:tailEnd type="none" w="sm" len="sm"/>
                    </a:lnB>
                  </a:tcPr>
                </a:tc>
                <a:tc>
                  <a:txBody>
                    <a:bodyPr/>
                    <a:lstStyle/>
                    <a:p>
                      <a:pPr marL="0" lvl="0" indent="0" algn="l" rtl="0">
                        <a:spcBef>
                          <a:spcPts val="0"/>
                        </a:spcBef>
                        <a:spcAft>
                          <a:spcPts val="0"/>
                        </a:spcAft>
                        <a:buNone/>
                      </a:pPr>
                      <a:r>
                        <a:rPr lang="en-US"/>
                        <a:t>-Khảo sát yêu cầu</a:t>
                      </a:r>
                      <a:endParaRPr/>
                    </a:p>
                    <a:p>
                      <a:pPr marL="0" lvl="0" indent="0" algn="l" rtl="0">
                        <a:spcBef>
                          <a:spcPts val="0"/>
                        </a:spcBef>
                        <a:spcAft>
                          <a:spcPts val="0"/>
                        </a:spcAft>
                        <a:buNone/>
                      </a:pPr>
                      <a:r>
                        <a:rPr lang="en-US"/>
                        <a:t>-Xây dựng base báo cáo</a:t>
                      </a:r>
                      <a:endParaRPr/>
                    </a:p>
                  </a:txBody>
                  <a:tcPr marL="91425" marR="91425" marT="91425" marB="91425">
                    <a:lnL w="28575" cap="flat" cmpd="sng">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solidFill>
                        <a:srgbClr val="2F5496"/>
                      </a:solidFill>
                      <a:prstDash val="solid"/>
                      <a:round/>
                      <a:headEnd type="none" w="sm" len="sm"/>
                      <a:tailEnd type="none" w="sm" len="sm"/>
                    </a:lnT>
                    <a:lnB w="28575" cap="flat" cmpd="sng">
                      <a:solidFill>
                        <a:srgbClr val="2F5496"/>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2+3</a:t>
                      </a:r>
                      <a:endParaRPr/>
                    </a:p>
                  </a:txBody>
                  <a:tcPr marL="91425" marR="91425" marT="91425" marB="91425">
                    <a:lnL w="28575" cap="flat" cmpd="sng">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solidFill>
                        <a:srgbClr val="2F5496"/>
                      </a:solidFill>
                      <a:prstDash val="solid"/>
                      <a:round/>
                      <a:headEnd type="none" w="sm" len="sm"/>
                      <a:tailEnd type="none" w="sm" len="sm"/>
                    </a:lnT>
                    <a:lnB w="28575" cap="flat" cmpd="sng">
                      <a:solidFill>
                        <a:srgbClr val="2F5496"/>
                      </a:solidFill>
                      <a:prstDash val="solid"/>
                      <a:round/>
                      <a:headEnd type="none" w="sm" len="sm"/>
                      <a:tailEnd type="none" w="sm" len="sm"/>
                    </a:lnB>
                  </a:tcPr>
                </a:tc>
                <a:tc>
                  <a:txBody>
                    <a:bodyPr/>
                    <a:lstStyle/>
                    <a:p>
                      <a:pPr marL="0" lvl="0" indent="0" algn="l" rtl="0">
                        <a:spcBef>
                          <a:spcPts val="0"/>
                        </a:spcBef>
                        <a:spcAft>
                          <a:spcPts val="0"/>
                        </a:spcAft>
                        <a:buNone/>
                      </a:pPr>
                      <a:r>
                        <a:rPr lang="en-US"/>
                        <a:t>-Phân tích hệ thống</a:t>
                      </a:r>
                      <a:endParaRPr/>
                    </a:p>
                    <a:p>
                      <a:pPr marL="0" lvl="0" indent="0" algn="l" rtl="0">
                        <a:spcBef>
                          <a:spcPts val="0"/>
                        </a:spcBef>
                        <a:spcAft>
                          <a:spcPts val="0"/>
                        </a:spcAft>
                        <a:buNone/>
                      </a:pPr>
                      <a:r>
                        <a:rPr lang="en-US"/>
                        <a:t>-Thiết kế hệ thống</a:t>
                      </a:r>
                      <a:endParaRPr/>
                    </a:p>
                  </a:txBody>
                  <a:tcPr marL="91425" marR="91425" marT="91425" marB="91425">
                    <a:lnL w="28575" cap="flat" cmpd="sng">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solidFill>
                        <a:srgbClr val="2F5496"/>
                      </a:solidFill>
                      <a:prstDash val="solid"/>
                      <a:round/>
                      <a:headEnd type="none" w="sm" len="sm"/>
                      <a:tailEnd type="none" w="sm" len="sm"/>
                    </a:lnT>
                    <a:lnB w="28575" cap="flat" cmpd="sng">
                      <a:solidFill>
                        <a:srgbClr val="2F5496"/>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a:t>4</a:t>
                      </a:r>
                      <a:endParaRPr/>
                    </a:p>
                  </a:txBody>
                  <a:tcPr marL="91425" marR="91425" marT="91425" marB="91425">
                    <a:lnL w="28575" cap="flat" cmpd="sng">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solidFill>
                        <a:srgbClr val="2F5496"/>
                      </a:solidFill>
                      <a:prstDash val="solid"/>
                      <a:round/>
                      <a:headEnd type="none" w="sm" len="sm"/>
                      <a:tailEnd type="none" w="sm" len="sm"/>
                    </a:lnT>
                    <a:lnB w="28575" cap="flat" cmpd="sng">
                      <a:solidFill>
                        <a:srgbClr val="2F5496"/>
                      </a:solidFill>
                      <a:prstDash val="solid"/>
                      <a:round/>
                      <a:headEnd type="none" w="sm" len="sm"/>
                      <a:tailEnd type="none" w="sm" len="sm"/>
                    </a:lnB>
                  </a:tcPr>
                </a:tc>
                <a:tc>
                  <a:txBody>
                    <a:bodyPr/>
                    <a:lstStyle/>
                    <a:p>
                      <a:pPr marL="0" lvl="0" indent="0" algn="l" rtl="0">
                        <a:spcBef>
                          <a:spcPts val="0"/>
                        </a:spcBef>
                        <a:spcAft>
                          <a:spcPts val="0"/>
                        </a:spcAft>
                        <a:buNone/>
                      </a:pPr>
                      <a:r>
                        <a:rPr lang="en-US"/>
                        <a:t>Xây dựng Module Quản lý khóa học, Quản lý Level</a:t>
                      </a:r>
                      <a:endParaRPr/>
                    </a:p>
                  </a:txBody>
                  <a:tcPr marL="91425" marR="91425" marT="91425" marB="91425">
                    <a:lnL w="28575" cap="flat" cmpd="sng">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solidFill>
                        <a:srgbClr val="2F5496"/>
                      </a:solidFill>
                      <a:prstDash val="solid"/>
                      <a:round/>
                      <a:headEnd type="none" w="sm" len="sm"/>
                      <a:tailEnd type="none" w="sm" len="sm"/>
                    </a:lnT>
                    <a:lnB w="28575" cap="flat" cmpd="sng">
                      <a:solidFill>
                        <a:srgbClr val="2F5496"/>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a:t>5</a:t>
                      </a:r>
                      <a:endParaRPr/>
                    </a:p>
                  </a:txBody>
                  <a:tcPr marL="91425" marR="91425" marT="91425" marB="91425">
                    <a:lnL w="28575" cap="flat" cmpd="sng">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solidFill>
                        <a:srgbClr val="2F5496"/>
                      </a:solidFill>
                      <a:prstDash val="solid"/>
                      <a:round/>
                      <a:headEnd type="none" w="sm" len="sm"/>
                      <a:tailEnd type="none" w="sm" len="sm"/>
                    </a:lnT>
                    <a:lnB w="28575" cap="flat" cmpd="sng">
                      <a:solidFill>
                        <a:srgbClr val="2F5496"/>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Xây dựng Module Quản lý Lớp học, Quản lý người dùng</a:t>
                      </a:r>
                      <a:endParaRPr/>
                    </a:p>
                  </a:txBody>
                  <a:tcPr marL="91425" marR="91425" marT="91425" marB="91425">
                    <a:lnL w="28575" cap="flat" cmpd="sng">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solidFill>
                        <a:srgbClr val="2F5496"/>
                      </a:solidFill>
                      <a:prstDash val="solid"/>
                      <a:round/>
                      <a:headEnd type="none" w="sm" len="sm"/>
                      <a:tailEnd type="none" w="sm" len="sm"/>
                    </a:lnT>
                    <a:lnB w="28575" cap="flat" cmpd="sng">
                      <a:solidFill>
                        <a:srgbClr val="2F5496"/>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a:t>6</a:t>
                      </a:r>
                      <a:endParaRPr/>
                    </a:p>
                  </a:txBody>
                  <a:tcPr marL="91425" marR="91425" marT="91425" marB="91425">
                    <a:lnL w="28575" cap="flat" cmpd="sng">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solidFill>
                        <a:srgbClr val="2F5496"/>
                      </a:solidFill>
                      <a:prstDash val="solid"/>
                      <a:round/>
                      <a:headEnd type="none" w="sm" len="sm"/>
                      <a:tailEnd type="none" w="sm" len="sm"/>
                    </a:lnT>
                    <a:lnB w="28575" cap="flat" cmpd="sng">
                      <a:solidFill>
                        <a:srgbClr val="2F5496"/>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 Xây dựng Module Quản lý lịch học, Quản lý buổi học</a:t>
                      </a:r>
                      <a:endParaRPr/>
                    </a:p>
                  </a:txBody>
                  <a:tcPr marL="91425" marR="91425" marT="91425" marB="91425">
                    <a:lnL w="28575" cap="flat" cmpd="sng">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solidFill>
                        <a:srgbClr val="2F5496"/>
                      </a:solidFill>
                      <a:prstDash val="solid"/>
                      <a:round/>
                      <a:headEnd type="none" w="sm" len="sm"/>
                      <a:tailEnd type="none" w="sm" len="sm"/>
                    </a:lnT>
                    <a:lnB w="28575" cap="flat" cmpd="sng">
                      <a:solidFill>
                        <a:srgbClr val="2F5496"/>
                      </a:solidFill>
                      <a:prstDash val="solid"/>
                      <a:round/>
                      <a:headEnd type="none" w="sm" len="sm"/>
                      <a:tailEnd type="none" w="sm" len="sm"/>
                    </a:lnB>
                  </a:tcPr>
                </a:tc>
                <a:extLst>
                  <a:ext uri="{0D108BD9-81ED-4DB2-BD59-A6C34878D82A}">
                    <a16:rowId xmlns:a16="http://schemas.microsoft.com/office/drawing/2014/main" val="10005"/>
                  </a:ext>
                </a:extLst>
              </a:tr>
              <a:tr h="432825">
                <a:tc>
                  <a:txBody>
                    <a:bodyPr/>
                    <a:lstStyle/>
                    <a:p>
                      <a:pPr marL="0" lvl="0" indent="0" algn="l" rtl="0">
                        <a:spcBef>
                          <a:spcPts val="0"/>
                        </a:spcBef>
                        <a:spcAft>
                          <a:spcPts val="0"/>
                        </a:spcAft>
                        <a:buNone/>
                      </a:pPr>
                      <a:r>
                        <a:rPr lang="en-US"/>
                        <a:t>7</a:t>
                      </a:r>
                      <a:endParaRPr/>
                    </a:p>
                  </a:txBody>
                  <a:tcPr marL="91425" marR="91425" marT="91425" marB="91425">
                    <a:lnL w="28575" cap="flat" cmpd="sng">
                      <a:solidFill>
                        <a:srgbClr val="2F5496"/>
                      </a:solidFill>
                      <a:prstDash val="solid"/>
                      <a:round/>
                      <a:headEnd type="none" w="sm" len="sm"/>
                      <a:tailEnd type="none" w="sm" len="sm"/>
                    </a:lnL>
                    <a:lnR w="28575" cap="flat" cmpd="sng" algn="ctr">
                      <a:solidFill>
                        <a:srgbClr val="2F5496"/>
                      </a:solidFill>
                      <a:prstDash val="solid"/>
                      <a:round/>
                      <a:headEnd type="none" w="sm" len="sm"/>
                      <a:tailEnd type="none" w="sm" len="sm"/>
                    </a:lnR>
                    <a:lnT w="28575" cap="flat" cmpd="sng">
                      <a:solidFill>
                        <a:srgbClr val="2F5496"/>
                      </a:solidFill>
                      <a:prstDash val="solid"/>
                      <a:round/>
                      <a:headEnd type="none" w="sm" len="sm"/>
                      <a:tailEnd type="none" w="sm" len="sm"/>
                    </a:lnT>
                    <a:lnB w="28575" cap="flat" cmpd="sng" algn="ctr">
                      <a:solidFill>
                        <a:srgbClr val="2F5496"/>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a:solidFill>
                            <a:schemeClr val="dk1"/>
                          </a:solidFill>
                        </a:rPr>
                        <a:t>Xây dựng Module Quản lý buổi thi, Quản lý đề thi</a:t>
                      </a:r>
                      <a:endParaRPr lang="en-US"/>
                    </a:p>
                    <a:p>
                      <a:pPr marL="0" lvl="0" indent="0" algn="l" rtl="0">
                        <a:spcBef>
                          <a:spcPts val="0"/>
                        </a:spcBef>
                        <a:spcAft>
                          <a:spcPts val="0"/>
                        </a:spcAft>
                        <a:buClr>
                          <a:schemeClr val="dk1"/>
                        </a:buClr>
                        <a:buSzPts val="1100"/>
                        <a:buFont typeface="Arial"/>
                        <a:buNone/>
                      </a:pPr>
                      <a:endParaRPr/>
                    </a:p>
                  </a:txBody>
                  <a:tcPr marL="91425" marR="91425" marT="91425" marB="91425">
                    <a:lnL w="28575" cap="flat" cmpd="sng" algn="ctr">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solidFill>
                        <a:srgbClr val="2F5496"/>
                      </a:solidFill>
                      <a:prstDash val="solid"/>
                      <a:round/>
                      <a:headEnd type="none" w="sm" len="sm"/>
                      <a:tailEnd type="none" w="sm" len="sm"/>
                    </a:lnT>
                    <a:lnB w="28575" cap="flat" cmpd="sng" algn="ctr">
                      <a:solidFill>
                        <a:srgbClr val="2F5496"/>
                      </a:solidFill>
                      <a:prstDash val="solid"/>
                      <a:round/>
                      <a:headEnd type="none" w="sm" len="sm"/>
                      <a:tailEnd type="none" w="sm" len="sm"/>
                    </a:lnB>
                  </a:tcPr>
                </a:tc>
                <a:extLst>
                  <a:ext uri="{0D108BD9-81ED-4DB2-BD59-A6C34878D82A}">
                    <a16:rowId xmlns:a16="http://schemas.microsoft.com/office/drawing/2014/main" val="2071504459"/>
                  </a:ext>
                </a:extLst>
              </a:tr>
              <a:tr h="432825">
                <a:tc>
                  <a:txBody>
                    <a:bodyPr/>
                    <a:lstStyle/>
                    <a:p>
                      <a:pPr marL="0" lvl="0" indent="0" algn="l" rtl="0">
                        <a:spcBef>
                          <a:spcPts val="0"/>
                        </a:spcBef>
                        <a:spcAft>
                          <a:spcPts val="0"/>
                        </a:spcAft>
                        <a:buNone/>
                      </a:pPr>
                      <a:r>
                        <a:rPr lang="en-US"/>
                        <a:t>8+9</a:t>
                      </a:r>
                      <a:endParaRPr/>
                    </a:p>
                  </a:txBody>
                  <a:tcPr marL="91425" marR="91425" marT="91425" marB="91425">
                    <a:lnL w="28575" cap="flat" cmpd="sng">
                      <a:solidFill>
                        <a:srgbClr val="2F5496"/>
                      </a:solidFill>
                      <a:prstDash val="solid"/>
                      <a:round/>
                      <a:headEnd type="none" w="sm" len="sm"/>
                      <a:tailEnd type="none" w="sm" len="sm"/>
                    </a:lnL>
                    <a:lnR w="28575" cap="flat" cmpd="sng" algn="ctr">
                      <a:solidFill>
                        <a:srgbClr val="2F5496"/>
                      </a:solidFill>
                      <a:prstDash val="solid"/>
                      <a:round/>
                      <a:headEnd type="none" w="sm" len="sm"/>
                      <a:tailEnd type="none" w="sm" len="sm"/>
                    </a:lnR>
                    <a:lnT w="28575" cap="flat" cmpd="sng" algn="ctr">
                      <a:solidFill>
                        <a:srgbClr val="2F5496"/>
                      </a:solidFill>
                      <a:prstDash val="solid"/>
                      <a:round/>
                      <a:headEnd type="none" w="sm" len="sm"/>
                      <a:tailEnd type="none" w="sm" len="sm"/>
                    </a:lnT>
                    <a:lnB w="28575" cap="flat" cmpd="sng" algn="ctr">
                      <a:solidFill>
                        <a:srgbClr val="2F5496"/>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Xây dựng Module Quản lý câu hỏi</a:t>
                      </a:r>
                    </a:p>
                    <a:p>
                      <a:pPr marL="0" lvl="0" indent="0" algn="l" rtl="0">
                        <a:spcBef>
                          <a:spcPts val="0"/>
                        </a:spcBef>
                        <a:spcAft>
                          <a:spcPts val="0"/>
                        </a:spcAft>
                        <a:buClr>
                          <a:schemeClr val="dk1"/>
                        </a:buClr>
                        <a:buSzPts val="1100"/>
                        <a:buFont typeface="Arial"/>
                        <a:buNone/>
                      </a:pPr>
                      <a:r>
                        <a:rPr lang="en-US">
                          <a:solidFill>
                            <a:schemeClr val="dk1"/>
                          </a:solidFill>
                        </a:rPr>
                        <a:t>Xây dựng Module Quản lý đề thi chi tiết</a:t>
                      </a:r>
                      <a:endParaRPr/>
                    </a:p>
                  </a:txBody>
                  <a:tcPr marL="91425" marR="91425" marT="91425" marB="91425">
                    <a:lnL w="28575" cap="flat" cmpd="sng" algn="ctr">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lgn="ctr">
                      <a:solidFill>
                        <a:srgbClr val="2F5496"/>
                      </a:solidFill>
                      <a:prstDash val="solid"/>
                      <a:round/>
                      <a:headEnd type="none" w="sm" len="sm"/>
                      <a:tailEnd type="none" w="sm" len="sm"/>
                    </a:lnT>
                    <a:lnB w="28575" cap="flat" cmpd="sng" algn="ctr">
                      <a:solidFill>
                        <a:srgbClr val="2F5496"/>
                      </a:solidFill>
                      <a:prstDash val="solid"/>
                      <a:round/>
                      <a:headEnd type="none" w="sm" len="sm"/>
                      <a:tailEnd type="none" w="sm" len="sm"/>
                    </a:lnB>
                  </a:tcPr>
                </a:tc>
                <a:extLst>
                  <a:ext uri="{0D108BD9-81ED-4DB2-BD59-A6C34878D82A}">
                    <a16:rowId xmlns:a16="http://schemas.microsoft.com/office/drawing/2014/main" val="10006"/>
                  </a:ext>
                </a:extLst>
              </a:tr>
              <a:tr h="432825">
                <a:tc>
                  <a:txBody>
                    <a:bodyPr/>
                    <a:lstStyle/>
                    <a:p>
                      <a:pPr marL="0" lvl="0" indent="0" algn="l" rtl="0">
                        <a:spcBef>
                          <a:spcPts val="0"/>
                        </a:spcBef>
                        <a:spcAft>
                          <a:spcPts val="0"/>
                        </a:spcAft>
                        <a:buNone/>
                      </a:pPr>
                      <a:r>
                        <a:rPr lang="en-US"/>
                        <a:t>10+11</a:t>
                      </a:r>
                      <a:endParaRPr/>
                    </a:p>
                  </a:txBody>
                  <a:tcPr marL="91425" marR="91425" marT="91425" marB="91425">
                    <a:lnL w="28575" cap="flat" cmpd="sng">
                      <a:solidFill>
                        <a:srgbClr val="2F5496"/>
                      </a:solidFill>
                      <a:prstDash val="solid"/>
                      <a:round/>
                      <a:headEnd type="none" w="sm" len="sm"/>
                      <a:tailEnd type="none" w="sm" len="sm"/>
                    </a:lnL>
                    <a:lnR w="28575" cap="flat" cmpd="sng" algn="ctr">
                      <a:solidFill>
                        <a:srgbClr val="2F5496"/>
                      </a:solidFill>
                      <a:prstDash val="solid"/>
                      <a:round/>
                      <a:headEnd type="none" w="sm" len="sm"/>
                      <a:tailEnd type="none" w="sm" len="sm"/>
                    </a:lnR>
                    <a:lnT w="28575" cap="flat" cmpd="sng" algn="ctr">
                      <a:solidFill>
                        <a:srgbClr val="2F5496"/>
                      </a:solidFill>
                      <a:prstDash val="solid"/>
                      <a:round/>
                      <a:headEnd type="none" w="sm" len="sm"/>
                      <a:tailEnd type="none" w="sm" len="sm"/>
                    </a:lnT>
                    <a:lnB w="28575" cap="flat" cmpd="sng" algn="ctr">
                      <a:solidFill>
                        <a:srgbClr val="2F5496"/>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a:t>Xây dựng Module Phiếu thi</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a:t>Xây dựng Module Quản lý kết quả thi</a:t>
                      </a:r>
                    </a:p>
                    <a:p>
                      <a:pPr marL="0" lvl="0" indent="0" algn="l" rtl="0">
                        <a:spcBef>
                          <a:spcPts val="0"/>
                        </a:spcBef>
                        <a:spcAft>
                          <a:spcPts val="0"/>
                        </a:spcAft>
                        <a:buClr>
                          <a:schemeClr val="dk1"/>
                        </a:buClr>
                        <a:buSzPts val="1100"/>
                        <a:buFont typeface="Arial"/>
                        <a:buNone/>
                      </a:pPr>
                      <a:endParaRPr/>
                    </a:p>
                  </a:txBody>
                  <a:tcPr marL="91425" marR="91425" marT="91425" marB="91425">
                    <a:lnL w="28575" cap="flat" cmpd="sng" algn="ctr">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lgn="ctr">
                      <a:solidFill>
                        <a:srgbClr val="2F5496"/>
                      </a:solidFill>
                      <a:prstDash val="solid"/>
                      <a:round/>
                      <a:headEnd type="none" w="sm" len="sm"/>
                      <a:tailEnd type="none" w="sm" len="sm"/>
                    </a:lnT>
                    <a:lnB w="28575" cap="flat" cmpd="sng" algn="ctr">
                      <a:solidFill>
                        <a:srgbClr val="2F5496"/>
                      </a:solidFill>
                      <a:prstDash val="solid"/>
                      <a:round/>
                      <a:headEnd type="none" w="sm" len="sm"/>
                      <a:tailEnd type="none" w="sm" len="sm"/>
                    </a:lnB>
                  </a:tcPr>
                </a:tc>
                <a:extLst>
                  <a:ext uri="{0D108BD9-81ED-4DB2-BD59-A6C34878D82A}">
                    <a16:rowId xmlns:a16="http://schemas.microsoft.com/office/drawing/2014/main" val="1145682434"/>
                  </a:ext>
                </a:extLst>
              </a:tr>
              <a:tr h="432825">
                <a:tc>
                  <a:txBody>
                    <a:bodyPr/>
                    <a:lstStyle/>
                    <a:p>
                      <a:pPr marL="0" lvl="0" indent="0" algn="l" rtl="0">
                        <a:spcBef>
                          <a:spcPts val="0"/>
                        </a:spcBef>
                        <a:spcAft>
                          <a:spcPts val="0"/>
                        </a:spcAft>
                        <a:buNone/>
                      </a:pPr>
                      <a:r>
                        <a:rPr lang="en-US"/>
                        <a:t>12+13</a:t>
                      </a:r>
                      <a:endParaRPr/>
                    </a:p>
                  </a:txBody>
                  <a:tcPr marL="91425" marR="91425" marT="91425" marB="91425">
                    <a:lnL w="28575" cap="flat" cmpd="sng">
                      <a:solidFill>
                        <a:srgbClr val="2F5496"/>
                      </a:solidFill>
                      <a:prstDash val="solid"/>
                      <a:round/>
                      <a:headEnd type="none" w="sm" len="sm"/>
                      <a:tailEnd type="none" w="sm" len="sm"/>
                    </a:lnL>
                    <a:lnR w="28575" cap="flat" cmpd="sng" algn="ctr">
                      <a:solidFill>
                        <a:srgbClr val="2F5496"/>
                      </a:solidFill>
                      <a:prstDash val="solid"/>
                      <a:round/>
                      <a:headEnd type="none" w="sm" len="sm"/>
                      <a:tailEnd type="none" w="sm" len="sm"/>
                    </a:lnR>
                    <a:lnT w="28575" cap="flat" cmpd="sng" algn="ctr">
                      <a:solidFill>
                        <a:srgbClr val="2F5496"/>
                      </a:solidFill>
                      <a:prstDash val="solid"/>
                      <a:round/>
                      <a:headEnd type="none" w="sm" len="sm"/>
                      <a:tailEnd type="none" w="sm" len="sm"/>
                    </a:lnT>
                    <a:lnB w="28575" cap="flat" cmpd="sng" algn="ctr">
                      <a:solidFill>
                        <a:srgbClr val="2F5496"/>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a:t>Rà soát</a:t>
                      </a:r>
                      <a:endParaRPr/>
                    </a:p>
                  </a:txBody>
                  <a:tcPr marL="91425" marR="91425" marT="91425" marB="91425">
                    <a:lnL w="28575" cap="flat" cmpd="sng" algn="ctr">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lgn="ctr">
                      <a:solidFill>
                        <a:srgbClr val="2F5496"/>
                      </a:solidFill>
                      <a:prstDash val="solid"/>
                      <a:round/>
                      <a:headEnd type="none" w="sm" len="sm"/>
                      <a:tailEnd type="none" w="sm" len="sm"/>
                    </a:lnT>
                    <a:lnB w="28575" cap="flat" cmpd="sng" algn="ctr">
                      <a:solidFill>
                        <a:srgbClr val="2F5496"/>
                      </a:solidFill>
                      <a:prstDash val="solid"/>
                      <a:round/>
                      <a:headEnd type="none" w="sm" len="sm"/>
                      <a:tailEnd type="none" w="sm" len="sm"/>
                    </a:lnB>
                  </a:tcPr>
                </a:tc>
                <a:extLst>
                  <a:ext uri="{0D108BD9-81ED-4DB2-BD59-A6C34878D82A}">
                    <a16:rowId xmlns:a16="http://schemas.microsoft.com/office/drawing/2014/main" val="437482540"/>
                  </a:ext>
                </a:extLst>
              </a:tr>
              <a:tr h="432825">
                <a:tc>
                  <a:txBody>
                    <a:bodyPr/>
                    <a:lstStyle/>
                    <a:p>
                      <a:pPr marL="0" lvl="0" indent="0" algn="l" rtl="0">
                        <a:spcBef>
                          <a:spcPts val="0"/>
                        </a:spcBef>
                        <a:spcAft>
                          <a:spcPts val="0"/>
                        </a:spcAft>
                        <a:buNone/>
                      </a:pPr>
                      <a:r>
                        <a:rPr lang="en-US"/>
                        <a:t>14</a:t>
                      </a:r>
                      <a:endParaRPr/>
                    </a:p>
                  </a:txBody>
                  <a:tcPr marL="91425" marR="91425" marT="91425" marB="91425">
                    <a:lnL w="28575" cap="flat" cmpd="sng">
                      <a:solidFill>
                        <a:srgbClr val="2F5496"/>
                      </a:solidFill>
                      <a:prstDash val="solid"/>
                      <a:round/>
                      <a:headEnd type="none" w="sm" len="sm"/>
                      <a:tailEnd type="none" w="sm" len="sm"/>
                    </a:lnL>
                    <a:lnR w="28575" cap="flat" cmpd="sng" algn="ctr">
                      <a:solidFill>
                        <a:srgbClr val="2F5496"/>
                      </a:solidFill>
                      <a:prstDash val="solid"/>
                      <a:round/>
                      <a:headEnd type="none" w="sm" len="sm"/>
                      <a:tailEnd type="none" w="sm" len="sm"/>
                    </a:lnR>
                    <a:lnT w="28575" cap="flat" cmpd="sng" algn="ctr">
                      <a:solidFill>
                        <a:srgbClr val="2F5496"/>
                      </a:solidFill>
                      <a:prstDash val="solid"/>
                      <a:round/>
                      <a:headEnd type="none" w="sm" len="sm"/>
                      <a:tailEnd type="none" w="sm" len="sm"/>
                    </a:lnT>
                    <a:lnB w="28575" cap="flat" cmpd="sng">
                      <a:solidFill>
                        <a:srgbClr val="2F5496"/>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a:t>Triển khai</a:t>
                      </a:r>
                      <a:endParaRPr/>
                    </a:p>
                  </a:txBody>
                  <a:tcPr marL="91425" marR="91425" marT="91425" marB="91425">
                    <a:lnL w="28575" cap="flat" cmpd="sng" algn="ctr">
                      <a:solidFill>
                        <a:srgbClr val="2F5496"/>
                      </a:solidFill>
                      <a:prstDash val="solid"/>
                      <a:round/>
                      <a:headEnd type="none" w="sm" len="sm"/>
                      <a:tailEnd type="none" w="sm" len="sm"/>
                    </a:lnL>
                    <a:lnR w="28575" cap="flat" cmpd="sng">
                      <a:solidFill>
                        <a:srgbClr val="2F5496"/>
                      </a:solidFill>
                      <a:prstDash val="solid"/>
                      <a:round/>
                      <a:headEnd type="none" w="sm" len="sm"/>
                      <a:tailEnd type="none" w="sm" len="sm"/>
                    </a:lnR>
                    <a:lnT w="28575" cap="flat" cmpd="sng" algn="ctr">
                      <a:solidFill>
                        <a:srgbClr val="2F5496"/>
                      </a:solidFill>
                      <a:prstDash val="solid"/>
                      <a:round/>
                      <a:headEnd type="none" w="sm" len="sm"/>
                      <a:tailEnd type="none" w="sm" len="sm"/>
                    </a:lnT>
                    <a:lnB w="28575" cap="flat" cmpd="sng">
                      <a:solidFill>
                        <a:srgbClr val="2F5496"/>
                      </a:solidFill>
                      <a:prstDash val="solid"/>
                      <a:round/>
                      <a:headEnd type="none" w="sm" len="sm"/>
                      <a:tailEnd type="none" w="sm" len="sm"/>
                    </a:lnB>
                  </a:tcPr>
                </a:tc>
                <a:extLst>
                  <a:ext uri="{0D108BD9-81ED-4DB2-BD59-A6C34878D82A}">
                    <a16:rowId xmlns:a16="http://schemas.microsoft.com/office/drawing/2014/main" val="3707931387"/>
                  </a:ext>
                </a:extLst>
              </a:tr>
            </a:tbl>
          </a:graphicData>
        </a:graphic>
      </p:graphicFrame>
      <p:sp>
        <p:nvSpPr>
          <p:cNvPr id="124" name="Google Shape;124;g26b69ef2356_0_107"/>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2</a:t>
            </a:r>
            <a:r>
              <a:rPr lang="en-US" sz="3600" b="0" i="0" u="none" strike="noStrike" cap="none">
                <a:solidFill>
                  <a:srgbClr val="2F5496"/>
                </a:solidFill>
                <a:latin typeface="Arial"/>
                <a:ea typeface="Arial"/>
                <a:cs typeface="Arial"/>
                <a:sym typeface="Arial"/>
              </a:rPr>
              <a:t>. </a:t>
            </a:r>
            <a:r>
              <a:rPr lang="en-US" sz="3600">
                <a:solidFill>
                  <a:srgbClr val="2F5496"/>
                </a:solidFill>
              </a:rPr>
              <a:t>Kế hoạch thực hiện</a:t>
            </a:r>
            <a:endParaRPr sz="3600" b="0" i="0" u="none" strike="noStrike" cap="none">
              <a:solidFill>
                <a:srgbClr val="C55A1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g2c1876d015d_0_105"/>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0" name="Google Shape;500;g2c1876d015d_0_105"/>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501" name="Google Shape;501;g2c1876d015d_0_10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40</a:t>
            </a:fld>
            <a:r>
              <a:rPr lang="en-US"/>
              <a:t>/44</a:t>
            </a:r>
            <a:endParaRPr/>
          </a:p>
        </p:txBody>
      </p:sp>
      <p:pic>
        <p:nvPicPr>
          <p:cNvPr id="502" name="Google Shape;502;g2c1876d015d_0_105"/>
          <p:cNvPicPr preferRelativeResize="0"/>
          <p:nvPr/>
        </p:nvPicPr>
        <p:blipFill>
          <a:blip r:embed="rId3">
            <a:alphaModFix/>
          </a:blip>
          <a:stretch>
            <a:fillRect/>
          </a:stretch>
        </p:blipFill>
        <p:spPr>
          <a:xfrm>
            <a:off x="1158551" y="1750750"/>
            <a:ext cx="9291150" cy="4453200"/>
          </a:xfrm>
          <a:prstGeom prst="rect">
            <a:avLst/>
          </a:prstGeom>
          <a:noFill/>
          <a:ln>
            <a:noFill/>
          </a:ln>
        </p:spPr>
      </p:pic>
      <p:sp>
        <p:nvSpPr>
          <p:cNvPr id="503" name="Google Shape;503;g2c1876d015d_0_105"/>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thêm buổi học </a:t>
            </a:r>
            <a:endParaRPr>
              <a:solidFill>
                <a:schemeClr val="dk2"/>
              </a:solidFill>
            </a:endParaRPr>
          </a:p>
        </p:txBody>
      </p:sp>
      <p:sp>
        <p:nvSpPr>
          <p:cNvPr id="2" name="Google Shape;94;g2c13e4a2067_0_0">
            <a:extLst>
              <a:ext uri="{FF2B5EF4-FFF2-40B4-BE49-F238E27FC236}">
                <a16:creationId xmlns:a16="http://schemas.microsoft.com/office/drawing/2014/main" id="{0A071189-F447-1E66-001E-1F6E2D834D8B}"/>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g2c1876d015d_0_114"/>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0" name="Google Shape;510;g2c1876d015d_0_114"/>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511" name="Google Shape;511;g2c1876d015d_0_1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41</a:t>
            </a:fld>
            <a:r>
              <a:rPr lang="en-US"/>
              <a:t>/44</a:t>
            </a:r>
            <a:endParaRPr/>
          </a:p>
        </p:txBody>
      </p:sp>
      <p:sp>
        <p:nvSpPr>
          <p:cNvPr id="512" name="Google Shape;512;g2c1876d015d_0_114"/>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xem lịch học</a:t>
            </a:r>
            <a:endParaRPr>
              <a:solidFill>
                <a:schemeClr val="dk2"/>
              </a:solidFill>
            </a:endParaRPr>
          </a:p>
        </p:txBody>
      </p:sp>
      <p:pic>
        <p:nvPicPr>
          <p:cNvPr id="513" name="Google Shape;513;g2c1876d015d_0_114"/>
          <p:cNvPicPr preferRelativeResize="0"/>
          <p:nvPr/>
        </p:nvPicPr>
        <p:blipFill>
          <a:blip r:embed="rId3">
            <a:alphaModFix/>
          </a:blip>
          <a:stretch>
            <a:fillRect/>
          </a:stretch>
        </p:blipFill>
        <p:spPr>
          <a:xfrm>
            <a:off x="1125800" y="1654400"/>
            <a:ext cx="10020299" cy="4466200"/>
          </a:xfrm>
          <a:prstGeom prst="rect">
            <a:avLst/>
          </a:prstGeom>
          <a:noFill/>
          <a:ln>
            <a:noFill/>
          </a:ln>
        </p:spPr>
      </p:pic>
      <p:sp>
        <p:nvSpPr>
          <p:cNvPr id="2" name="Google Shape;94;g2c13e4a2067_0_0">
            <a:extLst>
              <a:ext uri="{FF2B5EF4-FFF2-40B4-BE49-F238E27FC236}">
                <a16:creationId xmlns:a16="http://schemas.microsoft.com/office/drawing/2014/main" id="{50ACE3B5-8171-5A3E-14CC-B95578D8E29D}"/>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g26b7cd85ecf_0_232"/>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0" name="Google Shape;520;g26b7cd85ecf_0_232"/>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7. Kết quả đạt được</a:t>
            </a:r>
            <a:endParaRPr sz="3600" b="0" i="0" u="none" strike="noStrike" cap="none">
              <a:solidFill>
                <a:srgbClr val="C55A11"/>
              </a:solidFill>
              <a:latin typeface="Arial"/>
              <a:ea typeface="Arial"/>
              <a:cs typeface="Arial"/>
              <a:sym typeface="Arial"/>
            </a:endParaRPr>
          </a:p>
        </p:txBody>
      </p:sp>
      <p:sp>
        <p:nvSpPr>
          <p:cNvPr id="521" name="Google Shape;521;g26b7cd85ecf_0_2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42</a:t>
            </a:fld>
            <a:r>
              <a:rPr lang="en-US"/>
              <a:t>/44</a:t>
            </a:r>
            <a:endParaRPr/>
          </a:p>
        </p:txBody>
      </p:sp>
      <p:sp>
        <p:nvSpPr>
          <p:cNvPr id="522" name="Google Shape;522;g26b7cd85ecf_0_232"/>
          <p:cNvSpPr txBox="1"/>
          <p:nvPr/>
        </p:nvSpPr>
        <p:spPr>
          <a:xfrm>
            <a:off x="763900" y="1185150"/>
            <a:ext cx="107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Giao diện thay đổi mật khẩu</a:t>
            </a:r>
            <a:endParaRPr>
              <a:solidFill>
                <a:schemeClr val="dk2"/>
              </a:solidFill>
            </a:endParaRPr>
          </a:p>
        </p:txBody>
      </p:sp>
      <p:pic>
        <p:nvPicPr>
          <p:cNvPr id="523" name="Google Shape;523;g26b7cd85ecf_0_232"/>
          <p:cNvPicPr preferRelativeResize="0"/>
          <p:nvPr/>
        </p:nvPicPr>
        <p:blipFill>
          <a:blip r:embed="rId3">
            <a:alphaModFix/>
          </a:blip>
          <a:stretch>
            <a:fillRect/>
          </a:stretch>
        </p:blipFill>
        <p:spPr>
          <a:xfrm>
            <a:off x="1606213" y="1756288"/>
            <a:ext cx="8639175" cy="4429125"/>
          </a:xfrm>
          <a:prstGeom prst="rect">
            <a:avLst/>
          </a:prstGeom>
          <a:noFill/>
          <a:ln>
            <a:noFill/>
          </a:ln>
        </p:spPr>
      </p:pic>
      <p:sp>
        <p:nvSpPr>
          <p:cNvPr id="2" name="Google Shape;94;g2c13e4a2067_0_0">
            <a:extLst>
              <a:ext uri="{FF2B5EF4-FFF2-40B4-BE49-F238E27FC236}">
                <a16:creationId xmlns:a16="http://schemas.microsoft.com/office/drawing/2014/main" id="{9C8CA18C-5D19-9373-3630-EEE2298F94D0}"/>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3"/>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0" name="Google Shape;530;p43"/>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b="0" i="0" u="none" strike="noStrike" cap="none">
                <a:solidFill>
                  <a:srgbClr val="2F5496"/>
                </a:solidFill>
                <a:latin typeface="Arial"/>
                <a:ea typeface="Arial"/>
                <a:cs typeface="Arial"/>
                <a:sym typeface="Arial"/>
              </a:rPr>
              <a:t>Tài liệu tham khảo</a:t>
            </a:r>
            <a:endParaRPr sz="3600" b="0" i="0" u="none" strike="noStrike" cap="none">
              <a:solidFill>
                <a:srgbClr val="2F5496"/>
              </a:solidFill>
              <a:latin typeface="Arial"/>
              <a:ea typeface="Arial"/>
              <a:cs typeface="Arial"/>
              <a:sym typeface="Arial"/>
            </a:endParaRPr>
          </a:p>
        </p:txBody>
      </p:sp>
      <p:sp>
        <p:nvSpPr>
          <p:cNvPr id="531" name="Google Shape;531;p4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43</a:t>
            </a:fld>
            <a:r>
              <a:rPr lang="en-US"/>
              <a:t>/44</a:t>
            </a:r>
            <a:endParaRPr/>
          </a:p>
        </p:txBody>
      </p:sp>
      <p:sp>
        <p:nvSpPr>
          <p:cNvPr id="532" name="Google Shape;532;p43"/>
          <p:cNvSpPr txBox="1"/>
          <p:nvPr/>
        </p:nvSpPr>
        <p:spPr>
          <a:xfrm>
            <a:off x="497900" y="1311425"/>
            <a:ext cx="10059000" cy="923400"/>
          </a:xfrm>
          <a:prstGeom prst="rect">
            <a:avLst/>
          </a:prstGeom>
          <a:noFill/>
          <a:ln>
            <a:noFill/>
          </a:ln>
        </p:spPr>
        <p:txBody>
          <a:bodyPr spcFirstLastPara="1" wrap="square" lIns="0" tIns="0" rIns="0" bIns="0" anchor="t" anchorCtr="0">
            <a:spAutoFit/>
          </a:bodyPr>
          <a:lstStyle/>
          <a:p>
            <a:pPr marL="12700" marR="0" lvl="0" indent="0" algn="just" rtl="0">
              <a:lnSpc>
                <a:spcPct val="150000"/>
              </a:lnSpc>
              <a:spcBef>
                <a:spcPts val="0"/>
              </a:spcBef>
              <a:spcAft>
                <a:spcPts val="0"/>
              </a:spcAft>
              <a:buClr>
                <a:schemeClr val="dk1"/>
              </a:buClr>
              <a:buSzPts val="2400"/>
              <a:buFont typeface="Arial"/>
              <a:buNone/>
            </a:pPr>
            <a:endParaRPr sz="2400" b="0" i="0" u="sng" strike="noStrike" cap="none">
              <a:solidFill>
                <a:srgbClr val="0C57D3"/>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400"/>
              <a:buFont typeface="Arial"/>
              <a:buNone/>
            </a:pPr>
            <a:endParaRPr sz="2400" b="0" i="0" u="none" strike="noStrike" cap="none">
              <a:solidFill>
                <a:srgbClr val="C55A11"/>
              </a:solidFill>
              <a:latin typeface="Arial"/>
              <a:ea typeface="Arial"/>
              <a:cs typeface="Arial"/>
              <a:sym typeface="Arial"/>
            </a:endParaRPr>
          </a:p>
        </p:txBody>
      </p:sp>
      <p:sp>
        <p:nvSpPr>
          <p:cNvPr id="533" name="Google Shape;533;p43"/>
          <p:cNvSpPr txBox="1"/>
          <p:nvPr/>
        </p:nvSpPr>
        <p:spPr>
          <a:xfrm>
            <a:off x="1103975" y="1940575"/>
            <a:ext cx="6730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[1] </a:t>
            </a:r>
            <a:r>
              <a:rPr lang="en-US" u="sng">
                <a:solidFill>
                  <a:schemeClr val="hlink"/>
                </a:solidFill>
                <a:hlinkClick r:id="rId3"/>
              </a:rPr>
              <a:t>https://ielts-fighter.com/</a:t>
            </a:r>
            <a:endParaRPr/>
          </a:p>
          <a:p>
            <a:pPr marL="0" lvl="0" indent="0" algn="l" rtl="0">
              <a:spcBef>
                <a:spcPts val="0"/>
              </a:spcBef>
              <a:spcAft>
                <a:spcPts val="0"/>
              </a:spcAft>
              <a:buNone/>
            </a:pPr>
            <a:endParaRPr/>
          </a:p>
        </p:txBody>
      </p:sp>
      <p:sp>
        <p:nvSpPr>
          <p:cNvPr id="534" name="Google Shape;534;p43"/>
          <p:cNvSpPr txBox="1"/>
          <p:nvPr/>
        </p:nvSpPr>
        <p:spPr>
          <a:xfrm>
            <a:off x="1164325" y="2483800"/>
            <a:ext cx="89241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[2]</a:t>
            </a:r>
            <a:r>
              <a:rPr lang="en-US" u="sng">
                <a:solidFill>
                  <a:schemeClr val="hlink"/>
                </a:solidFill>
                <a:hlinkClick r:id="rId4"/>
              </a:rPr>
              <a:t>https://khoahoc.ielts-fighter.com/trung-tam-ielts-v4?utm_source=Google%20ads&amp;utm_medium=Search&amp;utm_campaign=Brand%20IF%20HN%20phrase&amp;utm_content=Reponsive%2003&amp;gad_source=1&amp;gclid=Cj0KCQjw-r-vBhC-ARIsAGgUO2BG1jJDy9bJQ8--ECaDkp5brztdEvVxvGLFOcjPre_k6dhoQLmUoOEaAqB7EALw_wcB</a:t>
            </a:r>
            <a:endParaRPr/>
          </a:p>
          <a:p>
            <a:pPr marL="0" lvl="0" indent="0" algn="l" rtl="0">
              <a:spcBef>
                <a:spcPts val="0"/>
              </a:spcBef>
              <a:spcAft>
                <a:spcPts val="0"/>
              </a:spcAft>
              <a:buNone/>
            </a:pPr>
            <a:endParaRPr/>
          </a:p>
        </p:txBody>
      </p:sp>
      <p:sp>
        <p:nvSpPr>
          <p:cNvPr id="2" name="Google Shape;94;g2c13e4a2067_0_0">
            <a:extLst>
              <a:ext uri="{FF2B5EF4-FFF2-40B4-BE49-F238E27FC236}">
                <a16:creationId xmlns:a16="http://schemas.microsoft.com/office/drawing/2014/main" id="{74EBF94E-2CC3-03B8-178D-0162D936074E}"/>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4"/>
          <p:cNvSpPr/>
          <p:nvPr/>
        </p:nvSpPr>
        <p:spPr>
          <a:xfrm rot="10800000" flipH="1">
            <a:off x="1160750" y="3330010"/>
            <a:ext cx="9641739" cy="45719"/>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1" name="Google Shape;541;p44"/>
          <p:cNvSpPr txBox="1"/>
          <p:nvPr/>
        </p:nvSpPr>
        <p:spPr>
          <a:xfrm>
            <a:off x="2071724" y="2823450"/>
            <a:ext cx="8922000" cy="498600"/>
          </a:xfrm>
          <a:prstGeom prst="rect">
            <a:avLst/>
          </a:prstGeom>
          <a:noFill/>
          <a:ln>
            <a:noFill/>
          </a:ln>
        </p:spPr>
        <p:txBody>
          <a:bodyPr spcFirstLastPara="1" wrap="square" lIns="0" tIns="0" rIns="0" bIns="0" anchor="b" anchorCtr="0">
            <a:spAutoFit/>
          </a:bodyPr>
          <a:lstStyle/>
          <a:p>
            <a:pPr marL="13334" marR="0" lvl="0" indent="0" algn="l" rtl="0">
              <a:lnSpc>
                <a:spcPct val="90000"/>
              </a:lnSpc>
              <a:spcBef>
                <a:spcPts val="0"/>
              </a:spcBef>
              <a:spcAft>
                <a:spcPts val="0"/>
              </a:spcAft>
              <a:buClr>
                <a:srgbClr val="2F5496"/>
              </a:buClr>
              <a:buSzPts val="3600"/>
              <a:buFont typeface="Arial"/>
              <a:buNone/>
            </a:pPr>
            <a:r>
              <a:rPr lang="en-US" sz="3600" b="0" i="0" u="none" strike="noStrike" cap="none">
                <a:solidFill>
                  <a:srgbClr val="2F5496"/>
                </a:solidFill>
                <a:latin typeface="Arial"/>
                <a:ea typeface="Arial"/>
                <a:cs typeface="Arial"/>
                <a:sym typeface="Arial"/>
              </a:rPr>
              <a:t>Cảm ơn th</a:t>
            </a:r>
            <a:r>
              <a:rPr lang="en-US" sz="3600">
                <a:solidFill>
                  <a:srgbClr val="2F5496"/>
                </a:solidFill>
              </a:rPr>
              <a:t>ầy </a:t>
            </a:r>
            <a:r>
              <a:rPr lang="en-US" sz="3600" b="0" i="0" u="none" strike="noStrike" cap="none">
                <a:solidFill>
                  <a:srgbClr val="2F5496"/>
                </a:solidFill>
                <a:latin typeface="Arial"/>
                <a:ea typeface="Arial"/>
                <a:cs typeface="Arial"/>
                <a:sym typeface="Arial"/>
              </a:rPr>
              <a:t>cô và các bạn đã lắng nghe</a:t>
            </a:r>
            <a:endParaRPr sz="3600" b="0" i="0" u="none" strike="noStrike" cap="none">
              <a:solidFill>
                <a:srgbClr val="2F5496"/>
              </a:solidFill>
              <a:latin typeface="Arial"/>
              <a:ea typeface="Arial"/>
              <a:cs typeface="Arial"/>
              <a:sym typeface="Arial"/>
            </a:endParaRPr>
          </a:p>
        </p:txBody>
      </p:sp>
      <p:sp>
        <p:nvSpPr>
          <p:cNvPr id="542" name="Google Shape;542;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44</a:t>
            </a:fld>
            <a:r>
              <a:rPr lang="en-US"/>
              <a:t>/44</a:t>
            </a:r>
            <a:endParaRPr/>
          </a:p>
        </p:txBody>
      </p:sp>
      <p:sp>
        <p:nvSpPr>
          <p:cNvPr id="2" name="Google Shape;94;g2c13e4a2067_0_0">
            <a:extLst>
              <a:ext uri="{FF2B5EF4-FFF2-40B4-BE49-F238E27FC236}">
                <a16:creationId xmlns:a16="http://schemas.microsoft.com/office/drawing/2014/main" id="{621D1985-A3D7-A94C-E9CC-9AD2B9C30E70}"/>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c14398373d_0_129"/>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g2c14398373d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r>
              <a:rPr lang="en-US"/>
              <a:t>/44</a:t>
            </a:r>
            <a:endParaRPr/>
          </a:p>
        </p:txBody>
      </p:sp>
      <p:pic>
        <p:nvPicPr>
          <p:cNvPr id="132" name="Google Shape;132;g2c14398373d_0_129"/>
          <p:cNvPicPr preferRelativeResize="0"/>
          <p:nvPr/>
        </p:nvPicPr>
        <p:blipFill>
          <a:blip r:embed="rId3">
            <a:alphaModFix/>
          </a:blip>
          <a:stretch>
            <a:fillRect/>
          </a:stretch>
        </p:blipFill>
        <p:spPr>
          <a:xfrm>
            <a:off x="2248088" y="2519688"/>
            <a:ext cx="3478048" cy="1450075"/>
          </a:xfrm>
          <a:prstGeom prst="rect">
            <a:avLst/>
          </a:prstGeom>
          <a:noFill/>
          <a:ln>
            <a:noFill/>
          </a:ln>
        </p:spPr>
      </p:pic>
      <p:pic>
        <p:nvPicPr>
          <p:cNvPr id="133" name="Google Shape;133;g2c14398373d_0_129"/>
          <p:cNvPicPr preferRelativeResize="0"/>
          <p:nvPr/>
        </p:nvPicPr>
        <p:blipFill>
          <a:blip r:embed="rId4">
            <a:alphaModFix/>
          </a:blip>
          <a:stretch>
            <a:fillRect/>
          </a:stretch>
        </p:blipFill>
        <p:spPr>
          <a:xfrm>
            <a:off x="4509571" y="4474497"/>
            <a:ext cx="2614221" cy="1450076"/>
          </a:xfrm>
          <a:prstGeom prst="rect">
            <a:avLst/>
          </a:prstGeom>
          <a:noFill/>
          <a:ln>
            <a:noFill/>
          </a:ln>
        </p:spPr>
      </p:pic>
      <p:pic>
        <p:nvPicPr>
          <p:cNvPr id="134" name="Google Shape;134;g2c14398373d_0_129"/>
          <p:cNvPicPr preferRelativeResize="0"/>
          <p:nvPr/>
        </p:nvPicPr>
        <p:blipFill rotWithShape="1">
          <a:blip r:embed="rId5">
            <a:alphaModFix/>
          </a:blip>
          <a:srcRect l="-9553" b="-9553"/>
          <a:stretch/>
        </p:blipFill>
        <p:spPr>
          <a:xfrm>
            <a:off x="7378523" y="2668863"/>
            <a:ext cx="1626150" cy="1300900"/>
          </a:xfrm>
          <a:prstGeom prst="rect">
            <a:avLst/>
          </a:prstGeom>
          <a:noFill/>
          <a:ln>
            <a:noFill/>
          </a:ln>
        </p:spPr>
      </p:pic>
      <p:pic>
        <p:nvPicPr>
          <p:cNvPr id="135" name="Google Shape;135;g2c14398373d_0_129"/>
          <p:cNvPicPr preferRelativeResize="0"/>
          <p:nvPr/>
        </p:nvPicPr>
        <p:blipFill>
          <a:blip r:embed="rId6">
            <a:alphaModFix/>
          </a:blip>
          <a:stretch>
            <a:fillRect/>
          </a:stretch>
        </p:blipFill>
        <p:spPr>
          <a:xfrm>
            <a:off x="646113" y="4412963"/>
            <a:ext cx="3000375" cy="1500188"/>
          </a:xfrm>
          <a:prstGeom prst="rect">
            <a:avLst/>
          </a:prstGeom>
          <a:noFill/>
          <a:ln>
            <a:noFill/>
          </a:ln>
        </p:spPr>
      </p:pic>
      <p:pic>
        <p:nvPicPr>
          <p:cNvPr id="136" name="Google Shape;136;g2c14398373d_0_129"/>
          <p:cNvPicPr preferRelativeResize="0"/>
          <p:nvPr/>
        </p:nvPicPr>
        <p:blipFill>
          <a:blip r:embed="rId7">
            <a:alphaModFix/>
          </a:blip>
          <a:stretch>
            <a:fillRect/>
          </a:stretch>
        </p:blipFill>
        <p:spPr>
          <a:xfrm>
            <a:off x="7524175" y="4207788"/>
            <a:ext cx="3000375" cy="1650200"/>
          </a:xfrm>
          <a:prstGeom prst="rect">
            <a:avLst/>
          </a:prstGeom>
          <a:noFill/>
          <a:ln>
            <a:noFill/>
          </a:ln>
        </p:spPr>
      </p:pic>
      <p:sp>
        <p:nvSpPr>
          <p:cNvPr id="137" name="Google Shape;137;g2c14398373d_0_129"/>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3</a:t>
            </a:r>
            <a:r>
              <a:rPr lang="en-US" sz="3600" b="0" i="0" u="none" strike="noStrike" cap="none">
                <a:solidFill>
                  <a:srgbClr val="2F5496"/>
                </a:solidFill>
                <a:latin typeface="Arial"/>
                <a:ea typeface="Arial"/>
                <a:cs typeface="Arial"/>
                <a:sym typeface="Arial"/>
              </a:rPr>
              <a:t>. </a:t>
            </a:r>
            <a:r>
              <a:rPr lang="en-US" sz="3600">
                <a:solidFill>
                  <a:srgbClr val="2F5496"/>
                </a:solidFill>
              </a:rPr>
              <a:t>Công nghệ sử dụng</a:t>
            </a:r>
            <a:endParaRPr sz="3600" b="0" i="0" u="none" strike="noStrike" cap="none">
              <a:solidFill>
                <a:srgbClr val="C55A11"/>
              </a:solidFill>
              <a:latin typeface="Arial"/>
              <a:ea typeface="Arial"/>
              <a:cs typeface="Arial"/>
              <a:sym typeface="Arial"/>
            </a:endParaRPr>
          </a:p>
        </p:txBody>
      </p:sp>
      <p:sp>
        <p:nvSpPr>
          <p:cNvPr id="2" name="Google Shape;94;g2c13e4a2067_0_0">
            <a:extLst>
              <a:ext uri="{FF2B5EF4-FFF2-40B4-BE49-F238E27FC236}">
                <a16:creationId xmlns:a16="http://schemas.microsoft.com/office/drawing/2014/main" id="{44144C76-F2DD-1B2D-4129-C86799791DA1}"/>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6b69ef2356_0_6"/>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g26b69ef2356_0_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r>
              <a:rPr lang="en-US"/>
              <a:t>/44</a:t>
            </a:r>
            <a:endParaRPr/>
          </a:p>
        </p:txBody>
      </p:sp>
      <p:sp>
        <p:nvSpPr>
          <p:cNvPr id="145" name="Google Shape;145;g26b69ef2356_0_6"/>
          <p:cNvSpPr txBox="1"/>
          <p:nvPr/>
        </p:nvSpPr>
        <p:spPr>
          <a:xfrm>
            <a:off x="1369356" y="2329125"/>
            <a:ext cx="35997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a:solidFill>
                  <a:srgbClr val="000000"/>
                </a:solidFill>
                <a:effectLst/>
                <a:latin typeface="Calibri" panose="020F0502020204030204" pitchFamily="34" charset="0"/>
              </a:rPr>
              <a:t>Quy trình đăng ký học</a:t>
            </a:r>
            <a:endParaRPr>
              <a:solidFill>
                <a:schemeClr val="dk1"/>
              </a:solidFill>
            </a:endParaRPr>
          </a:p>
        </p:txBody>
      </p:sp>
      <p:sp>
        <p:nvSpPr>
          <p:cNvPr id="147" name="Google Shape;147;g26b69ef2356_0_6"/>
          <p:cNvSpPr/>
          <p:nvPr/>
        </p:nvSpPr>
        <p:spPr>
          <a:xfrm>
            <a:off x="1030473" y="2347754"/>
            <a:ext cx="415877" cy="364916"/>
          </a:xfrm>
          <a:custGeom>
            <a:avLst/>
            <a:gdLst/>
            <a:ahLst/>
            <a:cxnLst/>
            <a:rect l="l" t="t" r="r" b="b"/>
            <a:pathLst>
              <a:path w="502570" h="396648" extrusionOk="0">
                <a:moveTo>
                  <a:pt x="240018" y="221988"/>
                </a:moveTo>
                <a:lnTo>
                  <a:pt x="207339" y="254666"/>
                </a:lnTo>
                <a:lnTo>
                  <a:pt x="207339" y="270442"/>
                </a:lnTo>
                <a:lnTo>
                  <a:pt x="234383" y="270442"/>
                </a:lnTo>
                <a:lnTo>
                  <a:pt x="234383" y="297486"/>
                </a:lnTo>
                <a:lnTo>
                  <a:pt x="250159" y="297486"/>
                </a:lnTo>
                <a:lnTo>
                  <a:pt x="282837" y="264808"/>
                </a:lnTo>
                <a:close/>
                <a:moveTo>
                  <a:pt x="369533" y="92471"/>
                </a:moveTo>
                <a:cubicBezTo>
                  <a:pt x="367984" y="92518"/>
                  <a:pt x="366411" y="93340"/>
                  <a:pt x="364815" y="94936"/>
                </a:cubicBezTo>
                <a:lnTo>
                  <a:pt x="266216" y="193535"/>
                </a:lnTo>
                <a:cubicBezTo>
                  <a:pt x="263023" y="196728"/>
                  <a:pt x="262929" y="199826"/>
                  <a:pt x="265935" y="202831"/>
                </a:cubicBezTo>
                <a:cubicBezTo>
                  <a:pt x="268939" y="205836"/>
                  <a:pt x="272038" y="205742"/>
                  <a:pt x="275231" y="202550"/>
                </a:cubicBezTo>
                <a:lnTo>
                  <a:pt x="373829" y="103951"/>
                </a:lnTo>
                <a:cubicBezTo>
                  <a:pt x="377022" y="100758"/>
                  <a:pt x="377115" y="97659"/>
                  <a:pt x="374112" y="94655"/>
                </a:cubicBezTo>
                <a:cubicBezTo>
                  <a:pt x="372610" y="93152"/>
                  <a:pt x="371083" y="92424"/>
                  <a:pt x="369533" y="92471"/>
                </a:cubicBezTo>
                <a:close/>
                <a:moveTo>
                  <a:pt x="369604" y="54088"/>
                </a:moveTo>
                <a:lnTo>
                  <a:pt x="450736" y="135221"/>
                </a:lnTo>
                <a:lnTo>
                  <a:pt x="261427" y="324530"/>
                </a:lnTo>
                <a:lnTo>
                  <a:pt x="180295" y="324530"/>
                </a:lnTo>
                <a:lnTo>
                  <a:pt x="180295" y="243398"/>
                </a:lnTo>
                <a:close/>
                <a:moveTo>
                  <a:pt x="432706" y="2254"/>
                </a:moveTo>
                <a:cubicBezTo>
                  <a:pt x="440217" y="2254"/>
                  <a:pt x="446604" y="4883"/>
                  <a:pt x="451863" y="10142"/>
                </a:cubicBezTo>
                <a:lnTo>
                  <a:pt x="494683" y="52961"/>
                </a:lnTo>
                <a:cubicBezTo>
                  <a:pt x="499940" y="58220"/>
                  <a:pt x="502570" y="64606"/>
                  <a:pt x="502570" y="72118"/>
                </a:cubicBezTo>
                <a:cubicBezTo>
                  <a:pt x="502570" y="79630"/>
                  <a:pt x="499940" y="86016"/>
                  <a:pt x="494683" y="91274"/>
                </a:cubicBezTo>
                <a:lnTo>
                  <a:pt x="468766" y="117191"/>
                </a:lnTo>
                <a:lnTo>
                  <a:pt x="387632" y="36059"/>
                </a:lnTo>
                <a:lnTo>
                  <a:pt x="413550" y="10142"/>
                </a:lnTo>
                <a:cubicBezTo>
                  <a:pt x="418808" y="4883"/>
                  <a:pt x="425194" y="2254"/>
                  <a:pt x="432706" y="2254"/>
                </a:cubicBezTo>
                <a:close/>
                <a:moveTo>
                  <a:pt x="81133" y="0"/>
                </a:moveTo>
                <a:lnTo>
                  <a:pt x="315515" y="0"/>
                </a:lnTo>
                <a:cubicBezTo>
                  <a:pt x="327347" y="0"/>
                  <a:pt x="338334" y="2348"/>
                  <a:pt x="348476" y="7043"/>
                </a:cubicBezTo>
                <a:cubicBezTo>
                  <a:pt x="351293" y="8357"/>
                  <a:pt x="352983" y="10517"/>
                  <a:pt x="353547" y="13522"/>
                </a:cubicBezTo>
                <a:cubicBezTo>
                  <a:pt x="354110" y="16715"/>
                  <a:pt x="353265" y="19438"/>
                  <a:pt x="351011" y="21692"/>
                </a:cubicBezTo>
                <a:lnTo>
                  <a:pt x="337207" y="35496"/>
                </a:lnTo>
                <a:cubicBezTo>
                  <a:pt x="334577" y="38125"/>
                  <a:pt x="331574" y="38876"/>
                  <a:pt x="328193" y="37749"/>
                </a:cubicBezTo>
                <a:cubicBezTo>
                  <a:pt x="323872" y="36622"/>
                  <a:pt x="319647" y="36059"/>
                  <a:pt x="315515" y="36059"/>
                </a:cubicBezTo>
                <a:lnTo>
                  <a:pt x="81133" y="36059"/>
                </a:lnTo>
                <a:cubicBezTo>
                  <a:pt x="68737" y="36059"/>
                  <a:pt x="58126" y="40472"/>
                  <a:pt x="49299" y="49299"/>
                </a:cubicBezTo>
                <a:cubicBezTo>
                  <a:pt x="40472" y="58126"/>
                  <a:pt x="36059" y="68737"/>
                  <a:pt x="36059" y="81133"/>
                </a:cubicBezTo>
                <a:lnTo>
                  <a:pt x="36059" y="315515"/>
                </a:lnTo>
                <a:cubicBezTo>
                  <a:pt x="36059" y="327911"/>
                  <a:pt x="40472" y="338522"/>
                  <a:pt x="49299" y="347349"/>
                </a:cubicBezTo>
                <a:cubicBezTo>
                  <a:pt x="58126" y="356176"/>
                  <a:pt x="68737" y="360589"/>
                  <a:pt x="81133" y="360589"/>
                </a:cubicBezTo>
                <a:lnTo>
                  <a:pt x="315515" y="360589"/>
                </a:lnTo>
                <a:cubicBezTo>
                  <a:pt x="327911" y="360589"/>
                  <a:pt x="338521" y="356176"/>
                  <a:pt x="347349" y="347349"/>
                </a:cubicBezTo>
                <a:cubicBezTo>
                  <a:pt x="356176" y="338522"/>
                  <a:pt x="360589" y="327911"/>
                  <a:pt x="360589" y="315515"/>
                </a:cubicBezTo>
                <a:lnTo>
                  <a:pt x="360589" y="280020"/>
                </a:lnTo>
                <a:cubicBezTo>
                  <a:pt x="360589" y="277579"/>
                  <a:pt x="361435" y="275513"/>
                  <a:pt x="363125" y="273822"/>
                </a:cubicBezTo>
                <a:lnTo>
                  <a:pt x="381154" y="255793"/>
                </a:lnTo>
                <a:cubicBezTo>
                  <a:pt x="383972" y="252976"/>
                  <a:pt x="387258" y="252318"/>
                  <a:pt x="391014" y="253821"/>
                </a:cubicBezTo>
                <a:cubicBezTo>
                  <a:pt x="394770" y="255323"/>
                  <a:pt x="396649" y="258047"/>
                  <a:pt x="396649" y="261991"/>
                </a:cubicBezTo>
                <a:lnTo>
                  <a:pt x="396649" y="315515"/>
                </a:lnTo>
                <a:cubicBezTo>
                  <a:pt x="396649" y="337865"/>
                  <a:pt x="388713" y="356974"/>
                  <a:pt x="372843" y="372844"/>
                </a:cubicBezTo>
                <a:cubicBezTo>
                  <a:pt x="356973" y="388713"/>
                  <a:pt x="337864" y="396648"/>
                  <a:pt x="315515" y="396648"/>
                </a:cubicBezTo>
                <a:lnTo>
                  <a:pt x="81133" y="396648"/>
                </a:lnTo>
                <a:cubicBezTo>
                  <a:pt x="58783" y="396648"/>
                  <a:pt x="39674" y="388713"/>
                  <a:pt x="23804" y="372844"/>
                </a:cubicBezTo>
                <a:cubicBezTo>
                  <a:pt x="7934" y="356974"/>
                  <a:pt x="0" y="337865"/>
                  <a:pt x="0" y="315515"/>
                </a:cubicBezTo>
                <a:lnTo>
                  <a:pt x="0" y="81133"/>
                </a:lnTo>
                <a:cubicBezTo>
                  <a:pt x="0" y="58784"/>
                  <a:pt x="7934" y="39674"/>
                  <a:pt x="23804" y="23805"/>
                </a:cubicBezTo>
                <a:cubicBezTo>
                  <a:pt x="39674" y="7935"/>
                  <a:pt x="58783" y="0"/>
                  <a:pt x="8113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48" name="Google Shape;148;g26b69ef2356_0_6"/>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4</a:t>
            </a:r>
            <a:r>
              <a:rPr lang="en-US" sz="3600" b="0" i="0" u="none" strike="noStrike" cap="none">
                <a:solidFill>
                  <a:srgbClr val="2F5496"/>
                </a:solidFill>
                <a:latin typeface="Arial"/>
                <a:ea typeface="Arial"/>
                <a:cs typeface="Arial"/>
                <a:sym typeface="Arial"/>
              </a:rPr>
              <a:t>. </a:t>
            </a:r>
            <a:r>
              <a:rPr lang="en-US" sz="3600">
                <a:solidFill>
                  <a:srgbClr val="2F5496"/>
                </a:solidFill>
              </a:rPr>
              <a:t>Khảo sát hệ thống</a:t>
            </a:r>
            <a:endParaRPr sz="3600" b="0" i="0" u="none" strike="noStrike" cap="none">
              <a:solidFill>
                <a:srgbClr val="C55A11"/>
              </a:solidFill>
              <a:latin typeface="Arial"/>
              <a:ea typeface="Arial"/>
              <a:cs typeface="Arial"/>
              <a:sym typeface="Arial"/>
            </a:endParaRPr>
          </a:p>
        </p:txBody>
      </p:sp>
      <p:pic>
        <p:nvPicPr>
          <p:cNvPr id="1026" name="Picture 2">
            <a:extLst>
              <a:ext uri="{FF2B5EF4-FFF2-40B4-BE49-F238E27FC236}">
                <a16:creationId xmlns:a16="http://schemas.microsoft.com/office/drawing/2014/main" id="{ECCAE39B-0655-2B21-446D-4D3EF0014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088" y="1352549"/>
            <a:ext cx="4100512" cy="536883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4;g2c13e4a2067_0_0">
            <a:extLst>
              <a:ext uri="{FF2B5EF4-FFF2-40B4-BE49-F238E27FC236}">
                <a16:creationId xmlns:a16="http://schemas.microsoft.com/office/drawing/2014/main" id="{D0C3D17A-9017-A8A4-E7AC-7B3215C0DC5F}"/>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6b69ef2356_0_67"/>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 name="Google Shape;155;g26b69ef2356_0_6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r>
              <a:rPr lang="en-US"/>
              <a:t>/44</a:t>
            </a:r>
            <a:endParaRPr/>
          </a:p>
        </p:txBody>
      </p:sp>
      <p:sp>
        <p:nvSpPr>
          <p:cNvPr id="156" name="Google Shape;156;g26b69ef2356_0_67"/>
          <p:cNvSpPr txBox="1"/>
          <p:nvPr/>
        </p:nvSpPr>
        <p:spPr>
          <a:xfrm>
            <a:off x="1369356" y="2329125"/>
            <a:ext cx="35997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a:solidFill>
                  <a:srgbClr val="000000"/>
                </a:solidFill>
                <a:effectLst/>
                <a:latin typeface="Calibri" panose="020F0502020204030204" pitchFamily="34" charset="0"/>
              </a:rPr>
              <a:t>Quy trình quản lý lịch học</a:t>
            </a:r>
            <a:endParaRPr>
              <a:solidFill>
                <a:schemeClr val="dk1"/>
              </a:solidFill>
            </a:endParaRPr>
          </a:p>
        </p:txBody>
      </p:sp>
      <p:sp>
        <p:nvSpPr>
          <p:cNvPr id="158" name="Google Shape;158;g26b69ef2356_0_67"/>
          <p:cNvSpPr/>
          <p:nvPr/>
        </p:nvSpPr>
        <p:spPr>
          <a:xfrm>
            <a:off x="1030473" y="2347754"/>
            <a:ext cx="415877" cy="364916"/>
          </a:xfrm>
          <a:custGeom>
            <a:avLst/>
            <a:gdLst/>
            <a:ahLst/>
            <a:cxnLst/>
            <a:rect l="l" t="t" r="r" b="b"/>
            <a:pathLst>
              <a:path w="502570" h="396648" extrusionOk="0">
                <a:moveTo>
                  <a:pt x="240018" y="221988"/>
                </a:moveTo>
                <a:lnTo>
                  <a:pt x="207339" y="254666"/>
                </a:lnTo>
                <a:lnTo>
                  <a:pt x="207339" y="270442"/>
                </a:lnTo>
                <a:lnTo>
                  <a:pt x="234383" y="270442"/>
                </a:lnTo>
                <a:lnTo>
                  <a:pt x="234383" y="297486"/>
                </a:lnTo>
                <a:lnTo>
                  <a:pt x="250159" y="297486"/>
                </a:lnTo>
                <a:lnTo>
                  <a:pt x="282837" y="264808"/>
                </a:lnTo>
                <a:close/>
                <a:moveTo>
                  <a:pt x="369533" y="92471"/>
                </a:moveTo>
                <a:cubicBezTo>
                  <a:pt x="367984" y="92518"/>
                  <a:pt x="366411" y="93340"/>
                  <a:pt x="364815" y="94936"/>
                </a:cubicBezTo>
                <a:lnTo>
                  <a:pt x="266216" y="193535"/>
                </a:lnTo>
                <a:cubicBezTo>
                  <a:pt x="263023" y="196728"/>
                  <a:pt x="262929" y="199826"/>
                  <a:pt x="265935" y="202831"/>
                </a:cubicBezTo>
                <a:cubicBezTo>
                  <a:pt x="268939" y="205836"/>
                  <a:pt x="272038" y="205742"/>
                  <a:pt x="275231" y="202550"/>
                </a:cubicBezTo>
                <a:lnTo>
                  <a:pt x="373829" y="103951"/>
                </a:lnTo>
                <a:cubicBezTo>
                  <a:pt x="377022" y="100758"/>
                  <a:pt x="377115" y="97659"/>
                  <a:pt x="374112" y="94655"/>
                </a:cubicBezTo>
                <a:cubicBezTo>
                  <a:pt x="372610" y="93152"/>
                  <a:pt x="371083" y="92424"/>
                  <a:pt x="369533" y="92471"/>
                </a:cubicBezTo>
                <a:close/>
                <a:moveTo>
                  <a:pt x="369604" y="54088"/>
                </a:moveTo>
                <a:lnTo>
                  <a:pt x="450736" y="135221"/>
                </a:lnTo>
                <a:lnTo>
                  <a:pt x="261427" y="324530"/>
                </a:lnTo>
                <a:lnTo>
                  <a:pt x="180295" y="324530"/>
                </a:lnTo>
                <a:lnTo>
                  <a:pt x="180295" y="243398"/>
                </a:lnTo>
                <a:close/>
                <a:moveTo>
                  <a:pt x="432706" y="2254"/>
                </a:moveTo>
                <a:cubicBezTo>
                  <a:pt x="440217" y="2254"/>
                  <a:pt x="446604" y="4883"/>
                  <a:pt x="451863" y="10142"/>
                </a:cubicBezTo>
                <a:lnTo>
                  <a:pt x="494683" y="52961"/>
                </a:lnTo>
                <a:cubicBezTo>
                  <a:pt x="499940" y="58220"/>
                  <a:pt x="502570" y="64606"/>
                  <a:pt x="502570" y="72118"/>
                </a:cubicBezTo>
                <a:cubicBezTo>
                  <a:pt x="502570" y="79630"/>
                  <a:pt x="499940" y="86016"/>
                  <a:pt x="494683" y="91274"/>
                </a:cubicBezTo>
                <a:lnTo>
                  <a:pt x="468766" y="117191"/>
                </a:lnTo>
                <a:lnTo>
                  <a:pt x="387632" y="36059"/>
                </a:lnTo>
                <a:lnTo>
                  <a:pt x="413550" y="10142"/>
                </a:lnTo>
                <a:cubicBezTo>
                  <a:pt x="418808" y="4883"/>
                  <a:pt x="425194" y="2254"/>
                  <a:pt x="432706" y="2254"/>
                </a:cubicBezTo>
                <a:close/>
                <a:moveTo>
                  <a:pt x="81133" y="0"/>
                </a:moveTo>
                <a:lnTo>
                  <a:pt x="315515" y="0"/>
                </a:lnTo>
                <a:cubicBezTo>
                  <a:pt x="327347" y="0"/>
                  <a:pt x="338334" y="2348"/>
                  <a:pt x="348476" y="7043"/>
                </a:cubicBezTo>
                <a:cubicBezTo>
                  <a:pt x="351293" y="8357"/>
                  <a:pt x="352983" y="10517"/>
                  <a:pt x="353547" y="13522"/>
                </a:cubicBezTo>
                <a:cubicBezTo>
                  <a:pt x="354110" y="16715"/>
                  <a:pt x="353265" y="19438"/>
                  <a:pt x="351011" y="21692"/>
                </a:cubicBezTo>
                <a:lnTo>
                  <a:pt x="337207" y="35496"/>
                </a:lnTo>
                <a:cubicBezTo>
                  <a:pt x="334577" y="38125"/>
                  <a:pt x="331574" y="38876"/>
                  <a:pt x="328193" y="37749"/>
                </a:cubicBezTo>
                <a:cubicBezTo>
                  <a:pt x="323872" y="36622"/>
                  <a:pt x="319647" y="36059"/>
                  <a:pt x="315515" y="36059"/>
                </a:cubicBezTo>
                <a:lnTo>
                  <a:pt x="81133" y="36059"/>
                </a:lnTo>
                <a:cubicBezTo>
                  <a:pt x="68737" y="36059"/>
                  <a:pt x="58126" y="40472"/>
                  <a:pt x="49299" y="49299"/>
                </a:cubicBezTo>
                <a:cubicBezTo>
                  <a:pt x="40472" y="58126"/>
                  <a:pt x="36059" y="68737"/>
                  <a:pt x="36059" y="81133"/>
                </a:cubicBezTo>
                <a:lnTo>
                  <a:pt x="36059" y="315515"/>
                </a:lnTo>
                <a:cubicBezTo>
                  <a:pt x="36059" y="327911"/>
                  <a:pt x="40472" y="338522"/>
                  <a:pt x="49299" y="347349"/>
                </a:cubicBezTo>
                <a:cubicBezTo>
                  <a:pt x="58126" y="356176"/>
                  <a:pt x="68737" y="360589"/>
                  <a:pt x="81133" y="360589"/>
                </a:cubicBezTo>
                <a:lnTo>
                  <a:pt x="315515" y="360589"/>
                </a:lnTo>
                <a:cubicBezTo>
                  <a:pt x="327911" y="360589"/>
                  <a:pt x="338521" y="356176"/>
                  <a:pt x="347349" y="347349"/>
                </a:cubicBezTo>
                <a:cubicBezTo>
                  <a:pt x="356176" y="338522"/>
                  <a:pt x="360589" y="327911"/>
                  <a:pt x="360589" y="315515"/>
                </a:cubicBezTo>
                <a:lnTo>
                  <a:pt x="360589" y="280020"/>
                </a:lnTo>
                <a:cubicBezTo>
                  <a:pt x="360589" y="277579"/>
                  <a:pt x="361435" y="275513"/>
                  <a:pt x="363125" y="273822"/>
                </a:cubicBezTo>
                <a:lnTo>
                  <a:pt x="381154" y="255793"/>
                </a:lnTo>
                <a:cubicBezTo>
                  <a:pt x="383972" y="252976"/>
                  <a:pt x="387258" y="252318"/>
                  <a:pt x="391014" y="253821"/>
                </a:cubicBezTo>
                <a:cubicBezTo>
                  <a:pt x="394770" y="255323"/>
                  <a:pt x="396649" y="258047"/>
                  <a:pt x="396649" y="261991"/>
                </a:cubicBezTo>
                <a:lnTo>
                  <a:pt x="396649" y="315515"/>
                </a:lnTo>
                <a:cubicBezTo>
                  <a:pt x="396649" y="337865"/>
                  <a:pt x="388713" y="356974"/>
                  <a:pt x="372843" y="372844"/>
                </a:cubicBezTo>
                <a:cubicBezTo>
                  <a:pt x="356973" y="388713"/>
                  <a:pt x="337864" y="396648"/>
                  <a:pt x="315515" y="396648"/>
                </a:cubicBezTo>
                <a:lnTo>
                  <a:pt x="81133" y="396648"/>
                </a:lnTo>
                <a:cubicBezTo>
                  <a:pt x="58783" y="396648"/>
                  <a:pt x="39674" y="388713"/>
                  <a:pt x="23804" y="372844"/>
                </a:cubicBezTo>
                <a:cubicBezTo>
                  <a:pt x="7934" y="356974"/>
                  <a:pt x="0" y="337865"/>
                  <a:pt x="0" y="315515"/>
                </a:cubicBezTo>
                <a:lnTo>
                  <a:pt x="0" y="81133"/>
                </a:lnTo>
                <a:cubicBezTo>
                  <a:pt x="0" y="58784"/>
                  <a:pt x="7934" y="39674"/>
                  <a:pt x="23804" y="23805"/>
                </a:cubicBezTo>
                <a:cubicBezTo>
                  <a:pt x="39674" y="7935"/>
                  <a:pt x="58783" y="0"/>
                  <a:pt x="8113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59" name="Google Shape;159;g26b69ef2356_0_67"/>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4</a:t>
            </a:r>
            <a:r>
              <a:rPr lang="en-US" sz="3600" b="0" i="0" u="none" strike="noStrike" cap="none">
                <a:solidFill>
                  <a:srgbClr val="2F5496"/>
                </a:solidFill>
                <a:latin typeface="Arial"/>
                <a:ea typeface="Arial"/>
                <a:cs typeface="Arial"/>
                <a:sym typeface="Arial"/>
              </a:rPr>
              <a:t>. </a:t>
            </a:r>
            <a:r>
              <a:rPr lang="en-US" sz="3600">
                <a:solidFill>
                  <a:srgbClr val="2F5496"/>
                </a:solidFill>
              </a:rPr>
              <a:t>Khảo sát hệ thống</a:t>
            </a:r>
            <a:endParaRPr sz="3600" b="0" i="0" u="none" strike="noStrike" cap="none">
              <a:solidFill>
                <a:srgbClr val="C55A11"/>
              </a:solidFill>
              <a:latin typeface="Arial"/>
              <a:ea typeface="Arial"/>
              <a:cs typeface="Arial"/>
              <a:sym typeface="Arial"/>
            </a:endParaRPr>
          </a:p>
        </p:txBody>
      </p:sp>
      <p:pic>
        <p:nvPicPr>
          <p:cNvPr id="2050" name="Picture 2">
            <a:extLst>
              <a:ext uri="{FF2B5EF4-FFF2-40B4-BE49-F238E27FC236}">
                <a16:creationId xmlns:a16="http://schemas.microsoft.com/office/drawing/2014/main" id="{A497C39A-156C-6311-EC50-E5A5C3A4B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583" y="1369577"/>
            <a:ext cx="5201364" cy="465385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4;g2c13e4a2067_0_0">
            <a:extLst>
              <a:ext uri="{FF2B5EF4-FFF2-40B4-BE49-F238E27FC236}">
                <a16:creationId xmlns:a16="http://schemas.microsoft.com/office/drawing/2014/main" id="{C88CB174-6D48-FC3C-F3D1-1D39C3932DB5}"/>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6b69ef2356_0_77"/>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 name="Google Shape;166;g26b69ef2356_0_7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r>
              <a:rPr lang="en-US"/>
              <a:t>/44</a:t>
            </a:r>
            <a:endParaRPr/>
          </a:p>
        </p:txBody>
      </p:sp>
      <p:sp>
        <p:nvSpPr>
          <p:cNvPr id="167" name="Google Shape;167;g26b69ef2356_0_77"/>
          <p:cNvSpPr txBox="1"/>
          <p:nvPr/>
        </p:nvSpPr>
        <p:spPr>
          <a:xfrm>
            <a:off x="1369356" y="2329125"/>
            <a:ext cx="35997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a:solidFill>
                  <a:srgbClr val="000000"/>
                </a:solidFill>
                <a:effectLst/>
                <a:latin typeface="Calibri" panose="020F0502020204030204" pitchFamily="34" charset="0"/>
              </a:rPr>
              <a:t>Quy trình học trực tuyến</a:t>
            </a:r>
            <a:endParaRPr>
              <a:solidFill>
                <a:schemeClr val="dk1"/>
              </a:solidFill>
            </a:endParaRPr>
          </a:p>
        </p:txBody>
      </p:sp>
      <p:sp>
        <p:nvSpPr>
          <p:cNvPr id="169" name="Google Shape;169;g26b69ef2356_0_77"/>
          <p:cNvSpPr/>
          <p:nvPr/>
        </p:nvSpPr>
        <p:spPr>
          <a:xfrm>
            <a:off x="1030473" y="2347754"/>
            <a:ext cx="415877" cy="364916"/>
          </a:xfrm>
          <a:custGeom>
            <a:avLst/>
            <a:gdLst/>
            <a:ahLst/>
            <a:cxnLst/>
            <a:rect l="l" t="t" r="r" b="b"/>
            <a:pathLst>
              <a:path w="502570" h="396648" extrusionOk="0">
                <a:moveTo>
                  <a:pt x="240018" y="221988"/>
                </a:moveTo>
                <a:lnTo>
                  <a:pt x="207339" y="254666"/>
                </a:lnTo>
                <a:lnTo>
                  <a:pt x="207339" y="270442"/>
                </a:lnTo>
                <a:lnTo>
                  <a:pt x="234383" y="270442"/>
                </a:lnTo>
                <a:lnTo>
                  <a:pt x="234383" y="297486"/>
                </a:lnTo>
                <a:lnTo>
                  <a:pt x="250159" y="297486"/>
                </a:lnTo>
                <a:lnTo>
                  <a:pt x="282837" y="264808"/>
                </a:lnTo>
                <a:close/>
                <a:moveTo>
                  <a:pt x="369533" y="92471"/>
                </a:moveTo>
                <a:cubicBezTo>
                  <a:pt x="367984" y="92518"/>
                  <a:pt x="366411" y="93340"/>
                  <a:pt x="364815" y="94936"/>
                </a:cubicBezTo>
                <a:lnTo>
                  <a:pt x="266216" y="193535"/>
                </a:lnTo>
                <a:cubicBezTo>
                  <a:pt x="263023" y="196728"/>
                  <a:pt x="262929" y="199826"/>
                  <a:pt x="265935" y="202831"/>
                </a:cubicBezTo>
                <a:cubicBezTo>
                  <a:pt x="268939" y="205836"/>
                  <a:pt x="272038" y="205742"/>
                  <a:pt x="275231" y="202550"/>
                </a:cubicBezTo>
                <a:lnTo>
                  <a:pt x="373829" y="103951"/>
                </a:lnTo>
                <a:cubicBezTo>
                  <a:pt x="377022" y="100758"/>
                  <a:pt x="377115" y="97659"/>
                  <a:pt x="374112" y="94655"/>
                </a:cubicBezTo>
                <a:cubicBezTo>
                  <a:pt x="372610" y="93152"/>
                  <a:pt x="371083" y="92424"/>
                  <a:pt x="369533" y="92471"/>
                </a:cubicBezTo>
                <a:close/>
                <a:moveTo>
                  <a:pt x="369604" y="54088"/>
                </a:moveTo>
                <a:lnTo>
                  <a:pt x="450736" y="135221"/>
                </a:lnTo>
                <a:lnTo>
                  <a:pt x="261427" y="324530"/>
                </a:lnTo>
                <a:lnTo>
                  <a:pt x="180295" y="324530"/>
                </a:lnTo>
                <a:lnTo>
                  <a:pt x="180295" y="243398"/>
                </a:lnTo>
                <a:close/>
                <a:moveTo>
                  <a:pt x="432706" y="2254"/>
                </a:moveTo>
                <a:cubicBezTo>
                  <a:pt x="440217" y="2254"/>
                  <a:pt x="446604" y="4883"/>
                  <a:pt x="451863" y="10142"/>
                </a:cubicBezTo>
                <a:lnTo>
                  <a:pt x="494683" y="52961"/>
                </a:lnTo>
                <a:cubicBezTo>
                  <a:pt x="499940" y="58220"/>
                  <a:pt x="502570" y="64606"/>
                  <a:pt x="502570" y="72118"/>
                </a:cubicBezTo>
                <a:cubicBezTo>
                  <a:pt x="502570" y="79630"/>
                  <a:pt x="499940" y="86016"/>
                  <a:pt x="494683" y="91274"/>
                </a:cubicBezTo>
                <a:lnTo>
                  <a:pt x="468766" y="117191"/>
                </a:lnTo>
                <a:lnTo>
                  <a:pt x="387632" y="36059"/>
                </a:lnTo>
                <a:lnTo>
                  <a:pt x="413550" y="10142"/>
                </a:lnTo>
                <a:cubicBezTo>
                  <a:pt x="418808" y="4883"/>
                  <a:pt x="425194" y="2254"/>
                  <a:pt x="432706" y="2254"/>
                </a:cubicBezTo>
                <a:close/>
                <a:moveTo>
                  <a:pt x="81133" y="0"/>
                </a:moveTo>
                <a:lnTo>
                  <a:pt x="315515" y="0"/>
                </a:lnTo>
                <a:cubicBezTo>
                  <a:pt x="327347" y="0"/>
                  <a:pt x="338334" y="2348"/>
                  <a:pt x="348476" y="7043"/>
                </a:cubicBezTo>
                <a:cubicBezTo>
                  <a:pt x="351293" y="8357"/>
                  <a:pt x="352983" y="10517"/>
                  <a:pt x="353547" y="13522"/>
                </a:cubicBezTo>
                <a:cubicBezTo>
                  <a:pt x="354110" y="16715"/>
                  <a:pt x="353265" y="19438"/>
                  <a:pt x="351011" y="21692"/>
                </a:cubicBezTo>
                <a:lnTo>
                  <a:pt x="337207" y="35496"/>
                </a:lnTo>
                <a:cubicBezTo>
                  <a:pt x="334577" y="38125"/>
                  <a:pt x="331574" y="38876"/>
                  <a:pt x="328193" y="37749"/>
                </a:cubicBezTo>
                <a:cubicBezTo>
                  <a:pt x="323872" y="36622"/>
                  <a:pt x="319647" y="36059"/>
                  <a:pt x="315515" y="36059"/>
                </a:cubicBezTo>
                <a:lnTo>
                  <a:pt x="81133" y="36059"/>
                </a:lnTo>
                <a:cubicBezTo>
                  <a:pt x="68737" y="36059"/>
                  <a:pt x="58126" y="40472"/>
                  <a:pt x="49299" y="49299"/>
                </a:cubicBezTo>
                <a:cubicBezTo>
                  <a:pt x="40472" y="58126"/>
                  <a:pt x="36059" y="68737"/>
                  <a:pt x="36059" y="81133"/>
                </a:cubicBezTo>
                <a:lnTo>
                  <a:pt x="36059" y="315515"/>
                </a:lnTo>
                <a:cubicBezTo>
                  <a:pt x="36059" y="327911"/>
                  <a:pt x="40472" y="338522"/>
                  <a:pt x="49299" y="347349"/>
                </a:cubicBezTo>
                <a:cubicBezTo>
                  <a:pt x="58126" y="356176"/>
                  <a:pt x="68737" y="360589"/>
                  <a:pt x="81133" y="360589"/>
                </a:cubicBezTo>
                <a:lnTo>
                  <a:pt x="315515" y="360589"/>
                </a:lnTo>
                <a:cubicBezTo>
                  <a:pt x="327911" y="360589"/>
                  <a:pt x="338521" y="356176"/>
                  <a:pt x="347349" y="347349"/>
                </a:cubicBezTo>
                <a:cubicBezTo>
                  <a:pt x="356176" y="338522"/>
                  <a:pt x="360589" y="327911"/>
                  <a:pt x="360589" y="315515"/>
                </a:cubicBezTo>
                <a:lnTo>
                  <a:pt x="360589" y="280020"/>
                </a:lnTo>
                <a:cubicBezTo>
                  <a:pt x="360589" y="277579"/>
                  <a:pt x="361435" y="275513"/>
                  <a:pt x="363125" y="273822"/>
                </a:cubicBezTo>
                <a:lnTo>
                  <a:pt x="381154" y="255793"/>
                </a:lnTo>
                <a:cubicBezTo>
                  <a:pt x="383972" y="252976"/>
                  <a:pt x="387258" y="252318"/>
                  <a:pt x="391014" y="253821"/>
                </a:cubicBezTo>
                <a:cubicBezTo>
                  <a:pt x="394770" y="255323"/>
                  <a:pt x="396649" y="258047"/>
                  <a:pt x="396649" y="261991"/>
                </a:cubicBezTo>
                <a:lnTo>
                  <a:pt x="396649" y="315515"/>
                </a:lnTo>
                <a:cubicBezTo>
                  <a:pt x="396649" y="337865"/>
                  <a:pt x="388713" y="356974"/>
                  <a:pt x="372843" y="372844"/>
                </a:cubicBezTo>
                <a:cubicBezTo>
                  <a:pt x="356973" y="388713"/>
                  <a:pt x="337864" y="396648"/>
                  <a:pt x="315515" y="396648"/>
                </a:cubicBezTo>
                <a:lnTo>
                  <a:pt x="81133" y="396648"/>
                </a:lnTo>
                <a:cubicBezTo>
                  <a:pt x="58783" y="396648"/>
                  <a:pt x="39674" y="388713"/>
                  <a:pt x="23804" y="372844"/>
                </a:cubicBezTo>
                <a:cubicBezTo>
                  <a:pt x="7934" y="356974"/>
                  <a:pt x="0" y="337865"/>
                  <a:pt x="0" y="315515"/>
                </a:cubicBezTo>
                <a:lnTo>
                  <a:pt x="0" y="81133"/>
                </a:lnTo>
                <a:cubicBezTo>
                  <a:pt x="0" y="58784"/>
                  <a:pt x="7934" y="39674"/>
                  <a:pt x="23804" y="23805"/>
                </a:cubicBezTo>
                <a:cubicBezTo>
                  <a:pt x="39674" y="7935"/>
                  <a:pt x="58783" y="0"/>
                  <a:pt x="8113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70" name="Google Shape;170;g26b69ef2356_0_77"/>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4</a:t>
            </a:r>
            <a:r>
              <a:rPr lang="en-US" sz="3600" b="0" i="0" u="none" strike="noStrike" cap="none">
                <a:solidFill>
                  <a:srgbClr val="2F5496"/>
                </a:solidFill>
                <a:latin typeface="Arial"/>
                <a:ea typeface="Arial"/>
                <a:cs typeface="Arial"/>
                <a:sym typeface="Arial"/>
              </a:rPr>
              <a:t>. </a:t>
            </a:r>
            <a:r>
              <a:rPr lang="en-US" sz="3600">
                <a:solidFill>
                  <a:srgbClr val="2F5496"/>
                </a:solidFill>
              </a:rPr>
              <a:t>Khảo sát hệ thống</a:t>
            </a:r>
            <a:endParaRPr sz="3600" b="0" i="0" u="none" strike="noStrike" cap="none">
              <a:solidFill>
                <a:srgbClr val="C55A11"/>
              </a:solidFill>
              <a:latin typeface="Arial"/>
              <a:ea typeface="Arial"/>
              <a:cs typeface="Arial"/>
              <a:sym typeface="Arial"/>
            </a:endParaRPr>
          </a:p>
        </p:txBody>
      </p:sp>
      <p:pic>
        <p:nvPicPr>
          <p:cNvPr id="3074" name="Picture 2">
            <a:extLst>
              <a:ext uri="{FF2B5EF4-FFF2-40B4-BE49-F238E27FC236}">
                <a16:creationId xmlns:a16="http://schemas.microsoft.com/office/drawing/2014/main" id="{AEB077EF-777B-9D6B-40FD-07776F5F1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1587" y="1804312"/>
            <a:ext cx="5076825" cy="448984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4;g2c13e4a2067_0_0">
            <a:extLst>
              <a:ext uri="{FF2B5EF4-FFF2-40B4-BE49-F238E27FC236}">
                <a16:creationId xmlns:a16="http://schemas.microsoft.com/office/drawing/2014/main" id="{3FDCE2B0-E49B-7832-27A7-1CEC98326811}"/>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6b69ef2356_0_87"/>
          <p:cNvSpPr/>
          <p:nvPr/>
        </p:nvSpPr>
        <p:spPr>
          <a:xfrm rot="10800000" flipH="1">
            <a:off x="378238" y="1070506"/>
            <a:ext cx="9649709" cy="45600"/>
          </a:xfrm>
          <a:custGeom>
            <a:avLst/>
            <a:gdLst/>
            <a:ahLst/>
            <a:cxnLst/>
            <a:rect l="l" t="t" r="r" b="b"/>
            <a:pathLst>
              <a:path w="8446135" h="120000" extrusionOk="0">
                <a:moveTo>
                  <a:pt x="0" y="0"/>
                </a:moveTo>
                <a:lnTo>
                  <a:pt x="8446135" y="0"/>
                </a:lnTo>
              </a:path>
            </a:pathLst>
          </a:custGeom>
          <a:noFill/>
          <a:ln w="38100" cap="flat" cmpd="sng">
            <a:solidFill>
              <a:srgbClr val="5B9BD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7" name="Google Shape;177;g26b69ef2356_0_8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r>
              <a:rPr lang="en-US"/>
              <a:t>/44</a:t>
            </a:r>
            <a:endParaRPr/>
          </a:p>
        </p:txBody>
      </p:sp>
      <p:sp>
        <p:nvSpPr>
          <p:cNvPr id="178" name="Google Shape;178;g26b69ef2356_0_87"/>
          <p:cNvSpPr/>
          <p:nvPr/>
        </p:nvSpPr>
        <p:spPr>
          <a:xfrm>
            <a:off x="1030473" y="2347754"/>
            <a:ext cx="415877" cy="364916"/>
          </a:xfrm>
          <a:custGeom>
            <a:avLst/>
            <a:gdLst/>
            <a:ahLst/>
            <a:cxnLst/>
            <a:rect l="l" t="t" r="r" b="b"/>
            <a:pathLst>
              <a:path w="502570" h="396648" extrusionOk="0">
                <a:moveTo>
                  <a:pt x="240018" y="221988"/>
                </a:moveTo>
                <a:lnTo>
                  <a:pt x="207339" y="254666"/>
                </a:lnTo>
                <a:lnTo>
                  <a:pt x="207339" y="270442"/>
                </a:lnTo>
                <a:lnTo>
                  <a:pt x="234383" y="270442"/>
                </a:lnTo>
                <a:lnTo>
                  <a:pt x="234383" y="297486"/>
                </a:lnTo>
                <a:lnTo>
                  <a:pt x="250159" y="297486"/>
                </a:lnTo>
                <a:lnTo>
                  <a:pt x="282837" y="264808"/>
                </a:lnTo>
                <a:close/>
                <a:moveTo>
                  <a:pt x="369533" y="92471"/>
                </a:moveTo>
                <a:cubicBezTo>
                  <a:pt x="367984" y="92518"/>
                  <a:pt x="366411" y="93340"/>
                  <a:pt x="364815" y="94936"/>
                </a:cubicBezTo>
                <a:lnTo>
                  <a:pt x="266216" y="193535"/>
                </a:lnTo>
                <a:cubicBezTo>
                  <a:pt x="263023" y="196728"/>
                  <a:pt x="262929" y="199826"/>
                  <a:pt x="265935" y="202831"/>
                </a:cubicBezTo>
                <a:cubicBezTo>
                  <a:pt x="268939" y="205836"/>
                  <a:pt x="272038" y="205742"/>
                  <a:pt x="275231" y="202550"/>
                </a:cubicBezTo>
                <a:lnTo>
                  <a:pt x="373829" y="103951"/>
                </a:lnTo>
                <a:cubicBezTo>
                  <a:pt x="377022" y="100758"/>
                  <a:pt x="377115" y="97659"/>
                  <a:pt x="374112" y="94655"/>
                </a:cubicBezTo>
                <a:cubicBezTo>
                  <a:pt x="372610" y="93152"/>
                  <a:pt x="371083" y="92424"/>
                  <a:pt x="369533" y="92471"/>
                </a:cubicBezTo>
                <a:close/>
                <a:moveTo>
                  <a:pt x="369604" y="54088"/>
                </a:moveTo>
                <a:lnTo>
                  <a:pt x="450736" y="135221"/>
                </a:lnTo>
                <a:lnTo>
                  <a:pt x="261427" y="324530"/>
                </a:lnTo>
                <a:lnTo>
                  <a:pt x="180295" y="324530"/>
                </a:lnTo>
                <a:lnTo>
                  <a:pt x="180295" y="243398"/>
                </a:lnTo>
                <a:close/>
                <a:moveTo>
                  <a:pt x="432706" y="2254"/>
                </a:moveTo>
                <a:cubicBezTo>
                  <a:pt x="440217" y="2254"/>
                  <a:pt x="446604" y="4883"/>
                  <a:pt x="451863" y="10142"/>
                </a:cubicBezTo>
                <a:lnTo>
                  <a:pt x="494683" y="52961"/>
                </a:lnTo>
                <a:cubicBezTo>
                  <a:pt x="499940" y="58220"/>
                  <a:pt x="502570" y="64606"/>
                  <a:pt x="502570" y="72118"/>
                </a:cubicBezTo>
                <a:cubicBezTo>
                  <a:pt x="502570" y="79630"/>
                  <a:pt x="499940" y="86016"/>
                  <a:pt x="494683" y="91274"/>
                </a:cubicBezTo>
                <a:lnTo>
                  <a:pt x="468766" y="117191"/>
                </a:lnTo>
                <a:lnTo>
                  <a:pt x="387632" y="36059"/>
                </a:lnTo>
                <a:lnTo>
                  <a:pt x="413550" y="10142"/>
                </a:lnTo>
                <a:cubicBezTo>
                  <a:pt x="418808" y="4883"/>
                  <a:pt x="425194" y="2254"/>
                  <a:pt x="432706" y="2254"/>
                </a:cubicBezTo>
                <a:close/>
                <a:moveTo>
                  <a:pt x="81133" y="0"/>
                </a:moveTo>
                <a:lnTo>
                  <a:pt x="315515" y="0"/>
                </a:lnTo>
                <a:cubicBezTo>
                  <a:pt x="327347" y="0"/>
                  <a:pt x="338334" y="2348"/>
                  <a:pt x="348476" y="7043"/>
                </a:cubicBezTo>
                <a:cubicBezTo>
                  <a:pt x="351293" y="8357"/>
                  <a:pt x="352983" y="10517"/>
                  <a:pt x="353547" y="13522"/>
                </a:cubicBezTo>
                <a:cubicBezTo>
                  <a:pt x="354110" y="16715"/>
                  <a:pt x="353265" y="19438"/>
                  <a:pt x="351011" y="21692"/>
                </a:cubicBezTo>
                <a:lnTo>
                  <a:pt x="337207" y="35496"/>
                </a:lnTo>
                <a:cubicBezTo>
                  <a:pt x="334577" y="38125"/>
                  <a:pt x="331574" y="38876"/>
                  <a:pt x="328193" y="37749"/>
                </a:cubicBezTo>
                <a:cubicBezTo>
                  <a:pt x="323872" y="36622"/>
                  <a:pt x="319647" y="36059"/>
                  <a:pt x="315515" y="36059"/>
                </a:cubicBezTo>
                <a:lnTo>
                  <a:pt x="81133" y="36059"/>
                </a:lnTo>
                <a:cubicBezTo>
                  <a:pt x="68737" y="36059"/>
                  <a:pt x="58126" y="40472"/>
                  <a:pt x="49299" y="49299"/>
                </a:cubicBezTo>
                <a:cubicBezTo>
                  <a:pt x="40472" y="58126"/>
                  <a:pt x="36059" y="68737"/>
                  <a:pt x="36059" y="81133"/>
                </a:cubicBezTo>
                <a:lnTo>
                  <a:pt x="36059" y="315515"/>
                </a:lnTo>
                <a:cubicBezTo>
                  <a:pt x="36059" y="327911"/>
                  <a:pt x="40472" y="338522"/>
                  <a:pt x="49299" y="347349"/>
                </a:cubicBezTo>
                <a:cubicBezTo>
                  <a:pt x="58126" y="356176"/>
                  <a:pt x="68737" y="360589"/>
                  <a:pt x="81133" y="360589"/>
                </a:cubicBezTo>
                <a:lnTo>
                  <a:pt x="315515" y="360589"/>
                </a:lnTo>
                <a:cubicBezTo>
                  <a:pt x="327911" y="360589"/>
                  <a:pt x="338521" y="356176"/>
                  <a:pt x="347349" y="347349"/>
                </a:cubicBezTo>
                <a:cubicBezTo>
                  <a:pt x="356176" y="338522"/>
                  <a:pt x="360589" y="327911"/>
                  <a:pt x="360589" y="315515"/>
                </a:cubicBezTo>
                <a:lnTo>
                  <a:pt x="360589" y="280020"/>
                </a:lnTo>
                <a:cubicBezTo>
                  <a:pt x="360589" y="277579"/>
                  <a:pt x="361435" y="275513"/>
                  <a:pt x="363125" y="273822"/>
                </a:cubicBezTo>
                <a:lnTo>
                  <a:pt x="381154" y="255793"/>
                </a:lnTo>
                <a:cubicBezTo>
                  <a:pt x="383972" y="252976"/>
                  <a:pt x="387258" y="252318"/>
                  <a:pt x="391014" y="253821"/>
                </a:cubicBezTo>
                <a:cubicBezTo>
                  <a:pt x="394770" y="255323"/>
                  <a:pt x="396649" y="258047"/>
                  <a:pt x="396649" y="261991"/>
                </a:cubicBezTo>
                <a:lnTo>
                  <a:pt x="396649" y="315515"/>
                </a:lnTo>
                <a:cubicBezTo>
                  <a:pt x="396649" y="337865"/>
                  <a:pt x="388713" y="356974"/>
                  <a:pt x="372843" y="372844"/>
                </a:cubicBezTo>
                <a:cubicBezTo>
                  <a:pt x="356973" y="388713"/>
                  <a:pt x="337864" y="396648"/>
                  <a:pt x="315515" y="396648"/>
                </a:cubicBezTo>
                <a:lnTo>
                  <a:pt x="81133" y="396648"/>
                </a:lnTo>
                <a:cubicBezTo>
                  <a:pt x="58783" y="396648"/>
                  <a:pt x="39674" y="388713"/>
                  <a:pt x="23804" y="372844"/>
                </a:cubicBezTo>
                <a:cubicBezTo>
                  <a:pt x="7934" y="356974"/>
                  <a:pt x="0" y="337865"/>
                  <a:pt x="0" y="315515"/>
                </a:cubicBezTo>
                <a:lnTo>
                  <a:pt x="0" y="81133"/>
                </a:lnTo>
                <a:cubicBezTo>
                  <a:pt x="0" y="58784"/>
                  <a:pt x="7934" y="39674"/>
                  <a:pt x="23804" y="23805"/>
                </a:cubicBezTo>
                <a:cubicBezTo>
                  <a:pt x="39674" y="7935"/>
                  <a:pt x="58783" y="0"/>
                  <a:pt x="8113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79" name="Google Shape;179;g26b69ef2356_0_87"/>
          <p:cNvSpPr txBox="1"/>
          <p:nvPr/>
        </p:nvSpPr>
        <p:spPr>
          <a:xfrm>
            <a:off x="1369356" y="2329125"/>
            <a:ext cx="35997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a:solidFill>
                  <a:srgbClr val="000000"/>
                </a:solidFill>
                <a:effectLst/>
                <a:latin typeface="Calibri" panose="020F0502020204030204" pitchFamily="34" charset="0"/>
              </a:rPr>
              <a:t>Quy trình thi trực tuyến</a:t>
            </a:r>
            <a:endParaRPr>
              <a:solidFill>
                <a:schemeClr val="dk1"/>
              </a:solidFill>
            </a:endParaRPr>
          </a:p>
        </p:txBody>
      </p:sp>
      <p:sp>
        <p:nvSpPr>
          <p:cNvPr id="180" name="Google Shape;180;g26b69ef2356_0_87"/>
          <p:cNvSpPr txBox="1"/>
          <p:nvPr/>
        </p:nvSpPr>
        <p:spPr>
          <a:xfrm>
            <a:off x="497908" y="563839"/>
            <a:ext cx="10855800" cy="498600"/>
          </a:xfrm>
          <a:prstGeom prst="rect">
            <a:avLst/>
          </a:prstGeom>
          <a:noFill/>
          <a:ln>
            <a:noFill/>
          </a:ln>
        </p:spPr>
        <p:txBody>
          <a:bodyPr spcFirstLastPara="1" wrap="square" lIns="0" tIns="0" rIns="0" bIns="0" anchor="b" anchorCtr="0">
            <a:spAutoFit/>
          </a:bodyPr>
          <a:lstStyle/>
          <a:p>
            <a:pPr marL="13333" marR="0" lvl="0" indent="0" algn="l" rtl="0">
              <a:lnSpc>
                <a:spcPct val="90000"/>
              </a:lnSpc>
              <a:spcBef>
                <a:spcPts val="0"/>
              </a:spcBef>
              <a:spcAft>
                <a:spcPts val="0"/>
              </a:spcAft>
              <a:buClr>
                <a:srgbClr val="2F5496"/>
              </a:buClr>
              <a:buSzPts val="3600"/>
              <a:buFont typeface="Arial"/>
              <a:buNone/>
            </a:pPr>
            <a:r>
              <a:rPr lang="en-US" sz="3600">
                <a:solidFill>
                  <a:srgbClr val="2F5496"/>
                </a:solidFill>
              </a:rPr>
              <a:t>4</a:t>
            </a:r>
            <a:r>
              <a:rPr lang="en-US" sz="3600" b="0" i="0" u="none" strike="noStrike" cap="none">
                <a:solidFill>
                  <a:srgbClr val="2F5496"/>
                </a:solidFill>
                <a:latin typeface="Arial"/>
                <a:ea typeface="Arial"/>
                <a:cs typeface="Arial"/>
                <a:sym typeface="Arial"/>
              </a:rPr>
              <a:t>. </a:t>
            </a:r>
            <a:r>
              <a:rPr lang="en-US" sz="3600">
                <a:solidFill>
                  <a:srgbClr val="2F5496"/>
                </a:solidFill>
              </a:rPr>
              <a:t>Khảo sát hệ thống</a:t>
            </a:r>
            <a:endParaRPr sz="3600" b="0" i="0" u="none" strike="noStrike" cap="none">
              <a:solidFill>
                <a:srgbClr val="C55A11"/>
              </a:solidFill>
              <a:latin typeface="Arial"/>
              <a:ea typeface="Arial"/>
              <a:cs typeface="Arial"/>
              <a:sym typeface="Arial"/>
            </a:endParaRPr>
          </a:p>
        </p:txBody>
      </p:sp>
      <p:pic>
        <p:nvPicPr>
          <p:cNvPr id="4098" name="Picture 2">
            <a:extLst>
              <a:ext uri="{FF2B5EF4-FFF2-40B4-BE49-F238E27FC236}">
                <a16:creationId xmlns:a16="http://schemas.microsoft.com/office/drawing/2014/main" id="{37CAADCE-695D-FEF4-39BC-2BC767B84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999" y="1368400"/>
            <a:ext cx="5116948" cy="535305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4;g2c13e4a2067_0_0">
            <a:extLst>
              <a:ext uri="{FF2B5EF4-FFF2-40B4-BE49-F238E27FC236}">
                <a16:creationId xmlns:a16="http://schemas.microsoft.com/office/drawing/2014/main" id="{2B25C1BF-404F-1664-73FA-22A153D4A409}"/>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14/08/2024</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1034</Words>
  <Application>Microsoft Office PowerPoint</Application>
  <PresentationFormat>Widescreen</PresentationFormat>
  <Paragraphs>230</Paragraphs>
  <Slides>44</Slides>
  <Notes>44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Arial</vt:lpstr>
      <vt:lpstr>Calibri</vt:lpstr>
      <vt:lpstr>Office Theme</vt:lpstr>
      <vt:lpstr>WEBSITE LỚP HỌC TRỰC TUYẾN CHO TRUNG TÂM TIẾNG ANH IELTS FIGHTER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LỚP HỌC TRỰC TUYẾN CHO TRUNG TÂM TIẾNG ANH IELTS FIGHTER </dc:title>
  <dc:creator>Admin</dc:creator>
  <cp:lastModifiedBy>Nguyen Ha</cp:lastModifiedBy>
  <cp:revision>2</cp:revision>
  <dcterms:created xsi:type="dcterms:W3CDTF">2024-01-10T07:20:29Z</dcterms:created>
  <dcterms:modified xsi:type="dcterms:W3CDTF">2024-04-18T15:35:10Z</dcterms:modified>
</cp:coreProperties>
</file>