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9144000" cy="6858000" type="screen4x3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28650" y="365125"/>
            <a:ext cx="78867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GB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GB" altLang="en-US"/>
          </a:p>
        </p:txBody>
      </p:sp>
      <p:sp>
        <p:nvSpPr>
          <p:cNvPr id="6" name="Text Box 5"/>
          <p:cNvSpPr txBox="1"/>
          <p:nvPr/>
        </p:nvSpPr>
        <p:spPr>
          <a:xfrm>
            <a:off x="1054735" y="396875"/>
            <a:ext cx="57365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GB" sz="2400" b="1">
                <a:solidFill>
                  <a:schemeClr val="bg1"/>
                </a:solidFill>
              </a:rPr>
              <a:t>SAFE DRIVING IN VIET NAM</a:t>
            </a:r>
            <a:endParaRPr lang="en-US" altLang="en-GB" sz="2400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</Words>
  <Application>WPS Presentation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1" baseType="lpstr">
      <vt:lpstr>Arial</vt:lpstr>
      <vt:lpstr>SimSun</vt:lpstr>
      <vt:lpstr>Wingdings</vt:lpstr>
      <vt:lpstr/>
      <vt:lpstr>Arial Unicode MS</vt:lpstr>
      <vt:lpstr>Calibri Light</vt:lpstr>
      <vt:lpstr>Calibri</vt:lpstr>
      <vt:lpstr>Microsoft YaHei</vt:lpstr>
      <vt:lpstr>Segoe Print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lanh.nguyen</dc:creator>
  <cp:lastModifiedBy>lanh.nguyen</cp:lastModifiedBy>
  <cp:revision>1</cp:revision>
  <dcterms:created xsi:type="dcterms:W3CDTF">2018-06-25T09:57:41Z</dcterms:created>
  <dcterms:modified xsi:type="dcterms:W3CDTF">2018-06-25T09:57:41Z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2057-10.2.0.6020</vt:lpwstr>
  </property>
</Properties>
</file>