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4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92BC-C80C-4014-A999-4CD72436A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94A21-26B2-4A1D-BD9D-45E93CAE2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0E255-E9BE-4F6D-BB38-1A8E1C9E9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E8DA-4C16-4FA9-8526-654530A4D43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68B21-BA4F-4720-9039-9413AD80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1F5C4-0B94-44B4-8FEA-62792835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C5E4-03AF-44BB-AF68-8A21294D3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6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2AE6-46F8-4F11-989F-443C5615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97839-A8D0-4F9A-8C25-E6E22A3FF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A3DCA-EE4E-45E2-A110-C88348FC7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E8DA-4C16-4FA9-8526-654530A4D43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38CCD-0D9D-4F4D-BBB6-7688E5962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8FEBA-8B3F-4C8F-BF5E-AF6B7888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C5E4-03AF-44BB-AF68-8A21294D3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6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0FF4C1-3497-4777-80B4-4775A1304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CCFB7-F87E-4E61-A2DD-13550B0F6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23237-2AAF-4501-B039-251F4A86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E8DA-4C16-4FA9-8526-654530A4D43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21F6-080A-4894-B529-82E09C209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67520-163B-4E6F-B166-DADEE7B8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C5E4-03AF-44BB-AF68-8A21294D3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0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B90B-FDC8-4812-A5BD-74A53A36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B35E-2CCD-4FFA-B2F5-4E586340B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E2260-7F50-4380-A6A1-35A774CAF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E8DA-4C16-4FA9-8526-654530A4D43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6B2C3-DAA7-4D87-B8C8-0530A14B7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D21F3-DE86-486A-B784-06EC6FF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C5E4-03AF-44BB-AF68-8A21294D3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9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5D5E0-CB15-44B6-AC4F-6CA9D4FD2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FB776-69BD-40EE-AF7E-714C7A137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7E2C9-BDF3-4849-9C1F-36368A76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E8DA-4C16-4FA9-8526-654530A4D43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96B9E-8554-4ABA-990C-D23702705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88CC9-799F-41B0-BE3A-1AE36EF59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C5E4-03AF-44BB-AF68-8A21294D3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5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0688-7506-4DF8-AC99-0F69091C3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E4067-C52C-49FA-B496-9A2BB50923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55C83-7EC7-4A04-9CA1-754DF86B9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A01D7-BA1D-45AE-AC59-6864FB94D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E8DA-4C16-4FA9-8526-654530A4D43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DE145-63C6-475B-9508-7C4F24DCD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F55F-9247-45FB-BC3F-54CDB333B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C5E4-03AF-44BB-AF68-8A21294D3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B8C3-FF71-456C-BCCE-6A7AEBDDC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09527-D3D5-4958-B17E-6D6F0945C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D02D6-ABDD-48E7-9871-BCDA89C6A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2C556-3992-4C35-A95A-EC865EACB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CC2174-D080-4B85-B69F-5497091C7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5B9053-5586-4BCC-91BB-C129203DC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E8DA-4C16-4FA9-8526-654530A4D43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FB0D68-3EFA-476C-9885-46676552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C5D0AC-C2E9-4A14-9E9F-C3569BF4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C5E4-03AF-44BB-AF68-8A21294D3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9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3D67-A760-43FE-A7F7-461723A20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4E9BF1-402E-4C78-918A-7FE8584D6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E8DA-4C16-4FA9-8526-654530A4D43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71D46-B224-4F66-91AC-46B18ABD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26911-D2A6-4392-8B4E-E8D6E245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C5E4-03AF-44BB-AF68-8A21294D3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8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44645F-1022-4BDB-BFB2-040F6B0BA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E8DA-4C16-4FA9-8526-654530A4D43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CC1D7-7D70-45EC-A511-71B44CB10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D2924-5968-42CF-9697-38AF7C15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C5E4-03AF-44BB-AF68-8A21294D3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6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2680B-6865-48F6-A7E9-CC200DA8B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73627-2A07-42AD-BFC0-C582E574C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9DCCF-4137-4BCB-9F8C-3677D16F5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46AE4-C36E-4018-8C49-C699969A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E8DA-4C16-4FA9-8526-654530A4D43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31694-A64C-4EEF-9D9A-D4990F020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6845B-A455-495C-BA61-B06C82E6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C5E4-03AF-44BB-AF68-8A21294D3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9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F0E6D-CE33-4371-B787-020BFD1D3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34F614-4549-4628-A278-D75F6B4684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8E85B-6AD8-459E-8D41-767C5D0CB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9A5B2-A30B-437B-8A4F-517384FDC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E8DA-4C16-4FA9-8526-654530A4D43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5A151-9E16-4E65-B7B1-8A5E4759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9610C-A330-4127-9D8B-F850E99E1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C5E4-03AF-44BB-AF68-8A21294D3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3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BB893-E318-452D-998E-EE695F6B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53187-99DB-4D6B-9F62-38665049F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EF25C-4348-4D1E-AEE4-96C7EFA2D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0E8DA-4C16-4FA9-8526-654530A4D43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F8AD3-4121-45F5-98B1-9719D89A3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A3069-B26E-4A1C-B470-224B3EE7A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3C5E4-03AF-44BB-AF68-8A21294D3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1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18298-E512-45D2-9068-ACDAFA3A88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6240A-B46D-4167-84E0-E96E39E051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Nguyễn</a:t>
            </a:r>
            <a:r>
              <a:rPr lang="en-US" dirty="0"/>
              <a:t> Anh</a:t>
            </a:r>
          </a:p>
          <a:p>
            <a:r>
              <a:rPr lang="en-US" dirty="0" err="1"/>
              <a:t>Phòng</a:t>
            </a:r>
            <a:r>
              <a:rPr lang="en-US" dirty="0"/>
              <a:t>: An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–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ty Viettel telecom</a:t>
            </a:r>
          </a:p>
        </p:txBody>
      </p:sp>
    </p:spTree>
    <p:extLst>
      <p:ext uri="{BB962C8B-B14F-4D97-AF65-F5344CB8AC3E}">
        <p14:creationId xmlns:p14="http://schemas.microsoft.com/office/powerpoint/2010/main" val="2774970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22681-401D-4819-BEBE-A2B152A5B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10" y="102094"/>
            <a:ext cx="10515600" cy="1325563"/>
          </a:xfrm>
        </p:spPr>
        <p:txBody>
          <a:bodyPr/>
          <a:lstStyle/>
          <a:p>
            <a:r>
              <a:rPr lang="en-US" dirty="0"/>
              <a:t>1) Review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492EB-F628-4F78-9556-D6FCE3363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10" y="116289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,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code: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Data Validation.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Authentication.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Session Management.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Authorization.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Cryptography.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Error Handling.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Logging.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Security Configuration.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7D6B58-1776-46C6-88F3-88A66E6E7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8801"/>
            <a:ext cx="4419600" cy="469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59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C55D8-2FCF-4B90-8060-BD70A8BD1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421" y="449830"/>
            <a:ext cx="10515600" cy="4351338"/>
          </a:xfrm>
        </p:spPr>
        <p:txBody>
          <a:bodyPr/>
          <a:lstStyle/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PYC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source code.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guideline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đoàn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OWASP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PYC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code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,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source code,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59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0C45F-1432-458C-9FEA-4AE4392DB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794"/>
            <a:ext cx="10515600" cy="4351338"/>
          </a:xfrm>
        </p:spPr>
        <p:txBody>
          <a:bodyPr/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review code,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tool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.</a:t>
            </a:r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tool </a:t>
            </a:r>
            <a:r>
              <a:rPr lang="en-US" dirty="0" err="1"/>
              <a:t>hữa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review code: </a:t>
            </a:r>
          </a:p>
          <a:p>
            <a:pPr lvl="1"/>
            <a:r>
              <a:rPr lang="en-US" dirty="0" err="1"/>
              <a:t>Snyk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CodeQL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SonarCloud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SonarQube.</a:t>
            </a:r>
          </a:p>
          <a:p>
            <a:pPr lvl="1"/>
            <a:r>
              <a:rPr lang="en-US" dirty="0"/>
              <a:t>…..</a:t>
            </a:r>
          </a:p>
        </p:txBody>
      </p:sp>
      <p:pic>
        <p:nvPicPr>
          <p:cNvPr id="1026" name="Picture 2" descr="Snyk | Developer security | Develop fast. Stay secure.">
            <a:extLst>
              <a:ext uri="{FF2B5EF4-FFF2-40B4-BE49-F238E27FC236}">
                <a16:creationId xmlns:a16="http://schemas.microsoft.com/office/drawing/2014/main" id="{1A3D8860-5B8F-464F-BF04-99C4C0F35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44" y="3790548"/>
            <a:ext cx="4718196" cy="252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75DE14-4296-4B30-B593-5E701277C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56" y="3790549"/>
            <a:ext cx="5176183" cy="252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1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60496-B387-4EC4-AFBE-7ACAC84CA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365" y="751834"/>
            <a:ext cx="10515600" cy="4351338"/>
          </a:xfrm>
        </p:spPr>
        <p:txBody>
          <a:bodyPr/>
          <a:lstStyle/>
          <a:p>
            <a:r>
              <a:rPr lang="en-US" dirty="0"/>
              <a:t>Tools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ở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5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94D8F-4808-4658-8C00-7A1DAB79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011"/>
            <a:ext cx="10515600" cy="1325563"/>
          </a:xfrm>
        </p:spPr>
        <p:txBody>
          <a:bodyPr/>
          <a:lstStyle/>
          <a:p>
            <a:r>
              <a:rPr lang="en-US" dirty="0"/>
              <a:t>2)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6741-417F-4E26-9BE2-3388BCBDC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286"/>
            <a:ext cx="10515600" cy="4351338"/>
          </a:xfrm>
        </p:spPr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: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2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web…..</a:t>
            </a:r>
          </a:p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đoàn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checklist </a:t>
            </a:r>
            <a:r>
              <a:rPr lang="en-US" dirty="0" err="1"/>
              <a:t>của</a:t>
            </a:r>
            <a:r>
              <a:rPr lang="en-US" dirty="0"/>
              <a:t> OWASP.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sót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10C908-CE1E-40C6-BE2B-624D98777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861" y="2849185"/>
            <a:ext cx="7087586" cy="316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782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7E2C8-7206-44F6-8E5F-6C4E1FC22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587" y="617610"/>
            <a:ext cx="10515600" cy="4351338"/>
          </a:xfrm>
        </p:spPr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2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web,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2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2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2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3218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26489-76AD-4840-899F-1174F39AE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809" y="491775"/>
            <a:ext cx="10515600" cy="4351338"/>
          </a:xfrm>
        </p:spPr>
        <p:txBody>
          <a:bodyPr/>
          <a:lstStyle/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DEV, 2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ý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.</a:t>
            </a:r>
          </a:p>
          <a:p>
            <a:r>
              <a:rPr lang="en-US" dirty="0"/>
              <a:t>Khi </a:t>
            </a:r>
            <a:r>
              <a:rPr lang="en-US" dirty="0" err="1"/>
              <a:t>đội</a:t>
            </a:r>
            <a:r>
              <a:rPr lang="en-US" dirty="0"/>
              <a:t> DEV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fix </a:t>
            </a:r>
            <a:r>
              <a:rPr lang="en-US" dirty="0" err="1"/>
              <a:t>lỗi</a:t>
            </a:r>
            <a:r>
              <a:rPr lang="en-US" dirty="0"/>
              <a:t>,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fix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11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319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Báo cáo thử việc</vt:lpstr>
      <vt:lpstr>1) Review code</vt:lpstr>
      <vt:lpstr>PowerPoint Presentation</vt:lpstr>
      <vt:lpstr>PowerPoint Presentation</vt:lpstr>
      <vt:lpstr>PowerPoint Presentation</vt:lpstr>
      <vt:lpstr>2) Đánh giá ứng dụng web.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thử việc</dc:title>
  <dc:creator>Pham Van Minh</dc:creator>
  <cp:lastModifiedBy>Pham Van Minh</cp:lastModifiedBy>
  <cp:revision>9</cp:revision>
  <dcterms:created xsi:type="dcterms:W3CDTF">2022-03-12T08:41:07Z</dcterms:created>
  <dcterms:modified xsi:type="dcterms:W3CDTF">2022-03-13T10:17:04Z</dcterms:modified>
</cp:coreProperties>
</file>