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456AE-89E5-4744-8E69-31815C39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Managing Users,</a:t>
            </a:r>
            <a:br>
              <a:rPr lang="en-US" sz="3200" dirty="0"/>
            </a:br>
            <a:r>
              <a:rPr lang="en-US" sz="3200" dirty="0"/>
              <a:t>Groups, and</a:t>
            </a:r>
            <a:br>
              <a:rPr lang="en-US" sz="3200" dirty="0"/>
            </a:br>
            <a:r>
              <a:rPr lang="en-US" sz="3200" dirty="0"/>
              <a:t>Permissions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DD5B-A732-4526-8840-AA16D3D1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665966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as an admin user.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Admin area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section.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User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Enter the information for the new user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Create User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Now, check the e-mail address you entered for the user.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Copy the password 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Click here to login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When you log in, you have to pick a new password 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Set new password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You have to log in again with the new password.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Writing an appointment on a paper agenda">
            <a:extLst>
              <a:ext uri="{FF2B5EF4-FFF2-40B4-BE49-F238E27FC236}">
                <a16:creationId xmlns:a16="http://schemas.microsoft.com/office/drawing/2014/main" id="{CE182609-43A8-46BD-B7B5-7DB561126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62" b="5777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488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9784-A31F-48E9-9176-ABD2474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2E2E-94B8-4200-AF03-5624C1EB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GitLab.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super-git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Create an issue in that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To reference the issue in our commit messages, we must know the issue number.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 can find it in the issue overview.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Now, create a commit that will close this issue. To do this, go to the cloned project 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our local machine.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Before we make the actual change, make sure that your local repository is up to date: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checkout master &amp;&amp; git pull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Now, create a feature branch in which we make this change: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checkout -b bug-fix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Make the change that will fix this nasty bug: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echo "Lets fix this bug" &gt;&gt; README.md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Commit this change and enter the commit message shown in the following screenshot: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commit -a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Push this commit to GitLab: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push origin bug-fix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Go to your GitLab instance and create a new merge request for this branch.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12. When you've created the merge request, you will be redirected to the merge request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page. You will see a notice that if you accept this merge request, then you will also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close issue number 3.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Go to your GitLab instance and create a new merge request for this branch.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12. When you've created the merge request, you will be redirected to the merge request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page. You will see a notice that if you accept this merge request, then you will also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close issue number 3.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14.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There is a bug!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issue. You will see a big red border; this tells you that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issue has been closed. Also, there is a comment that says this issue has been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closed by a specific commit.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E472-CC19-40AF-ADA9-46A6EB04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84AC-8843-4E84-B10F-EF0E07FB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other mention methods are: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@user_name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mentions a team member.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@all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mentions all the team members.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#123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mentions a specific issue.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!123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mentions a merge request.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$123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provides a link to a snippet.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b23cf08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provides a link to a specific commit through its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SHA1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hash.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[file](path/to/file)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This is the link to a file. The file has to be uploaded.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This works in the same way as creating a link in Markdown.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077B-4AF3-4477-90C8-49A7270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CC36-887B-4CCD-849D-B93BDFB1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super-git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 or any project you want to create a milestone for.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Issues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menu item.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Milestones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tab.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Milestone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In the form, fill in the title and an optional due date and description, and click 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Create milestone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Once the milestone is created, you'll be redirected to the detail view of this milestone.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Here, we can add issues for this particular milestone. Let's create two or three issues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by clicking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Issue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To add an issue to this milestone, all you have to do is set the milestone drop-down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box to the correct milestone. In our case, set it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Version 2.5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Now, we have created a few issues. We can see the issue flow in a milestone in 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slightly better manner. Let's take an issue and drop it in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Ongoing Issues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When you're done working on the issue, you can drag the issue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Completed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Issues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Once you've done that, let's go to the issue we've just closed. As you can see, GitLab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automatically adds comments to the issue whenever something has changed on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milestone board.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8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6723-30C0-4993-BE58-CDA73423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wiki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6703-C5B5-4C80-AD50-759F94BB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project for which you want to create a wiki.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Wiki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menu item.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Page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In the pop up, enter the name of the page; you can't use spaces in the name. Let's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pick the name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awesome-wiki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When you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Build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button, you will be redirected to the newly created wiki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page. Here, you can add some content. After you're done adding content, you need to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enter a commit message. For now, let's enter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created first wiki page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Now,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Create Page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, and your wiki page will be created.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543A-04F8-4108-B751-A61E51C5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wiki with Gollum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9784-D97B-451F-944B-13D39DB6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Install Gollum on your local machine. This might take a while: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gem install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ourierStd-Bold"/>
              </a:rPr>
              <a:t>gollum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Now, clone the wiki. You can find the Git URL in the top-right section on the wiki page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of your project.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You can clone the project just like any other Git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Go to the folder you just cloned.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Enter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gollum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command. This will start the Gollum server so that you can watch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your changes in your browser.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When you go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localhost:4567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in your browser, you'll see a text editor where you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can edit your wiki.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Create a new page, and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You need to enter a page name. Let's name 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about-git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OK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Fill in the form. Once you're done,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Save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To push these changes back to GitLab, all we have to do is execute a Git push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on the terminal. Close the Gollum server, and push the changes to GitLab: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push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Go to your GitLab instance, and take a look at the wiki.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12. Select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Pages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tab on the wiki page.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13. You can now see the newly created wiki pages on GitLab!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2EAF-945A-4774-A517-ACF76EF7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74E-FE1D-4AED-85A8-A62FA437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 as a project owner.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project for which you want to enable webhooks.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Settings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Web hooks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in the left-hand side menu.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Here, you see the form that you can use to set up the webhooks. As we won't be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writing a script to catch these events, we will be using a web service that enables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us to catch the events.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As we want to have a place to test the webhook without having to create a lot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of software for it, we are going to use a service called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RequestBin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 Go to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Std-Identity-H"/>
              </a:rPr>
              <a:t>http://requestb.in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Create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FranklinGothic-Demi"/>
              </a:rPr>
              <a:t>RequestBin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This will give you an endpoint URL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Copy the URL and paste it in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Web hooks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form.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For this example, we will be catching all the event types, so check all the boxes under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Trigger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Add Web Hook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Your webhook will now be listed under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Web hooks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at the end of the page.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You also have a button for testing this hook.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Test Hook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12. This will send a testing event to the endpoint we have entered. Let's see whether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it works.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13. Go to the endpoint URL 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FranklinGothic-Demi"/>
              </a:rPr>
              <a:t>RequestBin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14. If you configured the hook correctly, you should see a test event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FranklinGothic-Demi"/>
              </a:rPr>
              <a:t>RequestBin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15. You have now successfully configured webhooks.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3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1F36-6B3F-4AE5-9607-521254F4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E615-58A3-4CCA-8439-B436F69F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596D-DA91-493E-B918-4DEC1B00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private token for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9144-2322-480C-AE8E-9B318D01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Profile settings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Account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Here, you can find your private token: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If you need to reset your token because it has been compromised, you can do so by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clicking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Reset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GitLab will now generate a new token for you.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1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05C-FC19-42AA-8FB8-493433E6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projects via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AA2A-0AD9-4880-9C69-F453F53B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Let's start by retrieving all the projects we currently have in our GitLab server.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Open the Postman app and enter your GitLab URL followed by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api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/v3/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projects?secret_token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=YOUR_TOKEN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When you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, the API will be triggered, and you see the response that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GitLab is giving you. In this case, you will see a JSON string with all your project data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Next, we will create a new project via the API.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In this example, we will be creating a project for the user who is using the API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(ourselves), so we won't need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user_id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for a user, as GitLab will figure that out by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looking at your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private_token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key. We can create a new project using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POST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http://example.com/api/v3/projects?private_token=your_token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endpoint. If you're using Postman, you have to select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POST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from the HTTP method's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dropdown. You also have to enter the parameters you want to send to GitLab to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create a project; we only need the name, so enter the name.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If you now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button, your project will be created for you. You know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that everything went well if you get back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201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status code and the newly created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 in JSON format.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Let's make sure that the project is created by going to our GitLab web interface.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Go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Projects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 You should see the project you've just created in the list.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2710-09A6-43AA-9AB3-46469DBA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issues via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1487-5F4B-448A-BFCB-8DC9014A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Let's start by getting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project_id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field for which we want to create the issue. You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can do this by entering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http://example.com/api/v3/projects?private_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token=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your_token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endpoint in Postman. This will give you a JSON output of all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your projects. Just pick one for which you want to create some issues and note the ID.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Now that we have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project_id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field, we can create a new issue via the API.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endpoint requires a few necessary fields, which are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project_id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field and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title of the issue.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To create the actual issue, you need to enter this endpoint in Postman: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http://example.com/api/v3/projects/your_project_id/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issues?private_token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=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your_token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Set the HTTP method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POST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in Postman.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Now, fill in the title for the issue in the fields that appeared when you changed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HTTP method.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When you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button, GitLab will create a new issue for you in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given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If the issue was created successfully, you get back 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201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HTTP code and a JSON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string containing the newly created resource.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To verify that this issue has been created successfully, let's get all the issues for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 to see whether our new issue is in there.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You can do so by using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http://example.com/api/v3/projects/your_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project_id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issues?private_token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=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Std"/>
              </a:rPr>
              <a:t>your_token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endpoint. Make sure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HTTP send method is set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GET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You should now receive a JSON response that contains all the issues for the given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project, including the one we just created.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DCEE-9914-4FD9-A1C0-1AE0BE3F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9912-EC34-4DE8-B3F8-90A0EA88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as admin.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Admin area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section.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Group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Enter a group name and an optional group description 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Create Group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You will be redirected to the new group page.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To add a new user, you have to enter their username in the search for a user box.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In the permission drop-down box, select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Developer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Add users into group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You now see two users in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Group Members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box.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C9E4-E0A2-48F3-AC7B-461AE4F9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API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4B7C-84F3-45FA-A3B7-8EE1E78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Users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 following tasks can be performed to manage users: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users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create, edit, and delete a user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SSH keys for a given user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create, and edit SSH keys for a user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Sessions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Log in with your e-mail and password to get your private token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Projects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projects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 single project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project events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Create a new project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Remove a project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team members for a given project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create, edit, and delete a team member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add, edit, and delete project hooks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all the branches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 single branch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Protect and unprotect branches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Project snippets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handled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create, update, and delete code snippets for a project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Repositories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Git tags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Create a new Git tag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 raw file or blob content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Compare branches, tags, or commits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contributors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Commits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commits for a repository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 single commit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the difference for a single commit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Branches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List, get, create, protect, unprotect, and delete branches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Merge requests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merge requests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Get, create, edit, accept, and close merge requests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Get all the comments for a given merge request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Issues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List, get, create, and edit issues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3"/>
              </a:rPr>
              <a:t>f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Groups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 These can be managed in the following ways: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List, get, and create groups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Transfer the project to a group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List all the group members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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Add and remove group members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9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25CC-D8BC-45D3-A29C-D8CE21F9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29D4-F549-4632-98EF-006D18C9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580"/>
            <a:ext cx="10515600" cy="4160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GitLab RSS feed</a:t>
            </a:r>
          </a:p>
          <a:p>
            <a:r>
              <a:rPr lang="en-US" dirty="0"/>
              <a:t>Archiving projects</a:t>
            </a:r>
          </a:p>
          <a:p>
            <a:r>
              <a:rPr lang="en-US" dirty="0"/>
              <a:t>How to change your Git editor</a:t>
            </a:r>
          </a:p>
          <a:p>
            <a:r>
              <a:rPr lang="en-US" dirty="0"/>
              <a:t>How to fork a project and what is forking?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All this can be achieved by forking a project. You can fork a project in GitLab by going to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 and clicking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Fork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 This will create a copy of the project in your own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namespace. You're allowed to do whatever you want with this copy as it's is your own. When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 want to push code you created back to the main source, you can create a merge request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from your fork back to the main source.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76C51-D9D5-4D79-A3CF-930302CC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1013"/>
            <a:ext cx="5429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7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7322-1534-4840-B29A-A32CD056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branching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11F3-4CBB-4BD2-8352-8FEC38D2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When you start using Git, you might be tempted to push all your code directly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branch. This might not be very good for multiple reasons, one of them being that you can't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experiment with new features very well as you pushed everything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 You can't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simply delete the branch and start over.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branching workflow tries to solve this by making sure that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 is always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latest stable code, and it has to be deployable at all time. So, only code that has been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tested and proven to work can go in there.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Let me explain this a bit further.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When you start working on a new feature, you create a new branch, which is named after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feature you're working on. This branch is separate from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 as that is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latest stable version of the code. You directly push this new branch to GitLab and create 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merge request for it. This way, your team knows what you're working on, and it allows them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to comment on the thing you're working on from the word go, preventing you from working 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something that might now be important or maybe something someone else is working 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A796-5981-4A0D-94E4-BFF880E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 create new code and, maybe, delete some old code till you're happy with the feature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you're working on. To test this code, you deploy this branch to a staging server for you and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team to test out. In the meantime, a team member can review your code in the merge request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 created.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Once this code is tested on the staging server and has been reviewed by another team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member, it can be merged to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and deployed to production.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However, it is also possible that the solution you're trying out doesn't turn out to be the best.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When other team members were trying it out, they find that it was not easy to use or a lot of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corner cases were found. After discussing with the team, you decided that this feature is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not working and you want to delete it. At this point, it's just as simple as closing the merge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request without merging and deleting the branch. No need to revert any code. Just delete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it and you're done.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9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D9BF-B228-4F73-8F24-5EDE28AF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80E0-2CFD-4C0A-94F5-1A40C8A9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Go to your project in GitLab.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Settings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Members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Project Member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Type in the name of the user you want to add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In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Project Access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dropdown, select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Guest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Add Users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Log out and log in again as the user you have just added.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Go to the project you have given this user access to.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3C58-1276-4522-8C8D-B4BCE96F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 main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2F7C-497D-4975-98D1-CB874283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 as an admin.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project you want to protect.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Settings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Protected branches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In the dropdown, select the branch you want to protect 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Protect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You will now see a list of your protected branches.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5A84-500F-4529-97BD-F2445A9D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24BA-AD6F-4FAD-A92A-8AFE97F4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as a user with administrator permissions.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Admin area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section.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Users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Block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for the user that you want to block.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You need to confirm that you want to block this user.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After you have blocked the user, it will be removed from the list and will be moved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Blocked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users list.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9BB1-50D3-410F-9B1F-70726E5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Tracker and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7AC0-8E79-4D8E-8712-C2C6A9A9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When working on projects, you get bugs or new feature requests. You need a place to store all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of them. GitLab has an amazing and easy way to do this; it's called the issue tracker. In this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recipe, we will take a look at how you can create these issues in the issue tracker.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With the issue tracker, you can assign issues to team members and follow the path of a bug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from it being reported to it being solved. When you work in a team, it's very useful to know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who is working on what so that you don't work on the same thing without knowing. Here,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assignment of issues comes in. When you start working on an issue, or when you create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issue and already know who is going to work on it, you can assign the issue to that person.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FEB-0BEC-4A3F-8E29-0585EDC1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F85B-8BB0-4172-84C1-92D12B22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806"/>
            <a:ext cx="10515600" cy="4160520"/>
          </a:xfrm>
        </p:spPr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your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Issues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Now, you can see the issue overview.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Issue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button.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You then see a form that is required to create an issue. Let's fill it in.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Submit new issue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You will be redirected to that issue; this is where you can discuss the issue.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3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801B-E1D8-4CBA-BE30-9FC8DF52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merge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65E1-844C-44A8-9DDA-BB82206F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Go to the project on your local machine: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cd ~/Development/super-git/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Make sure you're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master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checkout master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Before we make any changes to the code, we want to create a new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feature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checkout -b awesome-feature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Let's make a change to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README.md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file: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echo "Change" &gt;&gt; README.md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Now, we will commit this change: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commit -a -m 'Added text to readme'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Push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feature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branch to GitLab: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  <a:t>git push origin awesome-feature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ourierStd-Bold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Go to your GitLab instance and log in.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8. On the dashboard, a message will indicate that you just pushed a branch, as shown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in the following screenshot. Next to this message, GitLab offers the option to create 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merge request from this branch. This can be a useful shortcut in order to avoid filling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out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Merge Request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form.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9. As this option only shows the latest pushed branch, it's also valuable to know where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you can create a merge request manually. Let's do that for this merge request.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10. Go to your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11.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Merge Requests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12. 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New Merge Request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option.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13. You will see a form where you have to select the branch for which you want to create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a merge request. Select the branch you just pushed, that is,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awesome-feature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14.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Compare branches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15. Fill in the form shown in the following screenshot with some useful information about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change we just made: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16.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Submit merge 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17. Your merge request is now created, and you will be redirected to the merge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request page.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4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227E-E771-4636-9A78-EB8ACC54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 merge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C066-39B1-43E3-B20D-ED5F7438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1. Log in to your GitLab instance.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2. Go to the project for which the merge request has been made, in our case,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Std"/>
              </a:rPr>
              <a:t>super-git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project.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3.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Merge Requests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4. You now see an overview with all the merge requests created for this project.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Click on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Awesome feature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merge request.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5. You're now viewing the actual merge request. This is also the place where you will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have the discussion on this feature. You can take a look at the actual code changes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in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Changes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section.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6. For now, this code change looks good! Let's merge this. At the top, you see a box with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You can accept this request automatically.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text. Don't forget to also click on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Remove source-branch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checkbox, and click 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Demi"/>
              </a:rPr>
              <a:t>Accept Merge Request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7. GitLab will be busy for a little while, and eventually, the page will refresh. It will now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FranklinGothic-Book"/>
              </a:rPr>
              <a:t>say that the merge request has been merged: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83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C89496"/>
      </a:accent1>
      <a:accent2>
        <a:srgbClr val="BC947D"/>
      </a:accent2>
      <a:accent3>
        <a:srgbClr val="ADA380"/>
      </a:accent3>
      <a:accent4>
        <a:srgbClr val="9DA970"/>
      </a:accent4>
      <a:accent5>
        <a:srgbClr val="90AC7F"/>
      </a:accent5>
      <a:accent6>
        <a:srgbClr val="75B178"/>
      </a:accent6>
      <a:hlink>
        <a:srgbClr val="568E8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4648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Century Gothic</vt:lpstr>
      <vt:lpstr>CourierStd</vt:lpstr>
      <vt:lpstr>CourierStd-Bold</vt:lpstr>
      <vt:lpstr>CourierStd-Identity-H</vt:lpstr>
      <vt:lpstr>FranklinGothic-Book</vt:lpstr>
      <vt:lpstr>FranklinGothic-Demi</vt:lpstr>
      <vt:lpstr>Wingdings3</vt:lpstr>
      <vt:lpstr>Wingdings-Regular</vt:lpstr>
      <vt:lpstr>BrushVTI</vt:lpstr>
      <vt:lpstr>Managing Users, Groups, and Permissions</vt:lpstr>
      <vt:lpstr>Creating a group</vt:lpstr>
      <vt:lpstr>Working with user permissions</vt:lpstr>
      <vt:lpstr>Protecting your main branches</vt:lpstr>
      <vt:lpstr>Removing a user</vt:lpstr>
      <vt:lpstr>Issue Tracker and Wiki</vt:lpstr>
      <vt:lpstr>How to do</vt:lpstr>
      <vt:lpstr>Creating your first merge request</vt:lpstr>
      <vt:lpstr>Accepting a merge request</vt:lpstr>
      <vt:lpstr>Referencing issues</vt:lpstr>
      <vt:lpstr>PowerPoint Presentation</vt:lpstr>
      <vt:lpstr>Working with milestones</vt:lpstr>
      <vt:lpstr>Creating your first wiki page</vt:lpstr>
      <vt:lpstr>Managing your wiki with Gollum</vt:lpstr>
      <vt:lpstr>Webhooks</vt:lpstr>
      <vt:lpstr>How to use API</vt:lpstr>
      <vt:lpstr>Getting your private token for the API</vt:lpstr>
      <vt:lpstr>Managing your projects via the API</vt:lpstr>
      <vt:lpstr>Managing issues via the API</vt:lpstr>
      <vt:lpstr>Working with other API resources</vt:lpstr>
      <vt:lpstr>Tips and Tricks</vt:lpstr>
      <vt:lpstr>Understanding the branching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Users, Groups, and Permissions</dc:title>
  <dc:creator>nguyễn nhật ánh</dc:creator>
  <cp:lastModifiedBy>nguyễn nhật ánh</cp:lastModifiedBy>
  <cp:revision>6</cp:revision>
  <dcterms:created xsi:type="dcterms:W3CDTF">2021-03-14T16:55:42Z</dcterms:created>
  <dcterms:modified xsi:type="dcterms:W3CDTF">2021-03-14T17:58:26Z</dcterms:modified>
</cp:coreProperties>
</file>