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92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87" r:id="rId14"/>
    <p:sldId id="286" r:id="rId15"/>
    <p:sldId id="289" r:id="rId16"/>
    <p:sldId id="291" r:id="rId17"/>
    <p:sldId id="293" r:id="rId18"/>
    <p:sldId id="296" r:id="rId19"/>
    <p:sldId id="294" r:id="rId20"/>
    <p:sldId id="29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4676"/>
  </p:normalViewPr>
  <p:slideViewPr>
    <p:cSldViewPr snapToGrid="0" snapToObjects="1">
      <p:cViewPr varScale="1">
        <p:scale>
          <a:sx n="107" d="100"/>
          <a:sy n="107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DBF38-111F-4C48-93F4-B65DF8B44846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4A47B-6ABA-7A43-9B62-E238D0091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9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3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9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9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7/6/20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5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7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7/6/20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5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8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1D8A3-40A5-CC46-B346-36758DE6AE04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8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228600"/>
            <a:ext cx="10515600" cy="6086475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Engineering Ladders</a:t>
            </a:r>
          </a:p>
        </p:txBody>
      </p:sp>
    </p:spTree>
    <p:extLst>
      <p:ext uri="{BB962C8B-B14F-4D97-AF65-F5344CB8AC3E}">
        <p14:creationId xmlns:p14="http://schemas.microsoft.com/office/powerpoint/2010/main" val="739455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63" name="Rectangle 62"/>
            <p:cNvSpPr/>
            <p:nvPr/>
          </p:nvSpPr>
          <p:spPr>
            <a:xfrm>
              <a:off x="2161086" y="279824"/>
              <a:ext cx="5132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TL4</a:t>
              </a:r>
              <a:endParaRPr lang="en-US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4900137" y="2495466"/>
              <a:ext cx="2609448" cy="2736687"/>
              <a:chOff x="4885849" y="2495466"/>
              <a:chExt cx="2609448" cy="2736687"/>
            </a:xfrm>
          </p:grpSpPr>
          <p:cxnSp>
            <p:nvCxnSpPr>
              <p:cNvPr id="89" name="Straight Connector 88"/>
              <p:cNvCxnSpPr>
                <a:stCxn id="57" idx="1"/>
                <a:endCxn id="53" idx="1"/>
              </p:cNvCxnSpPr>
              <p:nvPr/>
            </p:nvCxnSpPr>
            <p:spPr>
              <a:xfrm flipH="1">
                <a:off x="5566762" y="2495466"/>
                <a:ext cx="446718" cy="782746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57" idx="1"/>
              </p:cNvCxnSpPr>
              <p:nvPr/>
            </p:nvCxnSpPr>
            <p:spPr>
              <a:xfrm>
                <a:off x="6013480" y="2495466"/>
                <a:ext cx="1481817" cy="579531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endCxn id="53" idx="1"/>
              </p:cNvCxnSpPr>
              <p:nvPr/>
            </p:nvCxnSpPr>
            <p:spPr>
              <a:xfrm flipV="1">
                <a:off x="4885849" y="3278212"/>
                <a:ext cx="680913" cy="1953941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V="1">
                <a:off x="4885849" y="5203554"/>
                <a:ext cx="2338815" cy="28599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7224664" y="3074997"/>
                <a:ext cx="270630" cy="2128557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530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100" name="Rectangle 99"/>
            <p:cNvSpPr/>
            <p:nvPr/>
          </p:nvSpPr>
          <p:spPr>
            <a:xfrm>
              <a:off x="2161083" y="279824"/>
              <a:ext cx="5132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TL5</a:t>
              </a:r>
              <a:endParaRPr lang="en-US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609806" y="2047784"/>
              <a:ext cx="3348323" cy="3636231"/>
              <a:chOff x="4609806" y="2047784"/>
              <a:chExt cx="3348323" cy="3636231"/>
            </a:xfrm>
          </p:grpSpPr>
          <p:cxnSp>
            <p:nvCxnSpPr>
              <p:cNvPr id="93" name="Straight Connector 92"/>
              <p:cNvCxnSpPr>
                <a:endCxn id="52" idx="1"/>
              </p:cNvCxnSpPr>
              <p:nvPr/>
            </p:nvCxnSpPr>
            <p:spPr>
              <a:xfrm flipH="1">
                <a:off x="5078453" y="2047784"/>
                <a:ext cx="944547" cy="1136787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endCxn id="50" idx="5"/>
              </p:cNvCxnSpPr>
              <p:nvPr/>
            </p:nvCxnSpPr>
            <p:spPr>
              <a:xfrm>
                <a:off x="6023000" y="2047784"/>
                <a:ext cx="1935129" cy="895254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52" idx="1"/>
              </p:cNvCxnSpPr>
              <p:nvPr/>
            </p:nvCxnSpPr>
            <p:spPr>
              <a:xfrm flipV="1">
                <a:off x="4609806" y="3184571"/>
                <a:ext cx="468647" cy="2499444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4609806" y="5203554"/>
                <a:ext cx="2614858" cy="48046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50" idx="5"/>
              </p:cNvCxnSpPr>
              <p:nvPr/>
            </p:nvCxnSpPr>
            <p:spPr>
              <a:xfrm flipH="1">
                <a:off x="7224665" y="2943038"/>
                <a:ext cx="733464" cy="2260516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5539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9" name="Rectangle 98"/>
            <p:cNvSpPr/>
            <p:nvPr/>
          </p:nvSpPr>
          <p:spPr>
            <a:xfrm>
              <a:off x="2161083" y="279824"/>
              <a:ext cx="5132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TL6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609806" y="1545963"/>
              <a:ext cx="3848032" cy="4138052"/>
              <a:chOff x="4609806" y="1545963"/>
              <a:chExt cx="3848032" cy="4138052"/>
            </a:xfrm>
          </p:grpSpPr>
          <p:cxnSp>
            <p:nvCxnSpPr>
              <p:cNvPr id="72" name="Straight Connector 71"/>
              <p:cNvCxnSpPr>
                <a:endCxn id="51" idx="1"/>
              </p:cNvCxnSpPr>
              <p:nvPr/>
            </p:nvCxnSpPr>
            <p:spPr>
              <a:xfrm flipH="1">
                <a:off x="4614940" y="1545963"/>
                <a:ext cx="1422953" cy="1529034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32520" y="1571527"/>
                <a:ext cx="2425318" cy="1286831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 flipV="1">
                <a:off x="4609806" y="3074997"/>
                <a:ext cx="2" cy="2609018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4609806" y="5203554"/>
                <a:ext cx="2614858" cy="48046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7224664" y="2858358"/>
                <a:ext cx="1233174" cy="2345196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23" name="Group 222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30" name="Regular Pentagon 229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1" name="Straight Connector 230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>
                    <a:endCxn id="219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>
                    <a:endCxn id="219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>
                    <a:endCxn id="219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>
                    <a:stCxn id="219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25" name="Regular Pentagon 224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gular Pentagon 225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gular Pentagon 226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gular Pentagon 227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Regular Pentagon 228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3" name="TextBox 192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986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1875327" y="279825"/>
            <a:ext cx="51328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Calibri" charset="0"/>
                <a:ea typeface="Calibri" charset="0"/>
                <a:cs typeface="Times New Roman" charset="0"/>
              </a:rPr>
              <a:t>TL7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4117657" y="1571527"/>
            <a:ext cx="4340181" cy="4112487"/>
            <a:chOff x="4117657" y="1571527"/>
            <a:chExt cx="4340181" cy="4112487"/>
          </a:xfrm>
        </p:grpSpPr>
        <p:cxnSp>
          <p:nvCxnSpPr>
            <p:cNvPr id="94" name="Straight Connector 93"/>
            <p:cNvCxnSpPr>
              <a:endCxn id="50" idx="1"/>
            </p:cNvCxnSpPr>
            <p:nvPr/>
          </p:nvCxnSpPr>
          <p:spPr>
            <a:xfrm flipH="1">
              <a:off x="4117657" y="1571527"/>
              <a:ext cx="1914863" cy="137151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032520" y="1571527"/>
              <a:ext cx="2425318" cy="128683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50" idx="1"/>
            </p:cNvCxnSpPr>
            <p:nvPr/>
          </p:nvCxnSpPr>
          <p:spPr>
            <a:xfrm flipH="1" flipV="1">
              <a:off x="4117657" y="2943038"/>
              <a:ext cx="492149" cy="2740976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4609806" y="5168784"/>
              <a:ext cx="2587004" cy="515230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7196810" y="2858358"/>
              <a:ext cx="1261028" cy="2310426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2108011" y="282434"/>
            <a:ext cx="7657079" cy="6253299"/>
            <a:chOff x="2108011" y="282434"/>
            <a:chExt cx="7657079" cy="6253299"/>
          </a:xfrm>
        </p:grpSpPr>
        <p:grpSp>
          <p:nvGrpSpPr>
            <p:cNvPr id="140" name="Group 139"/>
            <p:cNvGrpSpPr/>
            <p:nvPr/>
          </p:nvGrpSpPr>
          <p:grpSpPr>
            <a:xfrm>
              <a:off x="3171825" y="657224"/>
              <a:ext cx="5760720" cy="5486400"/>
              <a:chOff x="3171825" y="657224"/>
              <a:chExt cx="5760720" cy="5486400"/>
            </a:xfrm>
          </p:grpSpPr>
          <p:grpSp>
            <p:nvGrpSpPr>
              <p:cNvPr id="171" name="Group 170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sp>
              <p:nvSpPr>
                <p:cNvPr id="178" name="Regular Pentagon 177"/>
                <p:cNvSpPr>
                  <a:spLocks noChangeAspect="1"/>
                </p:cNvSpPr>
                <p:nvPr/>
              </p:nvSpPr>
              <p:spPr>
                <a:xfrm>
                  <a:off x="3171825" y="657224"/>
                  <a:ext cx="5760720" cy="5486400"/>
                </a:xfrm>
                <a:prstGeom prst="pentagon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6037897" y="657224"/>
                  <a:ext cx="0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>
                  <a:endCxn id="167" idx="2"/>
                </p:cNvCxnSpPr>
                <p:nvPr/>
              </p:nvCxnSpPr>
              <p:spPr>
                <a:xfrm flipH="1">
                  <a:off x="4272028" y="3400424"/>
                  <a:ext cx="1765869" cy="2743186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>
                  <a:endCxn id="167" idx="4"/>
                </p:cNvCxnSpPr>
                <p:nvPr/>
              </p:nvCxnSpPr>
              <p:spPr>
                <a:xfrm>
                  <a:off x="6037897" y="3400410"/>
                  <a:ext cx="1794445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>
                  <a:endCxn id="167" idx="1"/>
                </p:cNvCxnSpPr>
                <p:nvPr/>
              </p:nvCxnSpPr>
              <p:spPr>
                <a:xfrm flipH="1" flipV="1">
                  <a:off x="3171831" y="2752837"/>
                  <a:ext cx="2880354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>
                  <a:stCxn id="167" idx="5"/>
                </p:cNvCxnSpPr>
                <p:nvPr/>
              </p:nvCxnSpPr>
              <p:spPr>
                <a:xfrm flipH="1">
                  <a:off x="6023611" y="2752837"/>
                  <a:ext cx="2908928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3657243" y="1112014"/>
                <a:ext cx="4800600" cy="4572000"/>
                <a:chOff x="3657243" y="1112014"/>
                <a:chExt cx="4800600" cy="4572000"/>
              </a:xfrm>
            </p:grpSpPr>
            <p:sp>
              <p:nvSpPr>
                <p:cNvPr id="173" name="Regular Pentagon 172"/>
                <p:cNvSpPr>
                  <a:spLocks noChangeAspect="1"/>
                </p:cNvSpPr>
                <p:nvPr/>
              </p:nvSpPr>
              <p:spPr>
                <a:xfrm>
                  <a:off x="3657243" y="1112014"/>
                  <a:ext cx="4800600" cy="45720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gular Pentagon 173"/>
                <p:cNvSpPr>
                  <a:spLocks noChangeAspect="1"/>
                </p:cNvSpPr>
                <p:nvPr/>
              </p:nvSpPr>
              <p:spPr>
                <a:xfrm>
                  <a:off x="4117653" y="1545963"/>
                  <a:ext cx="3840480" cy="36576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gular Pentagon 174"/>
                <p:cNvSpPr>
                  <a:spLocks noChangeAspect="1"/>
                </p:cNvSpPr>
                <p:nvPr/>
              </p:nvSpPr>
              <p:spPr>
                <a:xfrm>
                  <a:off x="4614937" y="2027191"/>
                  <a:ext cx="2880360" cy="27432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gular Pentagon 175"/>
                <p:cNvSpPr>
                  <a:spLocks noChangeAspect="1"/>
                </p:cNvSpPr>
                <p:nvPr/>
              </p:nvSpPr>
              <p:spPr>
                <a:xfrm>
                  <a:off x="5078451" y="2486033"/>
                  <a:ext cx="1920240" cy="18288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gular Pentagon 176"/>
                <p:cNvSpPr>
                  <a:spLocks noChangeAspect="1"/>
                </p:cNvSpPr>
                <p:nvPr/>
              </p:nvSpPr>
              <p:spPr>
                <a:xfrm>
                  <a:off x="5566761" y="2928943"/>
                  <a:ext cx="960120" cy="9144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1" name="TextBox 140"/>
            <p:cNvSpPr txBox="1"/>
            <p:nvPr/>
          </p:nvSpPr>
          <p:spPr>
            <a:xfrm>
              <a:off x="6003957" y="2803547"/>
              <a:ext cx="628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Adopts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999192" y="2341577"/>
              <a:ext cx="852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Specializes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008712" y="1893895"/>
              <a:ext cx="8908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Evangelizes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003944" y="1417638"/>
              <a:ext cx="686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Masters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984888" y="969952"/>
              <a:ext cx="654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Creates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433536" y="282434"/>
              <a:ext cx="12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Technology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084917" y="3356006"/>
              <a:ext cx="7777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Enhances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611019" y="3209017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Designs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106326" y="3089946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Owns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558768" y="2985171"/>
              <a:ext cx="646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Evolves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139796" y="286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Leads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913638" y="2544572"/>
              <a:ext cx="85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165741" y="2994048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Subsystem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018106" y="2803542"/>
              <a:ext cx="520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Team</a:t>
              </a:r>
              <a:endParaRPr lang="en-US" sz="12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498988" y="2598752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Multiple </a:t>
              </a:r>
            </a:p>
            <a:p>
              <a:r>
                <a:rPr lang="en-US" sz="1200" dirty="0"/>
                <a:t>Teams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779843" y="2636848"/>
              <a:ext cx="771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Company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460644" y="2433616"/>
              <a:ext cx="910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Community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108011" y="2539804"/>
              <a:ext cx="1058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Influence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416824" y="6166401"/>
              <a:ext cx="826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People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811595" y="6161638"/>
              <a:ext cx="894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731357" y="3700439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Learns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869469" y="4167166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Supports</a:t>
              </a:r>
              <a:endParaRPr lang="en-US" sz="12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221886" y="4605321"/>
              <a:ext cx="714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Mentors</a:t>
              </a:r>
              <a:endParaRPr lang="en-US" sz="12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231406" y="5057759"/>
              <a:ext cx="9363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Coordinates</a:t>
              </a:r>
              <a:endParaRPr lang="en-US" sz="12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755282" y="5538771"/>
              <a:ext cx="752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Manages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093248" y="3692361"/>
              <a:ext cx="657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Follows</a:t>
              </a:r>
              <a:endParaRPr lang="en-US" sz="11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717010" y="4144803"/>
              <a:ext cx="718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Enforces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269331" y="4582958"/>
              <a:ext cx="856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221713" y="5049688"/>
              <a:ext cx="643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Adjusts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102658" y="5373536"/>
              <a:ext cx="484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De-</a:t>
              </a:r>
            </a:p>
            <a:p>
              <a:r>
                <a:rPr lang="en-US" sz="1200" dirty="0"/>
                <a:t>fines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729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9" name="Rectangle 98"/>
            <p:cNvSpPr/>
            <p:nvPr/>
          </p:nvSpPr>
          <p:spPr>
            <a:xfrm>
              <a:off x="2161087" y="279824"/>
              <a:ext cx="61587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EM5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885849" y="2047784"/>
              <a:ext cx="2655158" cy="3636218"/>
              <a:chOff x="4885849" y="2047784"/>
              <a:chExt cx="2655158" cy="3636218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H="1">
                <a:off x="5078454" y="2047784"/>
                <a:ext cx="944546" cy="1136787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23000" y="2047784"/>
                <a:ext cx="1472297" cy="1027213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endCxn id="52" idx="1"/>
              </p:cNvCxnSpPr>
              <p:nvPr/>
            </p:nvCxnSpPr>
            <p:spPr>
              <a:xfrm flipV="1">
                <a:off x="4885850" y="3184571"/>
                <a:ext cx="192603" cy="2083909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885849" y="5232153"/>
                <a:ext cx="2655158" cy="451849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7495294" y="3074997"/>
                <a:ext cx="45713" cy="2609005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7587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9" name="Rectangle 98"/>
            <p:cNvSpPr/>
            <p:nvPr/>
          </p:nvSpPr>
          <p:spPr>
            <a:xfrm>
              <a:off x="2161083" y="279824"/>
              <a:ext cx="61587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EM6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574079" y="2047784"/>
              <a:ext cx="3347481" cy="3636219"/>
              <a:chOff x="4574079" y="2047784"/>
              <a:chExt cx="3347481" cy="3636219"/>
            </a:xfrm>
          </p:grpSpPr>
          <p:cxnSp>
            <p:nvCxnSpPr>
              <p:cNvPr id="93" name="Straight Connector 92"/>
              <p:cNvCxnSpPr>
                <a:endCxn id="52" idx="1"/>
              </p:cNvCxnSpPr>
              <p:nvPr/>
            </p:nvCxnSpPr>
            <p:spPr>
              <a:xfrm flipH="1">
                <a:off x="5078453" y="2047784"/>
                <a:ext cx="944547" cy="1136787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endCxn id="111" idx="0"/>
              </p:cNvCxnSpPr>
              <p:nvPr/>
            </p:nvCxnSpPr>
            <p:spPr>
              <a:xfrm>
                <a:off x="6023000" y="2047784"/>
                <a:ext cx="1898560" cy="937387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52" idx="1"/>
              </p:cNvCxnSpPr>
              <p:nvPr/>
            </p:nvCxnSpPr>
            <p:spPr>
              <a:xfrm flipV="1">
                <a:off x="4574079" y="3184571"/>
                <a:ext cx="504374" cy="2499432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574079" y="5684002"/>
                <a:ext cx="2966928" cy="0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111" idx="0"/>
              </p:cNvCxnSpPr>
              <p:nvPr/>
            </p:nvCxnSpPr>
            <p:spPr>
              <a:xfrm flipH="1">
                <a:off x="7541007" y="2985171"/>
                <a:ext cx="380553" cy="2698831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7" name="Group 176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>
                    <a:endCxn id="173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3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3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stCxn id="173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Group 177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79" name="Regular Pentagon 178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7" name="TextBox 146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1396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100" name="Rectangle 99"/>
            <p:cNvSpPr/>
            <p:nvPr/>
          </p:nvSpPr>
          <p:spPr>
            <a:xfrm>
              <a:off x="2161083" y="279824"/>
              <a:ext cx="61587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EM7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574079" y="2047784"/>
              <a:ext cx="3347481" cy="3636218"/>
              <a:chOff x="4574079" y="2047784"/>
              <a:chExt cx="3347481" cy="3636218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H="1">
                <a:off x="4595046" y="2047784"/>
                <a:ext cx="1427955" cy="1063535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endCxn id="112" idx="0"/>
              </p:cNvCxnSpPr>
              <p:nvPr/>
            </p:nvCxnSpPr>
            <p:spPr>
              <a:xfrm>
                <a:off x="6023000" y="2047784"/>
                <a:ext cx="1898560" cy="937387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4574079" y="3111319"/>
                <a:ext cx="20967" cy="2572683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574079" y="5684002"/>
                <a:ext cx="2966928" cy="0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112" idx="0"/>
              </p:cNvCxnSpPr>
              <p:nvPr/>
            </p:nvCxnSpPr>
            <p:spPr>
              <a:xfrm flipH="1">
                <a:off x="7541007" y="2985171"/>
                <a:ext cx="380553" cy="2698831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3059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9" name="Rectangle 98"/>
            <p:cNvSpPr/>
            <p:nvPr/>
          </p:nvSpPr>
          <p:spPr>
            <a:xfrm>
              <a:off x="2197887" y="279824"/>
              <a:ext cx="74090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TPM4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614940" y="2480077"/>
              <a:ext cx="2613773" cy="2723477"/>
              <a:chOff x="4614940" y="2480077"/>
              <a:chExt cx="2613773" cy="2723477"/>
            </a:xfrm>
          </p:grpSpPr>
          <p:cxnSp>
            <p:nvCxnSpPr>
              <p:cNvPr id="72" name="Straight Connector 71"/>
              <p:cNvCxnSpPr>
                <a:cxnSpLocks/>
                <a:stCxn id="183" idx="0"/>
                <a:endCxn id="182" idx="1"/>
              </p:cNvCxnSpPr>
              <p:nvPr/>
            </p:nvCxnSpPr>
            <p:spPr>
              <a:xfrm flipH="1">
                <a:off x="4614940" y="2486033"/>
                <a:ext cx="1423631" cy="58896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  <a:stCxn id="149" idx="1"/>
                <a:endCxn id="183" idx="5"/>
              </p:cNvCxnSpPr>
              <p:nvPr/>
            </p:nvCxnSpPr>
            <p:spPr>
              <a:xfrm>
                <a:off x="5999192" y="2480077"/>
                <a:ext cx="999497" cy="70449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  <a:stCxn id="176" idx="3"/>
                <a:endCxn id="182" idx="1"/>
              </p:cNvCxnSpPr>
              <p:nvPr/>
            </p:nvCxnSpPr>
            <p:spPr>
              <a:xfrm flipH="1" flipV="1">
                <a:off x="4614940" y="3074997"/>
                <a:ext cx="249834" cy="211319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  <a:stCxn id="181" idx="2"/>
              </p:cNvCxnSpPr>
              <p:nvPr/>
            </p:nvCxnSpPr>
            <p:spPr>
              <a:xfrm flipV="1">
                <a:off x="4851122" y="5196260"/>
                <a:ext cx="2377591" cy="729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  <a:stCxn id="183" idx="5"/>
                <a:endCxn id="181" idx="4"/>
              </p:cNvCxnSpPr>
              <p:nvPr/>
            </p:nvCxnSpPr>
            <p:spPr>
              <a:xfrm>
                <a:off x="6998689" y="3184571"/>
                <a:ext cx="225975" cy="2018983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1171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03527" y="279824"/>
            <a:ext cx="8161563" cy="6255909"/>
            <a:chOff x="1603527" y="279824"/>
            <a:chExt cx="8161563" cy="6255909"/>
          </a:xfrm>
        </p:grpSpPr>
        <p:sp>
          <p:nvSpPr>
            <p:cNvPr id="99" name="Rectangle 98"/>
            <p:cNvSpPr/>
            <p:nvPr/>
          </p:nvSpPr>
          <p:spPr>
            <a:xfrm>
              <a:off x="1603527" y="279824"/>
              <a:ext cx="74090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TPM5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559948" y="2480077"/>
              <a:ext cx="2668765" cy="3203925"/>
              <a:chOff x="4559948" y="2480077"/>
              <a:chExt cx="2668765" cy="3203925"/>
            </a:xfrm>
          </p:grpSpPr>
          <p:cxnSp>
            <p:nvCxnSpPr>
              <p:cNvPr id="72" name="Straight Connector 71"/>
              <p:cNvCxnSpPr>
                <a:cxnSpLocks/>
                <a:stCxn id="183" idx="0"/>
                <a:endCxn id="182" idx="1"/>
              </p:cNvCxnSpPr>
              <p:nvPr/>
            </p:nvCxnSpPr>
            <p:spPr>
              <a:xfrm flipH="1">
                <a:off x="4614940" y="2486033"/>
                <a:ext cx="1423631" cy="58896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  <a:stCxn id="149" idx="1"/>
                <a:endCxn id="183" idx="5"/>
              </p:cNvCxnSpPr>
              <p:nvPr/>
            </p:nvCxnSpPr>
            <p:spPr>
              <a:xfrm>
                <a:off x="5999192" y="2480077"/>
                <a:ext cx="999497" cy="70449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  <a:stCxn id="180" idx="2"/>
                <a:endCxn id="182" idx="1"/>
              </p:cNvCxnSpPr>
              <p:nvPr/>
            </p:nvCxnSpPr>
            <p:spPr>
              <a:xfrm flipV="1">
                <a:off x="4574079" y="3074997"/>
                <a:ext cx="40861" cy="2609005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</p:cNvCxnSpPr>
              <p:nvPr/>
            </p:nvCxnSpPr>
            <p:spPr>
              <a:xfrm flipV="1">
                <a:off x="4559948" y="5196259"/>
                <a:ext cx="2668765" cy="487743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  <a:stCxn id="183" idx="5"/>
                <a:endCxn id="181" idx="4"/>
              </p:cNvCxnSpPr>
              <p:nvPr/>
            </p:nvCxnSpPr>
            <p:spPr>
              <a:xfrm>
                <a:off x="6998689" y="3184571"/>
                <a:ext cx="225975" cy="2018983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4152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90167" y="517330"/>
            <a:ext cx="8374923" cy="6255909"/>
            <a:chOff x="1390167" y="279824"/>
            <a:chExt cx="8374923" cy="6255909"/>
          </a:xfrm>
        </p:grpSpPr>
        <p:sp>
          <p:nvSpPr>
            <p:cNvPr id="99" name="Rectangle 98"/>
            <p:cNvSpPr/>
            <p:nvPr/>
          </p:nvSpPr>
          <p:spPr>
            <a:xfrm>
              <a:off x="1390167" y="279824"/>
              <a:ext cx="74090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TPM6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117657" y="2480077"/>
              <a:ext cx="3423350" cy="3203927"/>
              <a:chOff x="4117657" y="2480077"/>
              <a:chExt cx="3423350" cy="3203927"/>
            </a:xfrm>
          </p:grpSpPr>
          <p:cxnSp>
            <p:nvCxnSpPr>
              <p:cNvPr id="72" name="Straight Connector 71"/>
              <p:cNvCxnSpPr>
                <a:cxnSpLocks/>
                <a:stCxn id="183" idx="0"/>
                <a:endCxn id="181" idx="1"/>
              </p:cNvCxnSpPr>
              <p:nvPr/>
            </p:nvCxnSpPr>
            <p:spPr>
              <a:xfrm flipH="1">
                <a:off x="4117657" y="2486033"/>
                <a:ext cx="1920914" cy="457005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  <a:stCxn id="149" idx="1"/>
              </p:cNvCxnSpPr>
              <p:nvPr/>
            </p:nvCxnSpPr>
            <p:spPr>
              <a:xfrm>
                <a:off x="5999192" y="2480077"/>
                <a:ext cx="1504062" cy="633950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  <a:stCxn id="180" idx="2"/>
                <a:endCxn id="181" idx="1"/>
              </p:cNvCxnSpPr>
              <p:nvPr/>
            </p:nvCxnSpPr>
            <p:spPr>
              <a:xfrm flipH="1" flipV="1">
                <a:off x="4117657" y="2943038"/>
                <a:ext cx="456422" cy="274096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  <a:endCxn id="180" idx="4"/>
              </p:cNvCxnSpPr>
              <p:nvPr/>
            </p:nvCxnSpPr>
            <p:spPr>
              <a:xfrm flipV="1">
                <a:off x="4551657" y="5684002"/>
                <a:ext cx="2989350" cy="2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>
                <a:off x="7507796" y="3089946"/>
                <a:ext cx="33211" cy="2594056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630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108011" y="282434"/>
            <a:ext cx="7657079" cy="6253299"/>
            <a:chOff x="2108011" y="282434"/>
            <a:chExt cx="7657079" cy="6253299"/>
          </a:xfrm>
        </p:grpSpPr>
        <p:grpSp>
          <p:nvGrpSpPr>
            <p:cNvPr id="56" name="Group 55"/>
            <p:cNvGrpSpPr/>
            <p:nvPr/>
          </p:nvGrpSpPr>
          <p:grpSpPr>
            <a:xfrm>
              <a:off x="3171825" y="657224"/>
              <a:ext cx="5760720" cy="5486400"/>
              <a:chOff x="3171825" y="657224"/>
              <a:chExt cx="5760720" cy="54864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sp>
              <p:nvSpPr>
                <p:cNvPr id="30" name="Regular Pentagon 29"/>
                <p:cNvSpPr>
                  <a:spLocks noChangeAspect="1"/>
                </p:cNvSpPr>
                <p:nvPr/>
              </p:nvSpPr>
              <p:spPr>
                <a:xfrm>
                  <a:off x="3171825" y="657224"/>
                  <a:ext cx="5760720" cy="5486400"/>
                </a:xfrm>
                <a:prstGeom prst="pentagon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037897" y="657224"/>
                  <a:ext cx="0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endCxn id="30" idx="2"/>
                </p:cNvCxnSpPr>
                <p:nvPr/>
              </p:nvCxnSpPr>
              <p:spPr>
                <a:xfrm flipH="1">
                  <a:off x="4272028" y="3400424"/>
                  <a:ext cx="1765869" cy="2743186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endCxn id="30" idx="4"/>
                </p:cNvCxnSpPr>
                <p:nvPr/>
              </p:nvCxnSpPr>
              <p:spPr>
                <a:xfrm>
                  <a:off x="6037897" y="3400410"/>
                  <a:ext cx="1794445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endCxn id="30" idx="1"/>
                </p:cNvCxnSpPr>
                <p:nvPr/>
              </p:nvCxnSpPr>
              <p:spPr>
                <a:xfrm flipH="1" flipV="1">
                  <a:off x="3171831" y="2752837"/>
                  <a:ext cx="2880354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30" idx="5"/>
                </p:cNvCxnSpPr>
                <p:nvPr/>
              </p:nvCxnSpPr>
              <p:spPr>
                <a:xfrm flipH="1">
                  <a:off x="6023611" y="2752837"/>
                  <a:ext cx="2908928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3657243" y="1112014"/>
                <a:ext cx="4800600" cy="4572000"/>
                <a:chOff x="3657243" y="1112014"/>
                <a:chExt cx="4800600" cy="4572000"/>
              </a:xfrm>
            </p:grpSpPr>
            <p:sp>
              <p:nvSpPr>
                <p:cNvPr id="49" name="Regular Pentagon 48"/>
                <p:cNvSpPr>
                  <a:spLocks noChangeAspect="1"/>
                </p:cNvSpPr>
                <p:nvPr/>
              </p:nvSpPr>
              <p:spPr>
                <a:xfrm>
                  <a:off x="3657243" y="1112014"/>
                  <a:ext cx="4800600" cy="45720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gular Pentagon 49"/>
                <p:cNvSpPr>
                  <a:spLocks noChangeAspect="1"/>
                </p:cNvSpPr>
                <p:nvPr/>
              </p:nvSpPr>
              <p:spPr>
                <a:xfrm>
                  <a:off x="4117653" y="1545963"/>
                  <a:ext cx="3840480" cy="36576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gular Pentagon 50"/>
                <p:cNvSpPr>
                  <a:spLocks noChangeAspect="1"/>
                </p:cNvSpPr>
                <p:nvPr/>
              </p:nvSpPr>
              <p:spPr>
                <a:xfrm>
                  <a:off x="4614937" y="2027191"/>
                  <a:ext cx="2880360" cy="27432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gular Pentagon 51"/>
                <p:cNvSpPr>
                  <a:spLocks noChangeAspect="1"/>
                </p:cNvSpPr>
                <p:nvPr/>
              </p:nvSpPr>
              <p:spPr>
                <a:xfrm>
                  <a:off x="5078451" y="2486033"/>
                  <a:ext cx="1920240" cy="18288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gular Pentagon 52"/>
                <p:cNvSpPr>
                  <a:spLocks noChangeAspect="1"/>
                </p:cNvSpPr>
                <p:nvPr/>
              </p:nvSpPr>
              <p:spPr>
                <a:xfrm>
                  <a:off x="5566761" y="2928943"/>
                  <a:ext cx="960120" cy="9144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>
              <a:off x="6003957" y="2803547"/>
              <a:ext cx="628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Adopts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99192" y="2341577"/>
              <a:ext cx="852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Specializes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08712" y="1893895"/>
              <a:ext cx="8908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Evangelizes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03944" y="1417638"/>
              <a:ext cx="686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Masters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984888" y="969952"/>
              <a:ext cx="654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Creates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33536" y="282434"/>
              <a:ext cx="12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Technology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84917" y="3356006"/>
              <a:ext cx="7777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Enhances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611019" y="3209017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Designs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106326" y="3089946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Owns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58768" y="2985171"/>
              <a:ext cx="646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Evolves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139796" y="286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Leads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913638" y="2544572"/>
              <a:ext cx="85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65741" y="2994048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Subsystem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18106" y="2803542"/>
              <a:ext cx="520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Team</a:t>
              </a:r>
              <a:endParaRPr lang="en-US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98988" y="2598752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Multiple </a:t>
              </a:r>
            </a:p>
            <a:p>
              <a:r>
                <a:rPr lang="en-US" sz="1200" dirty="0"/>
                <a:t>Teams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79843" y="2636848"/>
              <a:ext cx="771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Company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60644" y="2433616"/>
              <a:ext cx="910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Community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08011" y="2539804"/>
              <a:ext cx="1058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Influence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6824" y="6166401"/>
              <a:ext cx="826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People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11595" y="6161638"/>
              <a:ext cx="894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31357" y="3700439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Learns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69469" y="4167166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Supports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221886" y="4605321"/>
              <a:ext cx="714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Mentors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31406" y="5057759"/>
              <a:ext cx="9363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Coordinates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755282" y="5538771"/>
              <a:ext cx="752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Manages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093248" y="3692361"/>
              <a:ext cx="657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Follows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17010" y="4144803"/>
              <a:ext cx="718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Enforces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269331" y="4582958"/>
              <a:ext cx="856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221713" y="5049688"/>
              <a:ext cx="643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Adjusts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02658" y="5373536"/>
              <a:ext cx="484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De-</a:t>
              </a:r>
            </a:p>
            <a:p>
              <a:r>
                <a:rPr lang="en-US" sz="1200" dirty="0"/>
                <a:t>fines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0260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32967" y="279824"/>
            <a:ext cx="8832123" cy="6255909"/>
            <a:chOff x="932967" y="279824"/>
            <a:chExt cx="8832123" cy="6255909"/>
          </a:xfrm>
        </p:grpSpPr>
        <p:sp>
          <p:nvSpPr>
            <p:cNvPr id="99" name="Rectangle 98"/>
            <p:cNvSpPr/>
            <p:nvPr/>
          </p:nvSpPr>
          <p:spPr>
            <a:xfrm>
              <a:off x="932967" y="279824"/>
              <a:ext cx="74090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TPM7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657248" y="2480077"/>
              <a:ext cx="4300881" cy="3203927"/>
              <a:chOff x="3657248" y="2480077"/>
              <a:chExt cx="4300881" cy="3203927"/>
            </a:xfrm>
          </p:grpSpPr>
          <p:cxnSp>
            <p:nvCxnSpPr>
              <p:cNvPr id="72" name="Straight Connector 71"/>
              <p:cNvCxnSpPr>
                <a:cxnSpLocks/>
                <a:stCxn id="149" idx="1"/>
                <a:endCxn id="180" idx="1"/>
              </p:cNvCxnSpPr>
              <p:nvPr/>
            </p:nvCxnSpPr>
            <p:spPr>
              <a:xfrm flipH="1">
                <a:off x="3657248" y="2480077"/>
                <a:ext cx="2341944" cy="37828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  <a:stCxn id="149" idx="1"/>
                <a:endCxn id="181" idx="5"/>
              </p:cNvCxnSpPr>
              <p:nvPr/>
            </p:nvCxnSpPr>
            <p:spPr>
              <a:xfrm>
                <a:off x="5999192" y="2480077"/>
                <a:ext cx="1958937" cy="46296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  <a:stCxn id="180" idx="2"/>
                <a:endCxn id="180" idx="1"/>
              </p:cNvCxnSpPr>
              <p:nvPr/>
            </p:nvCxnSpPr>
            <p:spPr>
              <a:xfrm flipH="1" flipV="1">
                <a:off x="3657248" y="2858358"/>
                <a:ext cx="916831" cy="282564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  <a:endCxn id="180" idx="4"/>
              </p:cNvCxnSpPr>
              <p:nvPr/>
            </p:nvCxnSpPr>
            <p:spPr>
              <a:xfrm flipV="1">
                <a:off x="4551657" y="5684002"/>
                <a:ext cx="2989350" cy="2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 flipH="1">
                <a:off x="7541007" y="2943038"/>
                <a:ext cx="417122" cy="274096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154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grpSp>
          <p:nvGrpSpPr>
            <p:cNvPr id="48" name="Group 47"/>
            <p:cNvGrpSpPr/>
            <p:nvPr/>
          </p:nvGrpSpPr>
          <p:grpSpPr>
            <a:xfrm>
              <a:off x="5566762" y="2943148"/>
              <a:ext cx="974406" cy="914481"/>
              <a:chOff x="5566762" y="2943148"/>
              <a:chExt cx="974406" cy="914481"/>
            </a:xfrm>
          </p:grpSpPr>
          <p:cxnSp>
            <p:nvCxnSpPr>
              <p:cNvPr id="63" name="Straight Connector 62"/>
              <p:cNvCxnSpPr>
                <a:endCxn id="53" idx="1"/>
              </p:cNvCxnSpPr>
              <p:nvPr/>
            </p:nvCxnSpPr>
            <p:spPr>
              <a:xfrm flipH="1">
                <a:off x="5566762" y="2957436"/>
                <a:ext cx="451483" cy="320776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32533" y="2943148"/>
                <a:ext cx="508635" cy="320776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H="1" flipV="1">
                <a:off x="5566762" y="3278212"/>
                <a:ext cx="202805" cy="57941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5769567" y="3846250"/>
                <a:ext cx="573947" cy="11379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6343514" y="3278212"/>
                <a:ext cx="183366" cy="57941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Rectangle 92"/>
            <p:cNvSpPr/>
            <p:nvPr/>
          </p:nvSpPr>
          <p:spPr>
            <a:xfrm>
              <a:off x="2161082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D1</a:t>
              </a:r>
              <a:endParaRPr lang="en-US" dirty="0"/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16" name="Group 215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23" name="Regular Pentagon 222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4" name="Straight Connector 223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>
                    <a:endCxn id="212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>
                    <a:endCxn id="212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>
                    <a:endCxn id="212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>
                    <a:stCxn id="212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18" name="Regular Pentagon 217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Regular Pentagon 218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Regular Pentagon 219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Regular Pentagon 220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Regular Pentagon 221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86" name="TextBox 185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161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3" name="Rectangle 92"/>
            <p:cNvSpPr/>
            <p:nvPr/>
          </p:nvSpPr>
          <p:spPr>
            <a:xfrm>
              <a:off x="2161084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D2</a:t>
              </a:r>
              <a:endParaRPr lang="en-US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5438939" y="2943148"/>
              <a:ext cx="1588604" cy="1388385"/>
              <a:chOff x="5438939" y="2943148"/>
              <a:chExt cx="1588604" cy="1388385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H="1">
                <a:off x="5566763" y="2943148"/>
                <a:ext cx="465770" cy="33506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32533" y="2943148"/>
                <a:ext cx="995010" cy="23729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V="1">
                <a:off x="5438939" y="3278213"/>
                <a:ext cx="127823" cy="104905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5438939" y="4321055"/>
                <a:ext cx="1197781" cy="10478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64" idx="0"/>
              </p:cNvCxnSpPr>
              <p:nvPr/>
            </p:nvCxnSpPr>
            <p:spPr>
              <a:xfrm flipH="1">
                <a:off x="6631957" y="3180441"/>
                <a:ext cx="395586" cy="113438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230" name="Group 229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61" name="Group 260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68" name="Regular Pentagon 267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>
                    <a:endCxn id="257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>
                    <a:endCxn id="257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/>
                  <p:cNvCxnSpPr>
                    <a:endCxn id="257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/>
                  <p:cNvCxnSpPr>
                    <a:stCxn id="257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2" name="Group 261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63" name="Regular Pentagon 262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" name="Regular Pentagon 263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Regular Pentagon 264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Regular Pentagon 266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Regular Pentagon 265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31" name="TextBox 230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176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grpSp>
          <p:nvGrpSpPr>
            <p:cNvPr id="91" name="Group 90"/>
            <p:cNvGrpSpPr/>
            <p:nvPr/>
          </p:nvGrpSpPr>
          <p:grpSpPr>
            <a:xfrm>
              <a:off x="5078453" y="2495466"/>
              <a:ext cx="1949090" cy="2274918"/>
              <a:chOff x="5078453" y="2495466"/>
              <a:chExt cx="1949090" cy="2274918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 flipH="1">
                <a:off x="5078453" y="2495466"/>
                <a:ext cx="935027" cy="68910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013480" y="2495466"/>
                <a:ext cx="1014063" cy="68497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 flipV="1">
                <a:off x="5078453" y="3184571"/>
                <a:ext cx="86586" cy="158581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5165039" y="4278191"/>
                <a:ext cx="1485969" cy="49219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6651008" y="3180441"/>
                <a:ext cx="376535" cy="109775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Rectangle 92"/>
            <p:cNvSpPr/>
            <p:nvPr/>
          </p:nvSpPr>
          <p:spPr>
            <a:xfrm>
              <a:off x="2161083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D3</a:t>
              </a:r>
              <a:endParaRPr lang="en-US" dirty="0"/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235" name="Group 234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66" name="Group 265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73" name="Regular Pentagon 272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4" name="Straight Connector 273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/>
                  <p:cNvCxnSpPr>
                    <a:endCxn id="262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/>
                  <p:cNvCxnSpPr>
                    <a:endCxn id="262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/>
                  <p:cNvCxnSpPr>
                    <a:endCxn id="262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/>
                  <p:cNvCxnSpPr>
                    <a:stCxn id="262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68" name="Regular Pentagon 267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Regular Pentagon 268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Regular Pentagon 269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Regular Pentagon 270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Regular Pentagon 271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36" name="TextBox 235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721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2161083" y="279824"/>
            <a:ext cx="44755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Calibri" charset="0"/>
                <a:ea typeface="Calibri" charset="0"/>
                <a:cs typeface="Times New Roman" charset="0"/>
              </a:rPr>
              <a:t>D4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08011" y="282434"/>
            <a:ext cx="7657079" cy="6253299"/>
            <a:chOff x="2108011" y="282434"/>
            <a:chExt cx="7657079" cy="6253299"/>
          </a:xfrm>
        </p:grpSpPr>
        <p:grpSp>
          <p:nvGrpSpPr>
            <p:cNvPr id="63" name="Group 62"/>
            <p:cNvGrpSpPr/>
            <p:nvPr/>
          </p:nvGrpSpPr>
          <p:grpSpPr>
            <a:xfrm>
              <a:off x="5078453" y="2047784"/>
              <a:ext cx="2431132" cy="2736889"/>
              <a:chOff x="5064165" y="2033496"/>
              <a:chExt cx="2431132" cy="2736889"/>
            </a:xfrm>
          </p:grpSpPr>
          <p:cxnSp>
            <p:nvCxnSpPr>
              <p:cNvPr id="72" name="Straight Connector 71"/>
              <p:cNvCxnSpPr>
                <a:endCxn id="52" idx="1"/>
              </p:cNvCxnSpPr>
              <p:nvPr/>
            </p:nvCxnSpPr>
            <p:spPr>
              <a:xfrm flipH="1">
                <a:off x="5064165" y="2047784"/>
                <a:ext cx="958835" cy="1122499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23000" y="2033496"/>
                <a:ext cx="1472297" cy="102721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endCxn id="52" idx="1"/>
              </p:cNvCxnSpPr>
              <p:nvPr/>
            </p:nvCxnSpPr>
            <p:spPr>
              <a:xfrm flipH="1" flipV="1">
                <a:off x="5064165" y="3170283"/>
                <a:ext cx="100875" cy="1600102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5165039" y="4744922"/>
                <a:ext cx="1790564" cy="25462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6955603" y="3074997"/>
                <a:ext cx="539691" cy="166992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23" name="Group 222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30" name="Regular Pentagon 229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1" name="Straight Connector 230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>
                    <a:endCxn id="219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>
                    <a:endCxn id="219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>
                    <a:endCxn id="219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>
                    <a:stCxn id="219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25" name="Regular Pentagon 224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gular Pentagon 225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gular Pentagon 226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gular Pentagon 227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Regular Pentagon 228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3" name="TextBox 192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Mentors</a:t>
                </a: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82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8" name="Rectangle 97"/>
            <p:cNvSpPr/>
            <p:nvPr/>
          </p:nvSpPr>
          <p:spPr>
            <a:xfrm>
              <a:off x="2161083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D5</a:t>
              </a:r>
              <a:endParaRPr lang="en-US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885849" y="1557239"/>
              <a:ext cx="3072280" cy="3660627"/>
              <a:chOff x="4885849" y="1571527"/>
              <a:chExt cx="3072280" cy="3660627"/>
            </a:xfrm>
          </p:grpSpPr>
          <p:cxnSp>
            <p:nvCxnSpPr>
              <p:cNvPr id="93" name="Straight Connector 92"/>
              <p:cNvCxnSpPr>
                <a:endCxn id="52" idx="1"/>
              </p:cNvCxnSpPr>
              <p:nvPr/>
            </p:nvCxnSpPr>
            <p:spPr>
              <a:xfrm flipH="1">
                <a:off x="5078453" y="1571527"/>
                <a:ext cx="954068" cy="161304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032520" y="1571527"/>
                <a:ext cx="1925609" cy="1371511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52" idx="1"/>
              </p:cNvCxnSpPr>
              <p:nvPr/>
            </p:nvCxnSpPr>
            <p:spPr>
              <a:xfrm flipV="1">
                <a:off x="4885849" y="3184571"/>
                <a:ext cx="192604" cy="204758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4885849" y="4744922"/>
                <a:ext cx="2069754" cy="487231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6955603" y="2943038"/>
                <a:ext cx="1002526" cy="180188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93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100" name="Rectangle 99"/>
            <p:cNvSpPr/>
            <p:nvPr/>
          </p:nvSpPr>
          <p:spPr>
            <a:xfrm>
              <a:off x="2161082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D6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609806" y="1123841"/>
              <a:ext cx="3848032" cy="4108313"/>
              <a:chOff x="4609806" y="1123841"/>
              <a:chExt cx="3848032" cy="4108313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H="1">
                <a:off x="4609806" y="1123841"/>
                <a:ext cx="1417947" cy="1987478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27752" y="1123841"/>
                <a:ext cx="2430086" cy="173451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endCxn id="51" idx="1"/>
              </p:cNvCxnSpPr>
              <p:nvPr/>
            </p:nvCxnSpPr>
            <p:spPr>
              <a:xfrm flipH="1" flipV="1">
                <a:off x="4614940" y="3074997"/>
                <a:ext cx="270909" cy="215715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4885849" y="4744922"/>
                <a:ext cx="2069754" cy="487231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6955603" y="2858358"/>
                <a:ext cx="1502235" cy="188656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813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75336" y="279824"/>
            <a:ext cx="7889754" cy="6255909"/>
            <a:chOff x="1875336" y="279824"/>
            <a:chExt cx="7889754" cy="6255909"/>
          </a:xfrm>
        </p:grpSpPr>
        <p:sp>
          <p:nvSpPr>
            <p:cNvPr id="100" name="Rectangle 99"/>
            <p:cNvSpPr/>
            <p:nvPr/>
          </p:nvSpPr>
          <p:spPr>
            <a:xfrm>
              <a:off x="1875336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D7</a:t>
              </a:r>
              <a:endParaRPr lang="en-US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117657" y="1123841"/>
              <a:ext cx="4340181" cy="4108313"/>
              <a:chOff x="4117657" y="1123841"/>
              <a:chExt cx="4340181" cy="4108313"/>
            </a:xfrm>
          </p:grpSpPr>
          <p:cxnSp>
            <p:nvCxnSpPr>
              <p:cNvPr id="93" name="Straight Connector 92"/>
              <p:cNvCxnSpPr>
                <a:endCxn id="50" idx="1"/>
              </p:cNvCxnSpPr>
              <p:nvPr/>
            </p:nvCxnSpPr>
            <p:spPr>
              <a:xfrm flipH="1">
                <a:off x="4117657" y="1123841"/>
                <a:ext cx="1910095" cy="181919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027752" y="1123841"/>
                <a:ext cx="2430086" cy="173451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50" idx="1"/>
              </p:cNvCxnSpPr>
              <p:nvPr/>
            </p:nvCxnSpPr>
            <p:spPr>
              <a:xfrm flipH="1" flipV="1">
                <a:off x="4117657" y="2943038"/>
                <a:ext cx="768193" cy="2289116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4885849" y="4744922"/>
                <a:ext cx="2069754" cy="487231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6955603" y="2858358"/>
                <a:ext cx="1502235" cy="188656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29" name="Regular Pentagon 228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Connector 229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/>
                  <p:cNvCxnSpPr>
                    <a:endCxn id="218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>
                    <a:endCxn id="218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>
                    <a:endCxn id="218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>
                    <a:stCxn id="218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24" name="Regular Pentagon 223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Regular Pentagon 224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gular Pentagon 225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gular Pentagon 226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gular Pentagon 227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2" name="TextBox 191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516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4976</TotalTime>
  <Words>628</Words>
  <Application>Microsoft Macintosh PowerPoint</Application>
  <PresentationFormat>Widescreen</PresentationFormat>
  <Paragraphs>627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Engineering Ladders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Fioranelli</dc:creator>
  <cp:lastModifiedBy>Jorge Fioranelli</cp:lastModifiedBy>
  <cp:revision>107</cp:revision>
  <cp:lastPrinted>2019-07-09T15:50:11Z</cp:lastPrinted>
  <dcterms:created xsi:type="dcterms:W3CDTF">2018-08-06T18:39:43Z</dcterms:created>
  <dcterms:modified xsi:type="dcterms:W3CDTF">2020-07-06T18:09:26Z</dcterms:modified>
</cp:coreProperties>
</file>