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8442" y="1674731"/>
            <a:ext cx="8825658" cy="2677648"/>
          </a:xfrm>
        </p:spPr>
        <p:txBody>
          <a:bodyPr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Bài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18: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chế Filter qua common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442" y="5240336"/>
            <a:ext cx="8825658" cy="861420"/>
          </a:xfrm>
        </p:spPr>
        <p:txBody>
          <a:bodyPr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Xây dựng bởi TEDU.COM.VN</a:t>
            </a:r>
          </a:p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Trainer: Bạch Ngọc Toàn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14" y="811849"/>
            <a:ext cx="1346914" cy="134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9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4249C9-8BA8-4B61-B5AF-356B35B9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Khái niệm về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BEFB0B-4440-408B-B2C6-D3637858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Filter trong ASP.NET MVC Core cho phép chạy các đoạn mã logic tr</a:t>
            </a:r>
            <a:r>
              <a:rPr lang="vi-VN"/>
              <a:t>ư</a:t>
            </a:r>
            <a:r>
              <a:rPr lang="en-US"/>
              <a:t>ớc hoặc sau một trạng thái cụ thể nào đó của quá trình xử lý request.</a:t>
            </a:r>
          </a:p>
          <a:p>
            <a:r>
              <a:rPr lang="en-US"/>
              <a:t>Các filter có sẵn xử lý các công việc nh</a:t>
            </a:r>
            <a:r>
              <a:rPr lang="vi-VN"/>
              <a:t>ư</a:t>
            </a:r>
            <a:r>
              <a:rPr lang="en-US"/>
              <a:t> sau:</a:t>
            </a:r>
          </a:p>
          <a:p>
            <a:pPr lvl="1"/>
            <a:r>
              <a:rPr lang="en-US"/>
              <a:t>Chứng thực (Authorization)</a:t>
            </a:r>
          </a:p>
          <a:p>
            <a:pPr lvl="1"/>
            <a:r>
              <a:rPr lang="en-US"/>
              <a:t>Đảm bảo các request sử dụng HTTPS</a:t>
            </a:r>
          </a:p>
          <a:p>
            <a:pPr lvl="1"/>
            <a:r>
              <a:rPr lang="en-US"/>
              <a:t>Trả về caching</a:t>
            </a:r>
          </a:p>
          <a:p>
            <a:r>
              <a:rPr lang="en-US"/>
              <a:t>Các custom filter custom giúp làm một việc nào đó mà chúng ta muốn.</a:t>
            </a:r>
          </a:p>
          <a:p>
            <a:r>
              <a:rPr lang="en-US"/>
              <a:t>Dùng filter để tránh duplicate code.</a:t>
            </a:r>
          </a:p>
        </p:txBody>
      </p:sp>
    </p:spTree>
    <p:extLst>
      <p:ext uri="{BB962C8B-B14F-4D97-AF65-F5344CB8AC3E}">
        <p14:creationId xmlns:p14="http://schemas.microsoft.com/office/powerpoint/2010/main" val="138602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1A5DDB-2543-466E-A94E-4F5FDBA4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Filter hoạt động ra sao?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39B4DB-0F77-4C69-84E5-A50790464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709672" cy="3416300"/>
          </a:xfrm>
        </p:spPr>
        <p:txBody>
          <a:bodyPr/>
          <a:lstStyle/>
          <a:p>
            <a:r>
              <a:rPr lang="en-US"/>
              <a:t>Filter chạy trong quá trình xử lý request ( action invocation pipeline).</a:t>
            </a:r>
          </a:p>
          <a:p>
            <a:r>
              <a:rPr lang="en-US"/>
              <a:t>Nó đ</a:t>
            </a:r>
            <a:r>
              <a:rPr lang="vi-VN"/>
              <a:t>ư</a:t>
            </a:r>
            <a:r>
              <a:rPr lang="en-US"/>
              <a:t>ợc chạy sau khi MVC chọn ra ph</a:t>
            </a:r>
            <a:r>
              <a:rPr lang="vi-VN"/>
              <a:t>ư</a:t>
            </a:r>
            <a:r>
              <a:rPr lang="en-US"/>
              <a:t>ơng thức thực thi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29E578D-8154-44B5-B2E6-D69EA4B5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768" y="1122561"/>
            <a:ext cx="3809524" cy="5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BBA14F-ED5D-4942-BAF1-1CAF1466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loại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F80AC3-56CC-4296-9742-58E9EB6F1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Mỗi loại filter lại đ</a:t>
            </a:r>
            <a:r>
              <a:rPr lang="vi-VN"/>
              <a:t>ư</a:t>
            </a:r>
            <a:r>
              <a:rPr lang="en-US"/>
              <a:t>ợc thực thi ở các b</a:t>
            </a:r>
            <a:r>
              <a:rPr lang="vi-VN"/>
              <a:t>ư</a:t>
            </a:r>
            <a:r>
              <a:rPr lang="en-US"/>
              <a:t>ớc khác nhau trong quá trình filter pipeline.</a:t>
            </a:r>
          </a:p>
          <a:p>
            <a:pPr lvl="1"/>
            <a:r>
              <a:rPr lang="en-US" b="1"/>
              <a:t>Authorization filters </a:t>
            </a:r>
            <a:r>
              <a:rPr lang="en-US"/>
              <a:t>chạy đầu tiên và dùng xác định user hiện tại đ</a:t>
            </a:r>
            <a:r>
              <a:rPr lang="vi-VN"/>
              <a:t>ư</a:t>
            </a:r>
            <a:r>
              <a:rPr lang="en-US"/>
              <a:t>ợc chứng thực cho request hay không.</a:t>
            </a:r>
          </a:p>
          <a:p>
            <a:pPr lvl="1"/>
            <a:r>
              <a:rPr lang="en-US" b="1"/>
              <a:t>Resource filters </a:t>
            </a:r>
            <a:r>
              <a:rPr lang="en-US"/>
              <a:t>là filter xử lý request sau khi chứng thực. Có thể chạy tr</a:t>
            </a:r>
            <a:r>
              <a:rPr lang="vi-VN"/>
              <a:t>ư</a:t>
            </a:r>
            <a:r>
              <a:rPr lang="en-US"/>
              <a:t>ớc hoặc sau filter pipeline và có thể dùng cho việc triển khai caching hoặc thoát nếu có vấn đề về hiệu năng.</a:t>
            </a:r>
          </a:p>
          <a:p>
            <a:pPr lvl="1"/>
            <a:r>
              <a:rPr lang="en-US" b="1"/>
              <a:t>Action filters </a:t>
            </a:r>
            <a:r>
              <a:rPr lang="en-US"/>
              <a:t>có thể chạy ngay lập tức tr</a:t>
            </a:r>
            <a:r>
              <a:rPr lang="vi-VN"/>
              <a:t>ư</a:t>
            </a:r>
            <a:r>
              <a:rPr lang="en-US"/>
              <a:t>ớc và sau một action method đ</a:t>
            </a:r>
            <a:r>
              <a:rPr lang="vi-VN"/>
              <a:t>ư</a:t>
            </a:r>
            <a:r>
              <a:rPr lang="en-US"/>
              <a:t>ợc gọi. Chúng có thể dùng để thao tác với các tham số đ</a:t>
            </a:r>
            <a:r>
              <a:rPr lang="vi-VN"/>
              <a:t>ư</a:t>
            </a:r>
            <a:r>
              <a:rPr lang="en-US"/>
              <a:t>ợc gửi đến action và kể quả trả về.</a:t>
            </a:r>
          </a:p>
          <a:p>
            <a:pPr lvl="1"/>
            <a:r>
              <a:rPr lang="en-US" b="1"/>
              <a:t>Exception filters </a:t>
            </a:r>
            <a:r>
              <a:rPr lang="en-US"/>
              <a:t>đ</a:t>
            </a:r>
            <a:r>
              <a:rPr lang="vi-VN"/>
              <a:t>ư</a:t>
            </a:r>
            <a:r>
              <a:rPr lang="en-US"/>
              <a:t>ợc dùng để áp dụng policy cho toàn bộ ứng dụng nh</a:t>
            </a:r>
            <a:r>
              <a:rPr lang="vi-VN"/>
              <a:t>ư</a:t>
            </a:r>
            <a:r>
              <a:rPr lang="en-US"/>
              <a:t> handle các exception xảy ra tr</a:t>
            </a:r>
            <a:r>
              <a:rPr lang="vi-VN"/>
              <a:t>ư</a:t>
            </a:r>
            <a:r>
              <a:rPr lang="en-US"/>
              <a:t>ớc khi trả về kết quả.</a:t>
            </a:r>
          </a:p>
          <a:p>
            <a:pPr lvl="1"/>
            <a:r>
              <a:rPr lang="en-US" b="1"/>
              <a:t>Result filters </a:t>
            </a:r>
            <a:r>
              <a:rPr lang="en-US"/>
              <a:t>có thể chạy ngay tr</a:t>
            </a:r>
            <a:r>
              <a:rPr lang="vi-VN"/>
              <a:t>ư</a:t>
            </a:r>
            <a:r>
              <a:rPr lang="en-US"/>
              <a:t>ớc và sau khi thực thi một kết quả trả về. Nó chỉ chạy khi action method đ</a:t>
            </a:r>
            <a:r>
              <a:rPr lang="vi-VN"/>
              <a:t>ư</a:t>
            </a:r>
            <a:r>
              <a:rPr lang="en-US"/>
              <a:t>ợc thực thi thành công.</a:t>
            </a:r>
          </a:p>
        </p:txBody>
      </p:sp>
    </p:spTree>
    <p:extLst>
      <p:ext uri="{BB962C8B-B14F-4D97-AF65-F5344CB8AC3E}">
        <p14:creationId xmlns:p14="http://schemas.microsoft.com/office/powerpoint/2010/main" val="96973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5FE790-F052-4C13-B772-1A63EFBF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</a:t>
            </a:r>
            <a:r>
              <a:rPr lang="vi-VN"/>
              <a:t>ơ</a:t>
            </a:r>
            <a:r>
              <a:rPr lang="en-US"/>
              <a:t> đồ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87094B0-6D1C-41C1-BD37-663AA06E3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6738" y="761634"/>
            <a:ext cx="2334802" cy="5884332"/>
          </a:xfrm>
        </p:spPr>
      </p:pic>
    </p:spTree>
    <p:extLst>
      <p:ext uri="{BB962C8B-B14F-4D97-AF65-F5344CB8AC3E}">
        <p14:creationId xmlns:p14="http://schemas.microsoft.com/office/powerpoint/2010/main" val="213421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389</TotalTime>
  <Words>339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Wingdings 3</vt:lpstr>
      <vt:lpstr>Ion Boardroom</vt:lpstr>
      <vt:lpstr>Bài 18: Cơ chế Filter qua common validation</vt:lpstr>
      <vt:lpstr>Khái niệm về Filter</vt:lpstr>
      <vt:lpstr>Filter hoạt động ra sao?</vt:lpstr>
      <vt:lpstr>Các loại filter</vt:lpstr>
      <vt:lpstr>Sơ đồ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REST API sử dụng ASP.NET Core 2.1 + Dapper</dc:title>
  <dc:creator>Ngoc Toan Bach</dc:creator>
  <cp:lastModifiedBy>Ngoc Toan Bach</cp:lastModifiedBy>
  <cp:revision>111</cp:revision>
  <dcterms:created xsi:type="dcterms:W3CDTF">2018-11-26T13:16:46Z</dcterms:created>
  <dcterms:modified xsi:type="dcterms:W3CDTF">2018-12-18T13:49:22Z</dcterms:modified>
</cp:coreProperties>
</file>