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12/18/2018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12/18/2018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12/18/2018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12/18/2018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12/18/2018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hamidmosalla.com/2017/03/29/asp-net-core-action-results-explained/#dcoa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st.github.com/HamidMosalla/89f602d37a0083e6b730e63771e02c94#file-miscellaneousactionresults-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2837" y="1417153"/>
            <a:ext cx="8825658" cy="2677648"/>
          </a:xfrm>
        </p:spPr>
        <p:txBody>
          <a:bodyPr/>
          <a:lstStyle/>
          <a:p>
            <a:pPr algn="ctr"/>
            <a:r>
              <a:rPr lang="en-US">
                <a:latin typeface="Calibri" panose="020F0502020204030204" pitchFamily="34" charset="0"/>
                <a:cs typeface="Calibri" panose="020F0502020204030204" pitchFamily="34" charset="0"/>
              </a:rPr>
              <a:t>Bài </a:t>
            </a:r>
            <a:r>
              <a:rPr lang="en-US" smtClean="0">
                <a:latin typeface="Calibri" panose="020F0502020204030204" pitchFamily="34" charset="0"/>
                <a:cs typeface="Calibri" panose="020F0502020204030204" pitchFamily="34" charset="0"/>
              </a:rPr>
              <a:t>19: </a:t>
            </a:r>
            <a:r>
              <a:rPr lang="en-US">
                <a:latin typeface="Calibri" panose="020F0502020204030204" pitchFamily="34" charset="0"/>
                <a:cs typeface="Calibri" panose="020F0502020204030204" pitchFamily="34" charset="0"/>
              </a:rPr>
              <a:t>Action return type</a:t>
            </a:r>
          </a:p>
        </p:txBody>
      </p:sp>
      <p:sp>
        <p:nvSpPr>
          <p:cNvPr id="3" name="Subtitle 2"/>
          <p:cNvSpPr>
            <a:spLocks noGrp="1"/>
          </p:cNvSpPr>
          <p:nvPr>
            <p:ph type="subTitle" idx="1"/>
          </p:nvPr>
        </p:nvSpPr>
        <p:spPr>
          <a:xfrm>
            <a:off x="1798898" y="4983442"/>
            <a:ext cx="8825658" cy="861420"/>
          </a:xfrm>
        </p:spPr>
        <p:txBody>
          <a:bodyPr/>
          <a:lstStyle/>
          <a:p>
            <a:pPr algn="ctr"/>
            <a:r>
              <a:rPr lang="en-US">
                <a:latin typeface="Calibri" panose="020F0502020204030204" pitchFamily="34" charset="0"/>
                <a:cs typeface="Calibri" panose="020F0502020204030204" pitchFamily="34" charset="0"/>
              </a:rPr>
              <a:t>Xây dựng bởi TEDU.COM.VN</a:t>
            </a:r>
          </a:p>
          <a:p>
            <a:pPr algn="ctr"/>
            <a:r>
              <a:rPr lang="en-US">
                <a:latin typeface="Calibri" panose="020F0502020204030204" pitchFamily="34" charset="0"/>
                <a:cs typeface="Calibri" panose="020F0502020204030204" pitchFamily="34" charset="0"/>
              </a:rPr>
              <a:t>Trainer: Bạch Ngọc Toàn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209" y="868729"/>
            <a:ext cx="1346914" cy="1346914"/>
          </a:xfrm>
          <a:prstGeom prst="rect">
            <a:avLst/>
          </a:prstGeom>
        </p:spPr>
      </p:pic>
    </p:spTree>
    <p:extLst>
      <p:ext uri="{BB962C8B-B14F-4D97-AF65-F5344CB8AC3E}">
        <p14:creationId xmlns:p14="http://schemas.microsoft.com/office/powerpoint/2010/main" val="1382394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Tham khảo thêm</a:t>
            </a:r>
            <a:endParaRPr lang="en-US"/>
          </a:p>
        </p:txBody>
      </p:sp>
      <p:sp>
        <p:nvSpPr>
          <p:cNvPr id="3" name="Content Placeholder 2"/>
          <p:cNvSpPr>
            <a:spLocks noGrp="1"/>
          </p:cNvSpPr>
          <p:nvPr>
            <p:ph idx="1"/>
          </p:nvPr>
        </p:nvSpPr>
        <p:spPr/>
        <p:txBody>
          <a:bodyPr/>
          <a:lstStyle/>
          <a:p>
            <a:r>
              <a:rPr lang="en-US">
                <a:hlinkClick r:id="rId2"/>
              </a:rPr>
              <a:t>http://hamidmosalla.com/2017/03/29/asp-net-core-action-results-explained/#</a:t>
            </a:r>
            <a:r>
              <a:rPr lang="en-US" smtClean="0">
                <a:hlinkClick r:id="rId2"/>
              </a:rPr>
              <a:t>dcoar</a:t>
            </a:r>
            <a:r>
              <a:rPr lang="en-US" smtClean="0"/>
              <a:t> </a:t>
            </a:r>
            <a:endParaRPr lang="en-US"/>
          </a:p>
        </p:txBody>
      </p:sp>
    </p:spTree>
    <p:extLst>
      <p:ext uri="{BB962C8B-B14F-4D97-AF65-F5344CB8AC3E}">
        <p14:creationId xmlns:p14="http://schemas.microsoft.com/office/powerpoint/2010/main" val="3501921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D5F50E-0FBB-4680-A914-7F58F0E1F97C}"/>
              </a:ext>
            </a:extLst>
          </p:cNvPr>
          <p:cNvSpPr>
            <a:spLocks noGrp="1"/>
          </p:cNvSpPr>
          <p:nvPr>
            <p:ph type="title"/>
          </p:nvPr>
        </p:nvSpPr>
        <p:spPr/>
        <p:txBody>
          <a:bodyPr/>
          <a:lstStyle/>
          <a:p>
            <a:r>
              <a:rPr lang="en-US" smtClean="0"/>
              <a:t>Tổng quan</a:t>
            </a:r>
            <a:endParaRPr lang="en-US"/>
          </a:p>
        </p:txBody>
      </p:sp>
      <p:sp>
        <p:nvSpPr>
          <p:cNvPr id="3" name="Content Placeholder 2">
            <a:extLst>
              <a:ext uri="{FF2B5EF4-FFF2-40B4-BE49-F238E27FC236}">
                <a16:creationId xmlns:a16="http://schemas.microsoft.com/office/drawing/2014/main" xmlns="" id="{13F0795C-F720-41D4-91F0-ADE7F8E459A9}"/>
              </a:ext>
            </a:extLst>
          </p:cNvPr>
          <p:cNvSpPr>
            <a:spLocks noGrp="1"/>
          </p:cNvSpPr>
          <p:nvPr>
            <p:ph idx="1"/>
          </p:nvPr>
        </p:nvSpPr>
        <p:spPr/>
        <p:txBody>
          <a:bodyPr/>
          <a:lstStyle/>
          <a:p>
            <a:r>
              <a:rPr lang="en-US" smtClean="0"/>
              <a:t>ASP.NET Core chứa một tập các loại Action Result dùng để tạo và định dạng dữ liệu trả về.</a:t>
            </a:r>
          </a:p>
          <a:p>
            <a:r>
              <a:rPr lang="en-US" smtClean="0"/>
              <a:t>Nếu hiểu và sử dụng đúng sẽ giúp cho dự án dễ đọc và các trạng thái được rõ rang hơn, đồng thời giảm lượng code thừa không cần thiết.</a:t>
            </a:r>
          </a:p>
          <a:p>
            <a:r>
              <a:rPr lang="en-US" smtClean="0"/>
              <a:t>ASP.NET Core đưa ra các lựa chọn kiểu trả về cho Web API controller như sau:</a:t>
            </a:r>
          </a:p>
          <a:p>
            <a:pPr lvl="1"/>
            <a:r>
              <a:rPr lang="en-US" smtClean="0"/>
              <a:t>Kiểu cụ thể</a:t>
            </a:r>
          </a:p>
          <a:p>
            <a:pPr lvl="1"/>
            <a:r>
              <a:rPr lang="en-US" smtClean="0"/>
              <a:t>IActionResult</a:t>
            </a:r>
            <a:endParaRPr lang="en-US"/>
          </a:p>
        </p:txBody>
      </p:sp>
    </p:spTree>
    <p:extLst>
      <p:ext uri="{BB962C8B-B14F-4D97-AF65-F5344CB8AC3E}">
        <p14:creationId xmlns:p14="http://schemas.microsoft.com/office/powerpoint/2010/main" val="1993710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mục các loại action result</a:t>
            </a:r>
            <a:endParaRPr lang="en-US"/>
          </a:p>
        </p:txBody>
      </p:sp>
      <p:sp>
        <p:nvSpPr>
          <p:cNvPr id="3" name="Content Placeholder 2"/>
          <p:cNvSpPr>
            <a:spLocks noGrp="1"/>
          </p:cNvSpPr>
          <p:nvPr>
            <p:ph idx="1"/>
          </p:nvPr>
        </p:nvSpPr>
        <p:spPr/>
        <p:txBody>
          <a:bodyPr/>
          <a:lstStyle/>
          <a:p>
            <a:r>
              <a:rPr lang="en-US" b="1" smtClean="0"/>
              <a:t>Miscellaneous:</a:t>
            </a:r>
            <a:r>
              <a:rPr lang="en-US"/>
              <a:t> </a:t>
            </a:r>
            <a:r>
              <a:rPr lang="en-US" smtClean="0"/>
              <a:t>Các action result này là các kết quả độc lập hoặc chung chung.</a:t>
            </a:r>
            <a:endParaRPr lang="en-US"/>
          </a:p>
          <a:p>
            <a:r>
              <a:rPr lang="en-US" b="1"/>
              <a:t>Security:</a:t>
            </a:r>
            <a:r>
              <a:rPr lang="en-US"/>
              <a:t> </a:t>
            </a:r>
            <a:r>
              <a:rPr lang="en-US" smtClean="0"/>
              <a:t>Các kết quả này liên quan đến bảo mật</a:t>
            </a:r>
            <a:endParaRPr lang="en-US"/>
          </a:p>
          <a:p>
            <a:r>
              <a:rPr lang="en-US" b="1"/>
              <a:t>Redirect:</a:t>
            </a:r>
            <a:r>
              <a:rPr lang="en-US"/>
              <a:t> </a:t>
            </a:r>
            <a:r>
              <a:rPr lang="en-US" smtClean="0"/>
              <a:t>Các kết quả này liên quan đến các loại chuyển hướng</a:t>
            </a:r>
            <a:endParaRPr lang="en-US"/>
          </a:p>
          <a:p>
            <a:r>
              <a:rPr lang="en-US" b="1"/>
              <a:t>Web API:</a:t>
            </a:r>
            <a:r>
              <a:rPr lang="en-US"/>
              <a:t> </a:t>
            </a:r>
            <a:r>
              <a:rPr lang="en-US" smtClean="0"/>
              <a:t>Các kết quả này được sử dụng hầu hết trong các API Controller nhưng một số trong chúng có thể được sử dụng ở mọi nơi.</a:t>
            </a:r>
            <a:endParaRPr lang="en-US"/>
          </a:p>
          <a:p>
            <a:r>
              <a:rPr lang="en-US" b="1"/>
              <a:t>Files:</a:t>
            </a:r>
            <a:r>
              <a:rPr lang="en-US"/>
              <a:t> </a:t>
            </a:r>
            <a:r>
              <a:rPr lang="en-US" smtClean="0"/>
              <a:t>Các kết quả liên quan đến tệp tin.</a:t>
            </a:r>
            <a:endParaRPr lang="en-US"/>
          </a:p>
        </p:txBody>
      </p:sp>
    </p:spTree>
    <p:extLst>
      <p:ext uri="{BB962C8B-B14F-4D97-AF65-F5344CB8AC3E}">
        <p14:creationId xmlns:p14="http://schemas.microsoft.com/office/powerpoint/2010/main" val="4132763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r>
              <a:rPr lang="en-US">
                <a:hlinkClick r:id="rId2"/>
              </a:rPr>
              <a:t>https://</a:t>
            </a:r>
            <a:r>
              <a:rPr lang="en-US" smtClean="0">
                <a:hlinkClick r:id="rId2"/>
              </a:rPr>
              <a:t>gist.github.com/HamidMosalla/89f602d37a0083e6b730e63771e02c94#file-miscellaneousactionresults-cs</a:t>
            </a:r>
            <a:r>
              <a:rPr lang="en-US" smtClean="0"/>
              <a:t> </a:t>
            </a:r>
            <a:endParaRPr lang="en-US"/>
          </a:p>
        </p:txBody>
      </p:sp>
    </p:spTree>
    <p:extLst>
      <p:ext uri="{BB962C8B-B14F-4D97-AF65-F5344CB8AC3E}">
        <p14:creationId xmlns:p14="http://schemas.microsoft.com/office/powerpoint/2010/main" val="4263146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IActionResult </a:t>
            </a:r>
            <a:r>
              <a:rPr lang="en-US" smtClean="0"/>
              <a:t>và ActionResult</a:t>
            </a:r>
            <a:endParaRPr lang="en-US"/>
          </a:p>
        </p:txBody>
      </p:sp>
      <p:sp>
        <p:nvSpPr>
          <p:cNvPr id="3" name="Content Placeholder 2"/>
          <p:cNvSpPr>
            <a:spLocks noGrp="1"/>
          </p:cNvSpPr>
          <p:nvPr>
            <p:ph idx="1"/>
          </p:nvPr>
        </p:nvSpPr>
        <p:spPr/>
        <p:txBody>
          <a:bodyPr/>
          <a:lstStyle/>
          <a:p>
            <a:r>
              <a:rPr lang="en-US" smtClean="0"/>
              <a:t>IActionResult và ActionResult đều trả về kết quả chung chung và nó là cha của tất cả các kiểu trả về khác nhau.</a:t>
            </a:r>
          </a:p>
          <a:p>
            <a:r>
              <a:rPr lang="en-US" smtClean="0"/>
              <a:t>IActionResult là interface và ActionResult implement nó hai thằng này không khác nhiều về cách sử dụng vì IActionResult tập trung vào trừu tượng của kết quả trả về nên thường được dùng nhiều hơn.</a:t>
            </a:r>
          </a:p>
          <a:p>
            <a:r>
              <a:rPr lang="en-US" smtClean="0"/>
              <a:t>2 đối tượng này giúp cho việc trả về mềm dẻo hơn khi chúng ta cần trả về rất đa dạng kiểu trong API.</a:t>
            </a:r>
            <a:endParaRPr lang="en-US"/>
          </a:p>
        </p:txBody>
      </p:sp>
    </p:spTree>
    <p:extLst>
      <p:ext uri="{BB962C8B-B14F-4D97-AF65-F5344CB8AC3E}">
        <p14:creationId xmlns:p14="http://schemas.microsoft.com/office/powerpoint/2010/main" val="3648828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Ngoài ra</a:t>
            </a:r>
            <a:endParaRPr lang="en-US"/>
          </a:p>
        </p:txBody>
      </p:sp>
      <p:sp>
        <p:nvSpPr>
          <p:cNvPr id="3" name="Content Placeholder 2"/>
          <p:cNvSpPr>
            <a:spLocks noGrp="1"/>
          </p:cNvSpPr>
          <p:nvPr>
            <p:ph idx="1"/>
          </p:nvPr>
        </p:nvSpPr>
        <p:spPr/>
        <p:txBody>
          <a:bodyPr/>
          <a:lstStyle/>
          <a:p>
            <a:r>
              <a:rPr lang="en-US" smtClean="0"/>
              <a:t>ViewResult</a:t>
            </a:r>
          </a:p>
          <a:p>
            <a:r>
              <a:rPr lang="en-US" smtClean="0"/>
              <a:t>JsonResult</a:t>
            </a:r>
          </a:p>
          <a:p>
            <a:r>
              <a:rPr lang="en-US" smtClean="0"/>
              <a:t>PartialViewResult</a:t>
            </a:r>
          </a:p>
          <a:p>
            <a:r>
              <a:rPr lang="en-US" smtClean="0"/>
              <a:t>ViewComponentResult</a:t>
            </a:r>
          </a:p>
          <a:p>
            <a:r>
              <a:rPr lang="en-US" smtClean="0"/>
              <a:t>ContentResult</a:t>
            </a:r>
          </a:p>
          <a:p>
            <a:r>
              <a:rPr lang="en-US"/>
              <a:t>EmptyResult</a:t>
            </a:r>
          </a:p>
        </p:txBody>
      </p:sp>
    </p:spTree>
    <p:extLst>
      <p:ext uri="{BB962C8B-B14F-4D97-AF65-F5344CB8AC3E}">
        <p14:creationId xmlns:p14="http://schemas.microsoft.com/office/powerpoint/2010/main" val="2601209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 of type POCO!</a:t>
            </a:r>
          </a:p>
        </p:txBody>
      </p:sp>
      <p:sp>
        <p:nvSpPr>
          <p:cNvPr id="3" name="Content Placeholder 2"/>
          <p:cNvSpPr>
            <a:spLocks noGrp="1"/>
          </p:cNvSpPr>
          <p:nvPr>
            <p:ph idx="1"/>
          </p:nvPr>
        </p:nvSpPr>
        <p:spPr/>
        <p:txBody>
          <a:bodyPr/>
          <a:lstStyle/>
          <a:p>
            <a:r>
              <a:rPr lang="en-US" smtClean="0"/>
              <a:t>Nếu muốn trả về kiểu POCO Class bạn có thể trả về một object và hệ thống tự động tạo ra 1 ObjectResult</a:t>
            </a:r>
            <a:endParaRPr lang="en-US"/>
          </a:p>
        </p:txBody>
      </p:sp>
    </p:spTree>
    <p:extLst>
      <p:ext uri="{BB962C8B-B14F-4D97-AF65-F5344CB8AC3E}">
        <p14:creationId xmlns:p14="http://schemas.microsoft.com/office/powerpoint/2010/main" val="1972957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Primitive Types </a:t>
            </a:r>
            <a:r>
              <a:rPr lang="en-US" smtClean="0"/>
              <a:t>Result</a:t>
            </a:r>
            <a:endParaRPr lang="en-US"/>
          </a:p>
        </p:txBody>
      </p:sp>
      <p:sp>
        <p:nvSpPr>
          <p:cNvPr id="3" name="Content Placeholder 2"/>
          <p:cNvSpPr>
            <a:spLocks noGrp="1"/>
          </p:cNvSpPr>
          <p:nvPr>
            <p:ph idx="1"/>
          </p:nvPr>
        </p:nvSpPr>
        <p:spPr/>
        <p:txBody>
          <a:bodyPr/>
          <a:lstStyle/>
          <a:p>
            <a:r>
              <a:rPr lang="en-US" smtClean="0"/>
              <a:t>Nếu bạn muốn trả về kiểu string hay kiểu int hoặc bất cứ kiểu nguyên thủy nào đó, framework sẽ chuyển đổi response sang kiểu hiện tại.</a:t>
            </a:r>
          </a:p>
          <a:p>
            <a:r>
              <a:rPr lang="en-US" smtClean="0"/>
              <a:t>Ví dụ: </a:t>
            </a:r>
          </a:p>
          <a:p>
            <a:pPr lvl="1"/>
            <a:r>
              <a:rPr lang="en-US" smtClean="0"/>
              <a:t>Return string sẽ về StringResult</a:t>
            </a:r>
          </a:p>
          <a:p>
            <a:pPr lvl="1"/>
            <a:r>
              <a:rPr lang="en-US" smtClean="0"/>
              <a:t>Return về int sẽ </a:t>
            </a:r>
            <a:r>
              <a:rPr lang="en-US" smtClean="0"/>
              <a:t>thành IntResult</a:t>
            </a:r>
            <a:endParaRPr lang="en-US"/>
          </a:p>
        </p:txBody>
      </p:sp>
    </p:spTree>
    <p:extLst>
      <p:ext uri="{BB962C8B-B14F-4D97-AF65-F5344CB8AC3E}">
        <p14:creationId xmlns:p14="http://schemas.microsoft.com/office/powerpoint/2010/main" val="1634900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Action result liên quan bảo mật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745539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473</TotalTime>
  <Words>287</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Bài 19: Action return type</vt:lpstr>
      <vt:lpstr>Tổng quan</vt:lpstr>
      <vt:lpstr>Danh mục các loại action result</vt:lpstr>
      <vt:lpstr>Ví dụ</vt:lpstr>
      <vt:lpstr>IActionResult và ActionResult</vt:lpstr>
      <vt:lpstr>Ngoài ra</vt:lpstr>
      <vt:lpstr>Result of type POCO!</vt:lpstr>
      <vt:lpstr>Primitive Types Result</vt:lpstr>
      <vt:lpstr>Action result liên quan bảo mật</vt:lpstr>
      <vt:lpstr>Tham khảo thêm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REST API sử dụng ASP.NET Core 2.1 + Dapper</dc:title>
  <dc:creator>Ngoc Toan Bach</dc:creator>
  <cp:lastModifiedBy>Ngoc Toan Bach</cp:lastModifiedBy>
  <cp:revision>128</cp:revision>
  <dcterms:created xsi:type="dcterms:W3CDTF">2018-11-26T13:16:46Z</dcterms:created>
  <dcterms:modified xsi:type="dcterms:W3CDTF">2018-12-18T14:44:35Z</dcterms:modified>
</cp:coreProperties>
</file>