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12/6/2018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12/6/2018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12/6/2018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12/6/2018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12/6/2018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133818"/>
            <a:ext cx="8825658" cy="2677648"/>
          </a:xfrm>
        </p:spPr>
        <p:txBody>
          <a:bodyPr/>
          <a:lstStyle/>
          <a:p>
            <a:pPr algn="ctr"/>
            <a:r>
              <a:rPr lang="en-US" smtClean="0">
                <a:latin typeface="Calibri" panose="020F0502020204030204" pitchFamily="34" charset="0"/>
                <a:cs typeface="Calibri" panose="020F0502020204030204" pitchFamily="34" charset="0"/>
              </a:rPr>
              <a:t>Bài 2: Giới thiệu về .NET Core và ASP.NET Core</a:t>
            </a:r>
            <a:endParaRPr lang="en-US">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154955" y="5215261"/>
            <a:ext cx="8825658" cy="861420"/>
          </a:xfrm>
        </p:spPr>
        <p:txBody>
          <a:bodyPr/>
          <a:lstStyle/>
          <a:p>
            <a:pPr algn="ctr"/>
            <a:r>
              <a:rPr lang="en-US" smtClean="0">
                <a:latin typeface="Calibri" panose="020F0502020204030204" pitchFamily="34" charset="0"/>
                <a:cs typeface="Calibri" panose="020F0502020204030204" pitchFamily="34" charset="0"/>
              </a:rPr>
              <a:t>Xây dựng bởi TEDU.COM.VN</a:t>
            </a:r>
          </a:p>
          <a:p>
            <a:pPr algn="ctr"/>
            <a:r>
              <a:rPr lang="en-US" smtClean="0">
                <a:latin typeface="Calibri" panose="020F0502020204030204" pitchFamily="34" charset="0"/>
                <a:cs typeface="Calibri" panose="020F0502020204030204" pitchFamily="34" charset="0"/>
              </a:rPr>
              <a:t>Trainer: Bạch Ngọc Toàn</a:t>
            </a:r>
            <a:endParaRPr lang="en-US">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845" y="739940"/>
            <a:ext cx="1346914" cy="1346914"/>
          </a:xfrm>
          <a:prstGeom prst="rect">
            <a:avLst/>
          </a:prstGeom>
        </p:spPr>
      </p:pic>
    </p:spTree>
    <p:extLst>
      <p:ext uri="{BB962C8B-B14F-4D97-AF65-F5344CB8AC3E}">
        <p14:creationId xmlns:p14="http://schemas.microsoft.com/office/powerpoint/2010/main" val="1382394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VẬY TÔI NÊN SỬ DỤNG .NET FRAMEWORK, .NET CORE, HAY MONO?</a:t>
            </a:r>
            <a:br>
              <a:rPr lang="en-US"/>
            </a:br>
            <a:endParaRPr lang="en-US"/>
          </a:p>
        </p:txBody>
      </p:sp>
      <p:sp>
        <p:nvSpPr>
          <p:cNvPr id="3" name="Content Placeholder 2"/>
          <p:cNvSpPr>
            <a:spLocks noGrp="1"/>
          </p:cNvSpPr>
          <p:nvPr>
            <p:ph idx="1"/>
          </p:nvPr>
        </p:nvSpPr>
        <p:spPr/>
        <p:txBody>
          <a:bodyPr>
            <a:normAutofit/>
          </a:bodyPr>
          <a:lstStyle/>
          <a:p>
            <a:r>
              <a:rPr lang="en-US"/>
              <a:t>Điều đó tùy thuộc vào ứng dụng mà bạn có ý định phát triển. </a:t>
            </a:r>
            <a:endParaRPr lang="en-US" smtClean="0"/>
          </a:p>
          <a:p>
            <a:r>
              <a:rPr lang="en-US" smtClean="0"/>
              <a:t>Đối </a:t>
            </a:r>
            <a:r>
              <a:rPr lang="en-US"/>
              <a:t>với các ứng dụng Windows desktop, .NET Framework sẽ là sự lựa chọn của bạn. </a:t>
            </a:r>
            <a:endParaRPr lang="en-US" smtClean="0"/>
          </a:p>
          <a:p>
            <a:r>
              <a:rPr lang="en-US" smtClean="0"/>
              <a:t>Nếu </a:t>
            </a:r>
            <a:r>
              <a:rPr lang="en-US"/>
              <a:t>bạn phát triển game dựa trên Unity, hay những ứng dụng di động với Xamarin, bạn sẽ sử dụng Mono. </a:t>
            </a:r>
            <a:endParaRPr lang="en-US" smtClean="0"/>
          </a:p>
          <a:p>
            <a:r>
              <a:rPr lang="en-US" smtClean="0"/>
              <a:t>Đối </a:t>
            </a:r>
            <a:r>
              <a:rPr lang="en-US"/>
              <a:t>với các </a:t>
            </a:r>
            <a:r>
              <a:rPr lang="en-US" smtClean="0"/>
              <a:t>Web </a:t>
            </a:r>
            <a:r>
              <a:rPr lang="en-US"/>
              <a:t>server, bạn có thể sử dụng cả .NET Framework và .NET Core.</a:t>
            </a:r>
          </a:p>
        </p:txBody>
      </p:sp>
    </p:spTree>
    <p:extLst>
      <p:ext uri="{BB962C8B-B14F-4D97-AF65-F5344CB8AC3E}">
        <p14:creationId xmlns:p14="http://schemas.microsoft.com/office/powerpoint/2010/main" val="2436090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Chống chỉ định</a:t>
            </a:r>
            <a:endParaRPr lang="en-US"/>
          </a:p>
        </p:txBody>
      </p:sp>
      <p:sp>
        <p:nvSpPr>
          <p:cNvPr id="3" name="Content Placeholder 2"/>
          <p:cNvSpPr>
            <a:spLocks noGrp="1"/>
          </p:cNvSpPr>
          <p:nvPr>
            <p:ph idx="1"/>
          </p:nvPr>
        </p:nvSpPr>
        <p:spPr/>
        <p:txBody>
          <a:bodyPr>
            <a:normAutofit/>
          </a:bodyPr>
          <a:lstStyle/>
          <a:p>
            <a:r>
              <a:rPr lang="en-US" smtClean="0"/>
              <a:t>T</a:t>
            </a:r>
            <a:r>
              <a:rPr lang="vi-VN" smtClean="0"/>
              <a:t>uyệt </a:t>
            </a:r>
            <a:r>
              <a:rPr lang="vi-VN"/>
              <a:t>đối không nên dùng Mono để vận hành web server. Bộ máy dọn rác của Mono không được thiết kế để hoạt động với webserver và sẽ gây ra quá tải nhanh chóng.</a:t>
            </a:r>
          </a:p>
          <a:p>
            <a:r>
              <a:rPr lang="vi-VN"/>
              <a:t>Vậy nên lựa chọn .NET Framework hay .NET Core cho các web server? .NET Core chạy được đa nền tảng và có hiệu năng cao hơn. Nhược điểm duy nhất của nó là số lượng thư viện hỗ trợ vẫn còn hạn chế. .NET Framework có hệ sinh thái lớn hơn với nhiều các thư viện hỗ trợ hơn.</a:t>
            </a:r>
          </a:p>
          <a:p>
            <a:r>
              <a:rPr lang="en-US" smtClean="0"/>
              <a:t>Khóa học </a:t>
            </a:r>
            <a:r>
              <a:rPr lang="vi-VN" smtClean="0"/>
              <a:t>này </a:t>
            </a:r>
            <a:r>
              <a:rPr lang="vi-VN"/>
              <a:t>sẽ sử dụng .NET Core. Chúng ta nên hướng đến tương lai đúng không?</a:t>
            </a:r>
          </a:p>
          <a:p>
            <a:endParaRPr lang="vi-VN"/>
          </a:p>
          <a:p>
            <a:endParaRPr lang="en-US"/>
          </a:p>
        </p:txBody>
      </p:sp>
    </p:spTree>
    <p:extLst>
      <p:ext uri="{BB962C8B-B14F-4D97-AF65-F5344CB8AC3E}">
        <p14:creationId xmlns:p14="http://schemas.microsoft.com/office/powerpoint/2010/main" val="3805421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Tại sao cần quan tâm .NET Core</a:t>
            </a:r>
            <a:endParaRPr lang="en-US"/>
          </a:p>
        </p:txBody>
      </p:sp>
      <p:sp>
        <p:nvSpPr>
          <p:cNvPr id="3" name="Content Placeholder 2"/>
          <p:cNvSpPr>
            <a:spLocks noGrp="1"/>
          </p:cNvSpPr>
          <p:nvPr>
            <p:ph idx="1"/>
          </p:nvPr>
        </p:nvSpPr>
        <p:spPr/>
        <p:txBody>
          <a:bodyPr/>
          <a:lstStyle/>
          <a:p>
            <a:r>
              <a:rPr lang="en-US" smtClean="0"/>
              <a:t>.NET Core được xác định là nền tảng tương lai của .NET trong những năm tới.</a:t>
            </a:r>
          </a:p>
          <a:p>
            <a:r>
              <a:rPr lang="en-US" smtClean="0"/>
              <a:t>Microsoft sẽ dành đầu tư chủ yếu vào nền tảng này. Mặc dù .NET Framework truyền thống vẫn được hỗ trợ trong thời gian dài.</a:t>
            </a:r>
            <a:endParaRPr lang="en-US"/>
          </a:p>
        </p:txBody>
      </p:sp>
    </p:spTree>
    <p:extLst>
      <p:ext uri="{BB962C8B-B14F-4D97-AF65-F5344CB8AC3E}">
        <p14:creationId xmlns:p14="http://schemas.microsoft.com/office/powerpoint/2010/main" val="615846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Tìm hiểu về .NET</a:t>
            </a:r>
            <a:endParaRPr lang="en-US"/>
          </a:p>
        </p:txBody>
      </p:sp>
      <p:sp>
        <p:nvSpPr>
          <p:cNvPr id="3" name="Content Placeholder 2"/>
          <p:cNvSpPr>
            <a:spLocks noGrp="1"/>
          </p:cNvSpPr>
          <p:nvPr>
            <p:ph idx="1"/>
          </p:nvPr>
        </p:nvSpPr>
        <p:spPr/>
        <p:txBody>
          <a:bodyPr/>
          <a:lstStyle/>
          <a:p>
            <a:r>
              <a:rPr lang="en-US" smtClean="0"/>
              <a:t>.NET bao gồm 3 thành phần:</a:t>
            </a:r>
          </a:p>
          <a:p>
            <a:pPr lvl="1"/>
            <a:r>
              <a:rPr lang="en-US" smtClean="0"/>
              <a:t>Runtime</a:t>
            </a:r>
          </a:p>
          <a:p>
            <a:pPr lvl="1"/>
            <a:r>
              <a:rPr lang="en-US" smtClean="0"/>
              <a:t>Libraries</a:t>
            </a:r>
          </a:p>
          <a:p>
            <a:pPr lvl="1"/>
            <a:r>
              <a:rPr lang="en-US" smtClean="0"/>
              <a:t>Toolings</a:t>
            </a:r>
            <a:endParaRPr lang="en-US"/>
          </a:p>
        </p:txBody>
      </p:sp>
    </p:spTree>
    <p:extLst>
      <p:ext uri="{BB962C8B-B14F-4D97-AF65-F5344CB8AC3E}">
        <p14:creationId xmlns:p14="http://schemas.microsoft.com/office/powerpoint/2010/main" val="1242810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biên dịch và chạy chương trình</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4805" y="2603500"/>
            <a:ext cx="6426702" cy="3416300"/>
          </a:xfrm>
        </p:spPr>
      </p:pic>
    </p:spTree>
    <p:extLst>
      <p:ext uri="{BB962C8B-B14F-4D97-AF65-F5344CB8AC3E}">
        <p14:creationId xmlns:p14="http://schemas.microsoft.com/office/powerpoint/2010/main" val="1694383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Tại sao cần ngôn ngữ trung gian - MSIL</a:t>
            </a:r>
            <a:endParaRPr lang="en-US"/>
          </a:p>
        </p:txBody>
      </p:sp>
      <p:sp>
        <p:nvSpPr>
          <p:cNvPr id="3" name="Content Placeholder 2"/>
          <p:cNvSpPr>
            <a:spLocks noGrp="1"/>
          </p:cNvSpPr>
          <p:nvPr>
            <p:ph idx="1"/>
          </p:nvPr>
        </p:nvSpPr>
        <p:spPr/>
        <p:txBody>
          <a:bodyPr/>
          <a:lstStyle/>
          <a:p>
            <a:r>
              <a:rPr lang="vi-VN"/>
              <a:t>Ngôn ngữ trung gian trong .NET khá gần với mã máy nhưng không chứa thông tin cụ thể về </a:t>
            </a:r>
            <a:r>
              <a:rPr lang="vi-VN" smtClean="0"/>
              <a:t>CPU</a:t>
            </a:r>
            <a:r>
              <a:rPr lang="en-US" smtClean="0"/>
              <a:t>.</a:t>
            </a:r>
          </a:p>
          <a:p>
            <a:r>
              <a:rPr lang="vi-VN"/>
              <a:t>Việc giúp cho đoạn code trung gian của bạn có thể hoạt động trên nhiều loại CPU (64bit, 32bit), cũng như nhiều loại kiến trúc khác nhau (ARM, Intel</a:t>
            </a:r>
            <a:r>
              <a:rPr lang="vi-VN" smtClean="0"/>
              <a:t>…)</a:t>
            </a:r>
            <a:endParaRPr lang="en-US" smtClean="0"/>
          </a:p>
          <a:p>
            <a:r>
              <a:rPr lang="vi-VN"/>
              <a:t>Trên thực tế một vài ngôn ngữ (Javascript, Python…) không sử dụng đến ngôn ngữ trung gian: Source sẽ được dịch thẳng ra mã máy tại tại ‘Runtime’. Điểm lợi của việc này là quá trình build được đơn giản hóa, tuy nhiên hiệu năng sẽ bị hạn chế.</a:t>
            </a:r>
            <a:endParaRPr lang="en-US"/>
          </a:p>
        </p:txBody>
      </p:sp>
    </p:spTree>
    <p:extLst>
      <p:ext uri="{BB962C8B-B14F-4D97-AF65-F5344CB8AC3E}">
        <p14:creationId xmlns:p14="http://schemas.microsoft.com/office/powerpoint/2010/main" val="3272453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Runtime</a:t>
            </a:r>
            <a:endParaRPr lang="en-US"/>
          </a:p>
        </p:txBody>
      </p:sp>
      <p:sp>
        <p:nvSpPr>
          <p:cNvPr id="3" name="Content Placeholder 2"/>
          <p:cNvSpPr>
            <a:spLocks noGrp="1"/>
          </p:cNvSpPr>
          <p:nvPr>
            <p:ph idx="1"/>
          </p:nvPr>
        </p:nvSpPr>
        <p:spPr/>
        <p:txBody>
          <a:bodyPr>
            <a:normAutofit/>
          </a:bodyPr>
          <a:lstStyle/>
          <a:p>
            <a:r>
              <a:rPr lang="vi-VN"/>
              <a:t>Ngoài việc biên dịch, môi trường hoạt động (Runtime) còn có những công dụng như</a:t>
            </a:r>
            <a:r>
              <a:rPr lang="vi-VN" smtClean="0"/>
              <a:t>:</a:t>
            </a:r>
            <a:endParaRPr lang="vi-VN"/>
          </a:p>
          <a:p>
            <a:pPr lvl="1"/>
            <a:r>
              <a:rPr lang="vi-VN" smtClean="0"/>
              <a:t>Tự </a:t>
            </a:r>
            <a:r>
              <a:rPr lang="vi-VN"/>
              <a:t>động quản lý bộ nhớ. Khi làm việc với những ngôn ngữ bậc cao như C# hay Java, bạn không cần  giải phóng bộ nhớ bằng cách gọi free() như khi làm việc với C/C++. CLR bao gồm một công cụ dọn rác (Garbage collector -GC) sẽ tự động giải phóng những phần bộ nhớ không được sử dụng</a:t>
            </a:r>
          </a:p>
          <a:p>
            <a:pPr lvl="1"/>
            <a:endParaRPr lang="vi-VN"/>
          </a:p>
          <a:p>
            <a:pPr lvl="1"/>
            <a:r>
              <a:rPr lang="vi-VN" smtClean="0"/>
              <a:t>Strong </a:t>
            </a:r>
            <a:r>
              <a:rPr lang="vi-VN"/>
              <a:t>typings: CLR quản lý thông tin về các kiểu dữ liệu mà bạn sử dụng. Điều này giúp cho bạn có thể phân biệt được các định dạng thông tin của từng biến khác nhau (class, structure…)</a:t>
            </a:r>
            <a:endParaRPr lang="en-US"/>
          </a:p>
        </p:txBody>
      </p:sp>
    </p:spTree>
    <p:extLst>
      <p:ext uri="{BB962C8B-B14F-4D97-AF65-F5344CB8AC3E}">
        <p14:creationId xmlns:p14="http://schemas.microsoft.com/office/powerpoint/2010/main" val="378564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Thư viện và công cụ</a:t>
            </a:r>
            <a:endParaRPr lang="en-US"/>
          </a:p>
        </p:txBody>
      </p:sp>
      <p:sp>
        <p:nvSpPr>
          <p:cNvPr id="3" name="Content Placeholder 2"/>
          <p:cNvSpPr>
            <a:spLocks noGrp="1"/>
          </p:cNvSpPr>
          <p:nvPr>
            <p:ph idx="1"/>
          </p:nvPr>
        </p:nvSpPr>
        <p:spPr/>
        <p:txBody>
          <a:bodyPr/>
          <a:lstStyle/>
          <a:p>
            <a:r>
              <a:rPr lang="vi-VN"/>
              <a:t>Khi bạn làm việc với .NET, code của bạn sẽ tương tác với rất nhiều các class khác nhau</a:t>
            </a:r>
            <a:r>
              <a:rPr lang="vi-VN" smtClean="0"/>
              <a:t>.</a:t>
            </a:r>
            <a:endParaRPr lang="en-US" smtClean="0"/>
          </a:p>
          <a:p>
            <a:r>
              <a:rPr lang="vi-VN"/>
              <a:t>Tất cả những class này được định nghĩa trong hệ thống thư viện cơ bản của .NET mà người ta hay gọi tắt là BCL (Base class libraries</a:t>
            </a:r>
            <a:r>
              <a:rPr lang="vi-VN" smtClean="0"/>
              <a:t>).</a:t>
            </a:r>
            <a:endParaRPr lang="en-US" smtClean="0"/>
          </a:p>
          <a:p>
            <a:r>
              <a:rPr lang="vi-VN"/>
              <a:t>Mã nguồn của BCL, trái với mọi người hay nghĩ, là mã nguồn mở. Bạn có thể truy cập mã nguồn này tại sourceof.net </a:t>
            </a:r>
            <a:r>
              <a:rPr lang="vi-VN" smtClean="0"/>
              <a:t>.</a:t>
            </a:r>
            <a:endParaRPr lang="en-US" smtClean="0"/>
          </a:p>
          <a:p>
            <a:r>
              <a:rPr lang="en-US"/>
              <a:t>Các công cụ (toolings) của .NET bao gồm compiler và Visual Studio .NET sử dụng hệ thống build của Microsoft gọi là MSBuild. </a:t>
            </a:r>
            <a:endParaRPr lang="en-US" smtClean="0"/>
          </a:p>
          <a:p>
            <a:r>
              <a:rPr lang="en-US" smtClean="0"/>
              <a:t>Đối </a:t>
            </a:r>
            <a:r>
              <a:rPr lang="en-US"/>
              <a:t>với nền tảng .NET core mới thì chúng ta còn có thêm công cụ dòng lệnh (dotnet cli).</a:t>
            </a:r>
          </a:p>
        </p:txBody>
      </p:sp>
    </p:spTree>
    <p:extLst>
      <p:ext uri="{BB962C8B-B14F-4D97-AF65-F5344CB8AC3E}">
        <p14:creationId xmlns:p14="http://schemas.microsoft.com/office/powerpoint/2010/main" val="22606967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biệt .NET Framework, .NET Core, và Mono</a:t>
            </a:r>
            <a:br>
              <a:rPr lang="en-US"/>
            </a:br>
            <a:endParaRPr lang="en-US"/>
          </a:p>
        </p:txBody>
      </p:sp>
      <p:sp>
        <p:nvSpPr>
          <p:cNvPr id="3" name="Content Placeholder 2"/>
          <p:cNvSpPr>
            <a:spLocks noGrp="1"/>
          </p:cNvSpPr>
          <p:nvPr>
            <p:ph idx="1"/>
          </p:nvPr>
        </p:nvSpPr>
        <p:spPr/>
        <p:txBody>
          <a:bodyPr>
            <a:noAutofit/>
          </a:bodyPr>
          <a:lstStyle/>
          <a:p>
            <a:r>
              <a:rPr lang="vi-VN" sz="1600"/>
              <a:t>Về cơ bản, .NET Framework, .NET core và Mono là ba phiên bản .NET khác nhau (có nghĩa là mỗi phiên bản có Runtime, Libraries và Toolings riêng</a:t>
            </a:r>
            <a:r>
              <a:rPr lang="vi-VN" sz="1600" smtClean="0"/>
              <a:t>).</a:t>
            </a:r>
            <a:endParaRPr lang="en-US" sz="1600" smtClean="0"/>
          </a:p>
          <a:p>
            <a:r>
              <a:rPr lang="vi-VN" sz="1600"/>
              <a:t>Vậy tại sao lại có đến 3 phiên bản khác nhau</a:t>
            </a:r>
            <a:r>
              <a:rPr lang="vi-VN" sz="1600" smtClean="0"/>
              <a:t>?</a:t>
            </a:r>
            <a:endParaRPr lang="vi-VN" sz="1600"/>
          </a:p>
          <a:p>
            <a:pPr lvl="1"/>
            <a:r>
              <a:rPr lang="vi-VN" smtClean="0"/>
              <a:t>.</a:t>
            </a:r>
            <a:r>
              <a:rPr lang="vi-VN"/>
              <a:t>NET Framework được Microsoft đưa ra chính thức từ năm 2002. .NET Framework chỉ hoạt động trên Windows. Những nền tảng ứng dụng như WPF, Winforms, ASP.NET(1-4) hoạt động dựa trên .NET Framework</a:t>
            </a:r>
            <a:r>
              <a:rPr lang="vi-VN" smtClean="0"/>
              <a:t>.</a:t>
            </a:r>
            <a:endParaRPr lang="vi-VN"/>
          </a:p>
          <a:p>
            <a:pPr lvl="1"/>
            <a:r>
              <a:rPr lang="vi-VN" smtClean="0"/>
              <a:t>Mono </a:t>
            </a:r>
            <a:r>
              <a:rPr lang="vi-VN"/>
              <a:t>là phiên bản cộng đồng nhằm mang .NET đến những nền tảng ngoài Windows. Mono được phát triển chủ yếu nhằm xây dựng những ứng dụng với giao diện người dùng và được sử dụng rất rộng rãi: Unity Game, Xamarin</a:t>
            </a:r>
            <a:r>
              <a:rPr lang="vi-VN" smtClean="0"/>
              <a:t>…</a:t>
            </a:r>
            <a:endParaRPr lang="vi-VN"/>
          </a:p>
          <a:p>
            <a:pPr lvl="1"/>
            <a:r>
              <a:rPr lang="vi-VN" smtClean="0"/>
              <a:t>Cho </a:t>
            </a:r>
            <a:r>
              <a:rPr lang="vi-VN"/>
              <a:t>đến năm 2013, Microsoft định hướng đi đa nền tảng và phát triển .NET core. .NET core hiện được sử dụng trong các ứng dụng Universal Windows platform và ASP.NET Core.</a:t>
            </a:r>
            <a:endParaRPr lang="en-US"/>
          </a:p>
        </p:txBody>
      </p:sp>
    </p:spTree>
    <p:extLst>
      <p:ext uri="{BB962C8B-B14F-4D97-AF65-F5344CB8AC3E}">
        <p14:creationId xmlns:p14="http://schemas.microsoft.com/office/powerpoint/2010/main" val="2897386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.NET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6378" y="2603500"/>
            <a:ext cx="6123556" cy="3416300"/>
          </a:xfrm>
        </p:spPr>
      </p:pic>
    </p:spTree>
    <p:extLst>
      <p:ext uri="{BB962C8B-B14F-4D97-AF65-F5344CB8AC3E}">
        <p14:creationId xmlns:p14="http://schemas.microsoft.com/office/powerpoint/2010/main" val="10756370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TotalTime>
  <Words>845</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Bài 2: Giới thiệu về .NET Core và ASP.NET Core</vt:lpstr>
      <vt:lpstr>Tại sao cần quan tâm .NET Core</vt:lpstr>
      <vt:lpstr>Tìm hiểu về .NET</vt:lpstr>
      <vt:lpstr>Quy trình biên dịch và chạy chương trình</vt:lpstr>
      <vt:lpstr>Tại sao cần ngôn ngữ trung gian - MSIL</vt:lpstr>
      <vt:lpstr>Runtime</vt:lpstr>
      <vt:lpstr>Thư viện và công cụ</vt:lpstr>
      <vt:lpstr>Phân biệt .NET Framework, .NET Core, và Mono </vt:lpstr>
      <vt:lpstr>Kiến trúc .NET</vt:lpstr>
      <vt:lpstr>VẬY TÔI NÊN SỬ DỤNG .NET FRAMEWORK, .NET CORE, HAY MONO? </vt:lpstr>
      <vt:lpstr>Chống chỉ định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REST API sử dụng ASP.NET Core 2.1 + Dapper</dc:title>
  <dc:creator>Ngoc Toan Bach</dc:creator>
  <cp:lastModifiedBy>Ngoc Toan Bach</cp:lastModifiedBy>
  <cp:revision>37</cp:revision>
  <dcterms:created xsi:type="dcterms:W3CDTF">2018-11-26T13:16:46Z</dcterms:created>
  <dcterms:modified xsi:type="dcterms:W3CDTF">2018-12-06T01:02:02Z</dcterms:modified>
</cp:coreProperties>
</file>