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5" r:id="rId5"/>
    <p:sldId id="264" r:id="rId6"/>
    <p:sldId id="263" r:id="rId7"/>
    <p:sldId id="262" r:id="rId8"/>
    <p:sldId id="266" r:id="rId9"/>
    <p:sldId id="267" r:id="rId10"/>
    <p:sldId id="268" r:id="rId11"/>
    <p:sldId id="269" r:id="rId12"/>
    <p:sldId id="270" r:id="rId13"/>
    <p:sldId id="260" r:id="rId14"/>
    <p:sldId id="271" r:id="rId1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96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DB48-9BE3-50AC-75E3-DC2C793A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519B2-F173-0D77-F334-7E305217C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CF705-783F-EA37-508C-1EFB3C44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70B6-19D7-45B1-B1EB-A6F82669038C}" type="datetimeFigureOut">
              <a:rPr lang="vi-VN" smtClean="0"/>
              <a:t>17/03/2025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9C716-C4D7-D075-2334-F9ADF709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252B-E7EC-A70E-9C28-D9FE0BA3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1B648-AF79-4D8A-AA48-3E197004BCE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539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A4DC-B028-C0DA-A82B-D1134F51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0CAC7-524B-703B-14D5-18281B9B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47992-28AF-008D-0407-D908457E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70B6-19D7-45B1-B1EB-A6F82669038C}" type="datetimeFigureOut">
              <a:rPr lang="vi-VN" smtClean="0"/>
              <a:t>17/03/2025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E5B4E-7806-DE15-2B0A-87BE48FC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D3BAB-2119-47C8-EED9-5DE9C13E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1B648-AF79-4D8A-AA48-3E197004BCE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25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5F37E-6A26-DCD9-92C5-6B62BDA13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B3B38-AE4F-E22A-FC11-D372E8DA4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07A37-9D5D-1D75-D49B-75E9DB6D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70B6-19D7-45B1-B1EB-A6F82669038C}" type="datetimeFigureOut">
              <a:rPr lang="vi-VN" smtClean="0"/>
              <a:t>17/03/2025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8B137-D774-AEDC-02B4-E789C53B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E64F2-83E4-DC6A-C733-E7E9B47C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1B648-AF79-4D8A-AA48-3E197004BCE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401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019C-56AE-1BCB-247C-289540D6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0CAA0-B90C-EE3A-5A8F-E5B6208A4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391DD-1B11-4A68-07AB-0786B838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70B6-19D7-45B1-B1EB-A6F82669038C}" type="datetimeFigureOut">
              <a:rPr lang="vi-VN" smtClean="0"/>
              <a:t>17/03/2025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EA635-D96F-4764-957F-F4084463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5E2C0-DB11-98B4-F29A-4BDD5811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1B648-AF79-4D8A-AA48-3E197004BCE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345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FCBB-B023-0A9C-55AD-7AD0301A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6885-B1F0-641C-1750-3A6574F5C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A40F9-BCE5-F812-40C6-BEB54EA1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70B6-19D7-45B1-B1EB-A6F82669038C}" type="datetimeFigureOut">
              <a:rPr lang="vi-VN" smtClean="0"/>
              <a:t>17/03/2025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1F14E-4B06-73A2-331E-794901AF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3EA51-2275-5327-40A4-3B62F6EA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1B648-AF79-4D8A-AA48-3E197004BCE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936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1683-BE5B-5108-208B-7A5AEECC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E951A-4823-7E9D-7C50-D16F5B497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20D63-B109-07EA-5B26-3D8845D07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E5418-D89A-13CC-840D-9FD722F5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70B6-19D7-45B1-B1EB-A6F82669038C}" type="datetimeFigureOut">
              <a:rPr lang="vi-VN" smtClean="0"/>
              <a:t>17/03/2025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0DB1B-41F7-4AC9-D8FF-6C7DAB2D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01E42-F2BB-0F95-0009-501B956F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1B648-AF79-4D8A-AA48-3E197004BCE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015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C1CE-4F42-975A-A14D-680C28D6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DD978-36EA-6D6B-99A0-634754813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C1E95-D93C-CAEE-5404-96C87BFA2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9F2D1-0BBF-816D-A3E5-409FCDFBF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06C42-B195-1375-18DB-C1D980DF1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1AF8A-5F4D-0944-9C4B-917CAC47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70B6-19D7-45B1-B1EB-A6F82669038C}" type="datetimeFigureOut">
              <a:rPr lang="vi-VN" smtClean="0"/>
              <a:t>17/03/2025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94A29A-8DA7-7076-A832-FB1142E4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97030-A6D0-3D7B-EC1F-3CD59413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1B648-AF79-4D8A-AA48-3E197004BCE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21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64F1-7376-6F29-14AB-E840E9C6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146D7-2EBE-3CCC-D008-7254263F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70B6-19D7-45B1-B1EB-A6F82669038C}" type="datetimeFigureOut">
              <a:rPr lang="vi-VN" smtClean="0"/>
              <a:t>17/03/2025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30980-59CD-DB74-49B3-C77D6BB0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B875F-6377-4791-2C61-1F6C8DFA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1B648-AF79-4D8A-AA48-3E197004BCE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249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6CC46-2CCF-4978-77FC-09908E9F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70B6-19D7-45B1-B1EB-A6F82669038C}" type="datetimeFigureOut">
              <a:rPr lang="vi-VN" smtClean="0"/>
              <a:t>17/03/2025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EA695-A0F8-7B71-F2F9-922B0EF4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90502-9C4F-269E-6CC0-828981F7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1B648-AF79-4D8A-AA48-3E197004BCE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25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9B29-B4CE-C63D-6BC1-B2A6F116D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90601-E9A5-4D50-19CE-A9E615E52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C81D1-3C43-04F6-1BBC-B689E0952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66B21-02C0-F13A-20CE-5EC56D70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70B6-19D7-45B1-B1EB-A6F82669038C}" type="datetimeFigureOut">
              <a:rPr lang="vi-VN" smtClean="0"/>
              <a:t>17/03/2025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F3C1C-FF7E-F6D3-48EE-9D640CDB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035BD-04EB-1971-36B9-F22E3099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1B648-AF79-4D8A-AA48-3E197004BCE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297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AB17-27F6-7B4C-2519-E1749CEC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0F461-0033-6A16-F6AF-271305D19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5F928-19C6-4635-9689-5414E9843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081F5-2F68-5D2C-896F-3D4C6DE9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770B6-19D7-45B1-B1EB-A6F82669038C}" type="datetimeFigureOut">
              <a:rPr lang="vi-VN" smtClean="0"/>
              <a:t>17/03/2025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20B72-F751-6775-E702-AEC68B9C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620E5-1872-28FD-EC42-E1EB6F7A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1B648-AF79-4D8A-AA48-3E197004BCE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438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FE712-9391-4029-7FF2-3ACE8E47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BC999-5CC1-0A4A-1997-41DE7CC23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144EB-256D-7B75-6CFE-9D549AA67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B770B6-19D7-45B1-B1EB-A6F82669038C}" type="datetimeFigureOut">
              <a:rPr lang="vi-VN" smtClean="0"/>
              <a:t>17/03/2025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4F322-D598-B280-E081-B8BA1190A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E2B48-C51D-71B5-4552-C5187BE82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81B648-AF79-4D8A-AA48-3E197004BCE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433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4AD1-CB87-0C4C-2C0A-615E17700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0D2D5-A7A5-FBE5-3280-FE7479F6B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321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0E4329-68E6-5851-980D-AEC7F7224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AEB56-68BA-15F4-D663-9D117A01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3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40023-13B5-176D-79C9-3FD57BD02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88" y="1311818"/>
            <a:ext cx="8426823" cy="3975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600" i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16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16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16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6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(Cardinality ratio):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endPara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a relationship&#10;&#10;AI-generated content may be incorrect.">
            <a:extLst>
              <a:ext uri="{FF2B5EF4-FFF2-40B4-BE49-F238E27FC236}">
                <a16:creationId xmlns:a16="http://schemas.microsoft.com/office/drawing/2014/main" id="{FF79F290-2589-A391-C161-B725AB86F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817" y="2354239"/>
            <a:ext cx="5346365" cy="3948085"/>
          </a:xfrm>
          <a:prstGeom prst="rect">
            <a:avLst/>
          </a:prstGeom>
        </p:spPr>
      </p:pic>
      <p:pic>
        <p:nvPicPr>
          <p:cNvPr id="6" name="Picture 5" descr="A blue and red letters&#10;&#10;AI-generated content may be incorrect.">
            <a:extLst>
              <a:ext uri="{FF2B5EF4-FFF2-40B4-BE49-F238E27FC236}">
                <a16:creationId xmlns:a16="http://schemas.microsoft.com/office/drawing/2014/main" id="{C4A01571-1725-7EA7-6A85-3815FF80B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000" y="145833"/>
            <a:ext cx="1665014" cy="7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32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F2CE2A-548E-3F43-D554-09A86DB6E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D181994-760B-CE75-9B36-BA751E180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D1924B7-EF62-5373-A5F3-282052DBA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FC51E-9EB6-CE47-49F3-00FC9AC1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3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F1236-521B-650A-26DE-F546B1CA7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88" y="1311818"/>
            <a:ext cx="8426823" cy="3975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600" i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16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16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16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6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(Cardinality ratio):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endPara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a relationship&#10;&#10;AI-generated content may be incorrect.">
            <a:extLst>
              <a:ext uri="{FF2B5EF4-FFF2-40B4-BE49-F238E27FC236}">
                <a16:creationId xmlns:a16="http://schemas.microsoft.com/office/drawing/2014/main" id="{F1EFC1D7-A679-D833-C40C-4BBE94EF6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817" y="2354239"/>
            <a:ext cx="5346365" cy="3948085"/>
          </a:xfrm>
          <a:prstGeom prst="rect">
            <a:avLst/>
          </a:prstGeom>
        </p:spPr>
      </p:pic>
      <p:pic>
        <p:nvPicPr>
          <p:cNvPr id="6" name="Picture 5" descr="A blue and red letters&#10;&#10;AI-generated content may be incorrect.">
            <a:extLst>
              <a:ext uri="{FF2B5EF4-FFF2-40B4-BE49-F238E27FC236}">
                <a16:creationId xmlns:a16="http://schemas.microsoft.com/office/drawing/2014/main" id="{F9AB0477-450F-594B-3423-5ABF50DD9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000" y="145833"/>
            <a:ext cx="1665014" cy="7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5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564509-5D91-4362-01ED-C9D5FA158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C3A0602-99D4-3AF0-7B0D-57DCF82ED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BDF96C3-E376-4ED8-6314-1EEE031BE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E0A29-ADAD-4F8D-A746-7882E207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3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E2AA5-EB04-EEB2-4B05-C14B690CD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413" y="1311817"/>
            <a:ext cx="8643172" cy="39756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1600" i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16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16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6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16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(Participation):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endPara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blue and red letters&#10;&#10;AI-generated content may be incorrect.">
            <a:extLst>
              <a:ext uri="{FF2B5EF4-FFF2-40B4-BE49-F238E27FC236}">
                <a16:creationId xmlns:a16="http://schemas.microsoft.com/office/drawing/2014/main" id="{0D035DA3-08C3-D0D3-F629-04F5EC543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000" y="145833"/>
            <a:ext cx="1665014" cy="748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998A34-8098-3458-4958-DAE7D6207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097" y="2127300"/>
            <a:ext cx="10059804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87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9D3352-90D4-45C7-141A-8391F6C12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E8699-FE12-16A8-FAD4-11BBC67B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37910-329C-E333-3742-FC097BA17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algn="just"/>
            <a:r>
              <a:rPr lang="vi-V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thể yếu (</a:t>
            </a:r>
            <a:r>
              <a:rPr lang="vi-V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Weak</a:t>
            </a:r>
            <a:r>
              <a:rPr lang="vi-V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vi-V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vi-V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Thuộc tính khóa một phần (</a:t>
            </a:r>
            <a:r>
              <a:rPr lang="vi-V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vi-V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vi-V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vi-V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algn="just"/>
            <a:r>
              <a:rPr lang="vi-V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Mối quan hệ xác định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blue and red letters&#10;&#10;AI-generated content may be incorrect.">
            <a:extLst>
              <a:ext uri="{FF2B5EF4-FFF2-40B4-BE49-F238E27FC236}">
                <a16:creationId xmlns:a16="http://schemas.microsoft.com/office/drawing/2014/main" id="{C81BD055-A7B9-E207-3122-97209837C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000" y="145833"/>
            <a:ext cx="1665014" cy="7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52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1A210A-26CC-EB71-6508-FB3622895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9D60049-4387-F3FD-E538-B482FD0A6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FEE251F-81FE-D4E7-1735-449761AB5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CD35A-8C9D-FD94-AAF9-5D8CC6BC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3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E/R</a:t>
            </a:r>
          </a:p>
        </p:txBody>
      </p:sp>
      <p:pic>
        <p:nvPicPr>
          <p:cNvPr id="6" name="Picture 5" descr="A blue and red letters&#10;&#10;AI-generated content may be incorrect.">
            <a:extLst>
              <a:ext uri="{FF2B5EF4-FFF2-40B4-BE49-F238E27FC236}">
                <a16:creationId xmlns:a16="http://schemas.microsoft.com/office/drawing/2014/main" id="{C6CBDBA0-5625-4AD3-BF0C-29E005DC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000" y="145833"/>
            <a:ext cx="1665014" cy="74806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6EEDAC-1B80-C19D-B125-7F06A9441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4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E4BC7-6AF5-2946-162A-88F64E2C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E/R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9E258-B189-ECC4-6200-91ED99FAB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9910184" cy="3917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E/R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(entities),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(relationships)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(attributes).</a:t>
            </a:r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7CFDFE5A-5D6C-C33B-7340-19EFEDBB0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02" y="3008671"/>
            <a:ext cx="10562838" cy="3829029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blue and red letters&#10;&#10;AI-generated content may be incorrect.">
            <a:extLst>
              <a:ext uri="{FF2B5EF4-FFF2-40B4-BE49-F238E27FC236}">
                <a16:creationId xmlns:a16="http://schemas.microsoft.com/office/drawing/2014/main" id="{C9A662F8-2B3E-2F74-373F-33AFF7935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000" y="145833"/>
            <a:ext cx="1665014" cy="7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EF3270-DF44-2014-3D5E-FEA591CF7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C8F108-57D5-A473-0F9A-45F5EAE5F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6E26C25-6B6C-A023-34C3-03D7B175D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89A1A-D99C-5F83-31FD-E442C652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AB50B-34EE-41A4-82A6-071E39CF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algn="just"/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(Entity):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một đối tượng có thể nhận diện được trong thế giới thực hoặc trong một hệ thống, có thông tin cần được lưu trữ trong cơ sở dữ liệu.</a:t>
            </a:r>
          </a:p>
          <a:p>
            <a:pPr algn="just"/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đặc trưng mô tả thực thể được gọi là </a:t>
            </a:r>
            <a:r>
              <a:rPr lang="vi-V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Thuộc tính (</a:t>
            </a:r>
            <a:r>
              <a:rPr lang="vi-V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vi-V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A diagram of an entity&#10;&#10;AI-generated content may be incorrect.">
            <a:extLst>
              <a:ext uri="{FF2B5EF4-FFF2-40B4-BE49-F238E27FC236}">
                <a16:creationId xmlns:a16="http://schemas.microsoft.com/office/drawing/2014/main" id="{EE9FFDF8-3645-7528-CE10-7568C3E6B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3248826"/>
            <a:ext cx="4788505" cy="1628091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6FF58B4-715D-A9CD-5C14-DA7EA5D7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blue and red letters&#10;&#10;AI-generated content may be incorrect.">
            <a:extLst>
              <a:ext uri="{FF2B5EF4-FFF2-40B4-BE49-F238E27FC236}">
                <a16:creationId xmlns:a16="http://schemas.microsoft.com/office/drawing/2014/main" id="{24D6D2FF-AA8A-D5A3-B739-BDF7BDE07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000" y="145833"/>
            <a:ext cx="1665014" cy="7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8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95C30D-BD93-14A6-A0EA-6E6B7037A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73D48-41C4-6B74-CEA8-68A24FA90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C0193-9988-4D8A-4C43-03E07A890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algn="just"/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(Simple/atomic attribute):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(Composite attribute):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diagram of a structure&#10;&#10;AI-generated content may be incorrect.">
            <a:extLst>
              <a:ext uri="{FF2B5EF4-FFF2-40B4-BE49-F238E27FC236}">
                <a16:creationId xmlns:a16="http://schemas.microsoft.com/office/drawing/2014/main" id="{1C4E5D0F-1193-0510-82F5-2904D21DB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837242"/>
            <a:ext cx="4788505" cy="2451258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blue and red letters&#10;&#10;AI-generated content may be incorrect.">
            <a:extLst>
              <a:ext uri="{FF2B5EF4-FFF2-40B4-BE49-F238E27FC236}">
                <a16:creationId xmlns:a16="http://schemas.microsoft.com/office/drawing/2014/main" id="{AED3598F-CE4B-4C7E-0012-2951CCAA2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000" y="145833"/>
            <a:ext cx="1665014" cy="7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8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8622B8-01FA-08A1-EBB8-AD74A4200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5B5B4-DADB-2127-C43F-DA0F2DD3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81593-1C42-ACBB-334A-D7F872347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6625206" cy="3917773"/>
          </a:xfrm>
        </p:spPr>
        <p:txBody>
          <a:bodyPr>
            <a:norm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(Single-valued attribute):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(Multivalued attribute):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57F522-11C4-C0D1-57F9-6FD34DD94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3551273"/>
            <a:ext cx="3583072" cy="1541941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blue and red letters&#10;&#10;AI-generated content may be incorrect.">
            <a:extLst>
              <a:ext uri="{FF2B5EF4-FFF2-40B4-BE49-F238E27FC236}">
                <a16:creationId xmlns:a16="http://schemas.microsoft.com/office/drawing/2014/main" id="{6917C521-9A45-FA2F-715F-83A897342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000" y="145833"/>
            <a:ext cx="1665014" cy="7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5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FB49AF-DF9B-1C75-C6B6-7E497256D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2D818-6529-5A0A-E20F-F79E19947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517D1-683F-A95F-00C7-260BE05A7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6234890" cy="3917773"/>
          </a:xfrm>
        </p:spPr>
        <p:txBody>
          <a:bodyPr>
            <a:norm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(Stored attribute):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(Derived attribute):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FA615-11B1-26A7-8251-F1DC0020C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924" y="3194608"/>
            <a:ext cx="4135948" cy="2061837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blue and red letters&#10;&#10;AI-generated content may be incorrect.">
            <a:extLst>
              <a:ext uri="{FF2B5EF4-FFF2-40B4-BE49-F238E27FC236}">
                <a16:creationId xmlns:a16="http://schemas.microsoft.com/office/drawing/2014/main" id="{D3706B07-B772-913C-47A7-EA6E17E5C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000" y="145833"/>
            <a:ext cx="1665014" cy="7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2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54D602-FC67-59A1-137D-49F23348A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2362F-CF31-8AA2-63C4-3121BB20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21797-A4D8-BC7D-D821-60723EED9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5507606" cy="3917773"/>
          </a:xfrm>
        </p:spPr>
        <p:txBody>
          <a:bodyPr>
            <a:norm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(Key attribute):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50321-7F43-02DF-9196-633241824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3226013"/>
            <a:ext cx="4345072" cy="1863937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blue and red letters&#10;&#10;AI-generated content may be incorrect.">
            <a:extLst>
              <a:ext uri="{FF2B5EF4-FFF2-40B4-BE49-F238E27FC236}">
                <a16:creationId xmlns:a16="http://schemas.microsoft.com/office/drawing/2014/main" id="{EC821D0A-3BE5-7377-9417-D1D5773DE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000" y="145833"/>
            <a:ext cx="1665014" cy="7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9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B978FF-68C3-F8E2-1554-8B905DFE7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7C23E-1D52-BD89-5CE0-3D901459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50A79-B3F5-1E66-957D-50BD42667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5974966" cy="3917773"/>
          </a:xfrm>
        </p:spPr>
        <p:txBody>
          <a:bodyPr>
            <a:norm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(Relationship):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9D29A4-E5C4-67B3-5D27-6716AE742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326" y="3185557"/>
            <a:ext cx="4167546" cy="2061837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blue and red letters&#10;&#10;AI-generated content may be incorrect.">
            <a:extLst>
              <a:ext uri="{FF2B5EF4-FFF2-40B4-BE49-F238E27FC236}">
                <a16:creationId xmlns:a16="http://schemas.microsoft.com/office/drawing/2014/main" id="{699730BD-DE94-C489-83F4-6FAE8FD3E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000" y="145833"/>
            <a:ext cx="1665014" cy="7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2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425D85-D97F-FCEF-7AFA-E07851DC3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1CB9F-56AB-15EC-871A-D56F79B76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3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D5274-C3B7-77D9-3789-E98E8F768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88" y="1311818"/>
            <a:ext cx="8426823" cy="39756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1600" i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16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16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600" i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(Degree of Relationship):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DEAD82-E996-DC62-F337-329730E0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394326"/>
            <a:ext cx="10744200" cy="3867910"/>
          </a:xfrm>
          <a:prstGeom prst="rect">
            <a:avLst/>
          </a:prstGeom>
        </p:spPr>
      </p:pic>
      <p:pic>
        <p:nvPicPr>
          <p:cNvPr id="6" name="Picture 5" descr="A blue and red letters&#10;&#10;AI-generated content may be incorrect.">
            <a:extLst>
              <a:ext uri="{FF2B5EF4-FFF2-40B4-BE49-F238E27FC236}">
                <a16:creationId xmlns:a16="http://schemas.microsoft.com/office/drawing/2014/main" id="{FD9DE420-84F5-15B1-895C-B9B847E1A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000" y="145833"/>
            <a:ext cx="1665014" cy="7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0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492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Office Theme</vt:lpstr>
      <vt:lpstr>PowerPoint Presentation</vt:lpstr>
      <vt:lpstr>Mô hình E/R</vt:lpstr>
      <vt:lpstr>Thực thể</vt:lpstr>
      <vt:lpstr>Thuộc tính</vt:lpstr>
      <vt:lpstr>Thuộc tính</vt:lpstr>
      <vt:lpstr>Thuộc tính</vt:lpstr>
      <vt:lpstr>Thuộc tính</vt:lpstr>
      <vt:lpstr>Mối quan hệ</vt:lpstr>
      <vt:lpstr>Mối quan hệ</vt:lpstr>
      <vt:lpstr>Mối quan hệ</vt:lpstr>
      <vt:lpstr>Mối quan hệ</vt:lpstr>
      <vt:lpstr>Mối quan hệ</vt:lpstr>
      <vt:lpstr>Thực thể yếu</vt:lpstr>
      <vt:lpstr>Các bước thiết kế mô hình E/R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Bach Nguyen</dc:creator>
  <cp:lastModifiedBy>Bach Nguyen</cp:lastModifiedBy>
  <cp:revision>1</cp:revision>
  <dcterms:created xsi:type="dcterms:W3CDTF">2025-03-17T15:31:59Z</dcterms:created>
  <dcterms:modified xsi:type="dcterms:W3CDTF">2025-03-17T18:50:21Z</dcterms:modified>
</cp:coreProperties>
</file>