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81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  <p14:sldId id="257"/>
          </p14:sldIdLst>
        </p14:section>
        <p14:section name="Untitled Section" id="{3E20A21F-35B3-4F62-B0F0-7446A643334F}">
          <p14:sldIdLst>
            <p14:sldId id="258"/>
            <p14:sldId id="287"/>
            <p14:sldId id="288"/>
            <p14:sldId id="289"/>
            <p14:sldId id="290"/>
            <p14:sldId id="281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15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15" y="1685395"/>
            <a:ext cx="4576765" cy="45767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09" y="1192951"/>
            <a:ext cx="7508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l"/>
            <a:r>
              <a:rPr lang="en-US" b="1" dirty="0"/>
              <a:t>NỘI DUNG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b="1" dirty="0"/>
              <a:t>Collection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Exception </a:t>
            </a:r>
            <a:r>
              <a:rPr lang="en-US" b="1" dirty="0" err="1"/>
              <a:t>trong</a:t>
            </a:r>
            <a:r>
              <a:rPr lang="en-US" b="1" dirty="0"/>
              <a:t> Java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75458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33600"/>
            <a:ext cx="873937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08" y="2438400"/>
            <a:ext cx="55054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55309"/>
      </p:ext>
    </p:extLst>
  </p:cSld>
  <p:clrMapOvr>
    <a:masterClrMapping/>
  </p:clrMapOvr>
  <p:transition spd="slow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collection</a:t>
            </a:r>
          </a:p>
        </p:txBody>
      </p:sp>
      <p:sp>
        <p:nvSpPr>
          <p:cNvPr id="2" name="Oval 1"/>
          <p:cNvSpPr/>
          <p:nvPr/>
        </p:nvSpPr>
        <p:spPr>
          <a:xfrm>
            <a:off x="3907167" y="2387353"/>
            <a:ext cx="16002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10" name="Oval 9"/>
          <p:cNvSpPr/>
          <p:nvPr/>
        </p:nvSpPr>
        <p:spPr>
          <a:xfrm>
            <a:off x="1165350" y="3581400"/>
            <a:ext cx="16002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</p:txBody>
      </p:sp>
      <p:sp>
        <p:nvSpPr>
          <p:cNvPr id="11" name="Oval 10"/>
          <p:cNvSpPr/>
          <p:nvPr/>
        </p:nvSpPr>
        <p:spPr>
          <a:xfrm>
            <a:off x="3352800" y="5240547"/>
            <a:ext cx="16002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12" name="Oval 11"/>
          <p:cNvSpPr/>
          <p:nvPr/>
        </p:nvSpPr>
        <p:spPr>
          <a:xfrm>
            <a:off x="6324600" y="4038600"/>
            <a:ext cx="1600200" cy="1066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89893691"/>
      </p:ext>
    </p:extLst>
  </p:cSld>
  <p:clrMapOvr>
    <a:masterClrMapping/>
  </p:clrMapOvr>
  <p:transition spd="slow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Exception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62000" y="2133600"/>
            <a:ext cx="7924800" cy="1752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Exception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6833" y="44196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Checked exception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Unchecked exception</a:t>
            </a:r>
          </a:p>
          <a:p>
            <a:pPr marL="457200" indent="-4572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exception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457200" indent="-4572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try{}catch</a:t>
            </a:r>
          </a:p>
        </p:txBody>
      </p:sp>
    </p:spTree>
    <p:extLst>
      <p:ext uri="{BB962C8B-B14F-4D97-AF65-F5344CB8AC3E}">
        <p14:creationId xmlns:p14="http://schemas.microsoft.com/office/powerpoint/2010/main" val="2565649303"/>
      </p:ext>
    </p:extLst>
  </p:cSld>
  <p:clrMapOvr>
    <a:masterClrMapping/>
  </p:clrMapOvr>
  <p:transition spd="slow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2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</a:t>
            </a:r>
          </a:p>
          <a:p>
            <a:pPr marL="914400" lvl="1" indent="-457200">
              <a:buAutoNum type="arabicPeriod" startAt="2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exception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exception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class Exception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95964"/>
      </p:ext>
    </p:extLst>
  </p:cSld>
  <p:clrMapOvr>
    <a:masterClrMapping/>
  </p:clrMapOvr>
  <p:transition spd="slow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name(String), age(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650993"/>
      </p:ext>
    </p:extLst>
  </p:cSld>
  <p:clrMapOvr>
    <a:masterClrMapping/>
  </p:clrMapOvr>
  <p:transition spd="slow"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 startAt="3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role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cmnd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Sau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&lt;name&gt;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800100" lvl="1" indent="-342900">
              <a:buFontTx/>
              <a:buChar char="-"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05742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414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LongNguyen</cp:lastModifiedBy>
  <cp:revision>286</cp:revision>
  <dcterms:created xsi:type="dcterms:W3CDTF">2017-04-12T14:41:05Z</dcterms:created>
  <dcterms:modified xsi:type="dcterms:W3CDTF">2020-08-15T13:57:16Z</dcterms:modified>
</cp:coreProperties>
</file>