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6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1"/>
            <p14:sldId id="282"/>
            <p14:sldId id="286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069" y="1192951"/>
            <a:ext cx="508985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Ôn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Object </a:t>
            </a:r>
            <a:r>
              <a:rPr lang="en-US" b="1" dirty="0" err="1" smtClean="0"/>
              <a:t>và</a:t>
            </a:r>
            <a:r>
              <a:rPr lang="en-US" b="1" dirty="0" smtClean="0"/>
              <a:t> class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Object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chất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OOP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95400" y="2209800"/>
            <a:ext cx="6781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56160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tóc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bay,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Class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95400" y="2438400"/>
            <a:ext cx="678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09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+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34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800100" lvl="1" indent="-34290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 sim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dung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pin,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Ram,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Chip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(CPU), chip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ram,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(HDD hay SSD),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pin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ổ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79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bay: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(10.000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(5000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(2000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20%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-&gt; 4h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</p:spTree>
    <p:extLst>
      <p:ext uri="{BB962C8B-B14F-4D97-AF65-F5344CB8AC3E}">
        <p14:creationId xmlns:p14="http://schemas.microsoft.com/office/powerpoint/2010/main" val="217148877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21398" y="2180554"/>
            <a:ext cx="1429764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5030666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4444511"/>
            <a:ext cx="1526931" cy="8894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đóng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gói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590" y="2917643"/>
            <a:ext cx="15240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152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698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556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271</cp:revision>
  <dcterms:created xsi:type="dcterms:W3CDTF">2017-04-12T14:41:05Z</dcterms:created>
  <dcterms:modified xsi:type="dcterms:W3CDTF">2020-07-22T16:01:48Z</dcterms:modified>
</cp:coreProperties>
</file>