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94" r:id="rId5"/>
    <p:sldId id="287" r:id="rId6"/>
    <p:sldId id="288" r:id="rId7"/>
    <p:sldId id="289" r:id="rId8"/>
    <p:sldId id="290" r:id="rId9"/>
    <p:sldId id="291" r:id="rId10"/>
    <p:sldId id="292" r:id="rId11"/>
    <p:sldId id="27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E3125E-89BA-4B35-AD57-344C0813C984}">
          <p14:sldIdLst>
            <p14:sldId id="256"/>
            <p14:sldId id="257"/>
          </p14:sldIdLst>
        </p14:section>
        <p14:section name="Untitled Section" id="{3E20A21F-35B3-4F62-B0F0-7446A643334F}">
          <p14:sldIdLst>
            <p14:sldId id="258"/>
            <p14:sldId id="294"/>
            <p14:sldId id="287"/>
            <p14:sldId id="288"/>
            <p14:sldId id="289"/>
            <p14:sldId id="290"/>
            <p14:sldId id="291"/>
            <p14:sldId id="292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61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55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4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0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09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8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1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46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1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8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0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9C2E1-7128-4CF3-932E-985565988C28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0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395273" y="6400800"/>
            <a:ext cx="2672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GIẢNG VIÊN: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NVLONG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617" y="1752600"/>
            <a:ext cx="4576765" cy="457676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73667" y="1192951"/>
            <a:ext cx="6596678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sz="4000" b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40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8: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Maven</a:t>
            </a:r>
            <a:endParaRPr lang="en-US" sz="4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245909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2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project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Maven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 Maven repository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1995" y="1981200"/>
            <a:ext cx="3486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địa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remote repo:</a:t>
            </a:r>
          </a:p>
          <a:p>
            <a:pPr marL="285750" indent="-285750">
              <a:buFontTx/>
              <a:buChar char="-"/>
            </a:pPr>
            <a:endParaRPr lang="en-US" altLang="en-US" dirty="0" smtClean="0">
              <a:solidFill>
                <a:srgbClr val="00008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695" y="2859021"/>
            <a:ext cx="593407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49637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230393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/>
              <a:t>NỘI DUNG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525963"/>
          </a:xfrm>
        </p:spPr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b="1" dirty="0" err="1" smtClean="0"/>
              <a:t>Giới</a:t>
            </a:r>
            <a:r>
              <a:rPr lang="en-US" b="1" dirty="0" smtClean="0"/>
              <a:t> </a:t>
            </a:r>
            <a:r>
              <a:rPr lang="en-US" b="1" dirty="0" err="1" smtClean="0"/>
              <a:t>thiệu</a:t>
            </a:r>
            <a:r>
              <a:rPr lang="en-US" b="1" dirty="0" smtClean="0"/>
              <a:t> Maven</a:t>
            </a:r>
          </a:p>
          <a:p>
            <a:pPr marL="571500" indent="-571500">
              <a:buFont typeface="+mj-lt"/>
              <a:buAutoNum type="romanUcPeriod"/>
            </a:pPr>
            <a:r>
              <a:rPr lang="en-US" b="1" dirty="0" err="1" smtClean="0"/>
              <a:t>Tạo</a:t>
            </a:r>
            <a:r>
              <a:rPr lang="en-US" b="1" dirty="0" smtClean="0"/>
              <a:t> project </a:t>
            </a:r>
            <a:r>
              <a:rPr lang="en-US" b="1" dirty="0" err="1" smtClean="0"/>
              <a:t>với</a:t>
            </a:r>
            <a:r>
              <a:rPr lang="en-US" b="1" dirty="0" smtClean="0"/>
              <a:t> Maven</a:t>
            </a:r>
          </a:p>
          <a:p>
            <a:pPr marL="571500" indent="-571500">
              <a:buFont typeface="+mj-lt"/>
              <a:buAutoNum type="romanUcPeriod"/>
            </a:pPr>
            <a:r>
              <a:rPr lang="en-US" b="1" dirty="0" err="1" smtClean="0"/>
              <a:t>Thực</a:t>
            </a:r>
            <a:r>
              <a:rPr lang="en-US" b="1" dirty="0" smtClean="0"/>
              <a:t> </a:t>
            </a:r>
            <a:r>
              <a:rPr lang="en-US" b="1" dirty="0" err="1" smtClean="0"/>
              <a:t>hành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289754588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Maven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219200" y="2057400"/>
            <a:ext cx="6781800" cy="1143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Maven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yếu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219200" y="3886200"/>
            <a:ext cx="678180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Maven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viện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build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test, deployment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253536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Maven</a:t>
            </a: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Vòng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đời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build maven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879805"/>
            <a:ext cx="7853267" cy="492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954806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Maven</a:t>
            </a: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Maven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3400" y="2209800"/>
            <a:ext cx="62420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Download maven,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MAVEN_HOME</a:t>
            </a:r>
          </a:p>
          <a:p>
            <a:pPr marL="342900" indent="-34290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.m2/settings.xml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762243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2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project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Maven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  pom.xml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3400" y="2209800"/>
            <a:ext cx="8153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pom.xml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maven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project</a:t>
            </a:r>
          </a:p>
          <a:p>
            <a:pPr marL="342900" indent="-342900">
              <a:buFontTx/>
              <a:buChar char="-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bắt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project,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project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schema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apache schema hay w3c schema</a:t>
            </a:r>
          </a:p>
          <a:p>
            <a:pPr marL="342900" indent="-342900">
              <a:buFontTx/>
              <a:buChar char="-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File pom.xml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bắt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buộc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groupId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(project group),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artifactId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(project name)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version (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phiên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buFontTx/>
              <a:buChar char="-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build, run test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556727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2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project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Maven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profile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3400" y="2209800"/>
            <a:ext cx="815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Profile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maven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dành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riêng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development, testing,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production</a:t>
            </a:r>
          </a:p>
        </p:txBody>
      </p:sp>
    </p:spTree>
    <p:extLst>
      <p:ext uri="{BB962C8B-B14F-4D97-AF65-F5344CB8AC3E}">
        <p14:creationId xmlns:p14="http://schemas.microsoft.com/office/powerpoint/2010/main" val="1852989384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2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project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Maven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 Maven repository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043" y="2362200"/>
            <a:ext cx="689711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007849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2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project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Maven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 Maven repository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1995" y="1981200"/>
            <a:ext cx="822853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local repo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altLang="en-US" dirty="0">
                <a:solidFill>
                  <a:srgbClr val="000088"/>
                </a:solidFill>
                <a:latin typeface="Courier New" panose="02070309020205020404" pitchFamily="49" charset="0"/>
              </a:rPr>
              <a:t>&lt;</a:t>
            </a:r>
            <a:r>
              <a:rPr lang="en-US" altLang="en-US" dirty="0" err="1">
                <a:solidFill>
                  <a:srgbClr val="000088"/>
                </a:solidFill>
                <a:latin typeface="Courier New" panose="02070309020205020404" pitchFamily="49" charset="0"/>
              </a:rPr>
              <a:t>localRepository</a:t>
            </a:r>
            <a:r>
              <a:rPr lang="en-US" altLang="en-US" dirty="0">
                <a:solidFill>
                  <a:srgbClr val="000088"/>
                </a:solidFill>
                <a:latin typeface="Courier New" panose="02070309020205020404" pitchFamily="49" charset="0"/>
              </a:rPr>
              <a:t>&gt;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C:/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MyLocalRepository</a:t>
            </a:r>
            <a:r>
              <a:rPr lang="en-US" altLang="en-US" dirty="0">
                <a:solidFill>
                  <a:srgbClr val="000088"/>
                </a:solidFill>
                <a:latin typeface="Courier New" panose="02070309020205020404" pitchFamily="49" charset="0"/>
              </a:rPr>
              <a:t>&lt;/</a:t>
            </a:r>
            <a:r>
              <a:rPr lang="en-US" altLang="en-US" dirty="0" err="1" smtClean="0">
                <a:solidFill>
                  <a:srgbClr val="000088"/>
                </a:solidFill>
                <a:latin typeface="Courier New" panose="02070309020205020404" pitchFamily="49" charset="0"/>
              </a:rPr>
              <a:t>localRepository</a:t>
            </a:r>
            <a:r>
              <a:rPr lang="en-US" altLang="en-US" dirty="0" smtClean="0">
                <a:solidFill>
                  <a:srgbClr val="000088"/>
                </a:solidFill>
                <a:latin typeface="Courier New" panose="02070309020205020404" pitchFamily="49" charset="0"/>
              </a:rPr>
              <a:t>&gt;</a:t>
            </a:r>
            <a:endParaRPr lang="en-US" altLang="en-US" dirty="0" smtClean="0"/>
          </a:p>
          <a:p>
            <a:pPr marL="285750" indent="-285750">
              <a:buFontTx/>
              <a:buChar char="-"/>
            </a:pP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viện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dependencies</a:t>
            </a:r>
          </a:p>
          <a:p>
            <a:pPr marL="285750" indent="-285750">
              <a:buFontTx/>
              <a:buChar char="-"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dirty="0" smtClean="0">
              <a:solidFill>
                <a:srgbClr val="00008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324" y="3505200"/>
            <a:ext cx="509587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281256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</TotalTime>
  <Words>381</Words>
  <Application>Microsoft Office PowerPoint</Application>
  <PresentationFormat>On-screen Show (4:3)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Courier New</vt:lpstr>
      <vt:lpstr>Office Theme</vt:lpstr>
      <vt:lpstr>PowerPoint Presentation</vt:lpstr>
      <vt:lpstr>NỘI DUNG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Long Nguyen</cp:lastModifiedBy>
  <cp:revision>290</cp:revision>
  <dcterms:created xsi:type="dcterms:W3CDTF">2017-04-12T14:41:05Z</dcterms:created>
  <dcterms:modified xsi:type="dcterms:W3CDTF">2020-08-25T10:00:47Z</dcterms:modified>
</cp:coreProperties>
</file>