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93" r:id="rId6"/>
    <p:sldId id="295" r:id="rId7"/>
    <p:sldId id="296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92"/>
            <p14:sldId id="293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793" y="1192951"/>
            <a:ext cx="839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File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Student(id, name, age, class, subject).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9621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NỘI DUNG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r>
              <a:rPr lang="en-US" b="1" dirty="0" smtClean="0"/>
              <a:t> file </a:t>
            </a:r>
            <a:r>
              <a:rPr lang="en-US" b="1" dirty="0" err="1" smtClean="0"/>
              <a:t>và</a:t>
            </a:r>
            <a:r>
              <a:rPr lang="en-US" b="1" dirty="0" smtClean="0"/>
              <a:t> object File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Đọc</a:t>
            </a:r>
            <a:r>
              <a:rPr lang="en-US" b="1" dirty="0" smtClean="0"/>
              <a:t> </a:t>
            </a:r>
            <a:r>
              <a:rPr lang="en-US" b="1" dirty="0" err="1" smtClean="0"/>
              <a:t>ghi</a:t>
            </a:r>
            <a:r>
              <a:rPr lang="en-US" b="1" dirty="0" smtClean="0"/>
              <a:t> file </a:t>
            </a:r>
            <a:r>
              <a:rPr lang="en-US" b="1" dirty="0" err="1" smtClean="0"/>
              <a:t>trong</a:t>
            </a:r>
            <a:r>
              <a:rPr lang="en-US" b="1" dirty="0" smtClean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file </a:t>
            </a:r>
            <a:r>
              <a:rPr lang="en-US" b="1" dirty="0" err="1" smtClean="0"/>
              <a:t>json</a:t>
            </a:r>
            <a:endParaRPr lang="en-US" b="1" dirty="0" smtClean="0"/>
          </a:p>
          <a:p>
            <a:pPr marL="571500" indent="-571500">
              <a:buFont typeface="+mj-lt"/>
              <a:buAutoNum type="romanUcPeriod"/>
            </a:pP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879805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9000" y="2819400"/>
            <a:ext cx="1371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1200" y="4666891"/>
            <a:ext cx="16764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binary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3229" y="4648200"/>
            <a:ext cx="1371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text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6"/>
          </p:cNvCxnSpPr>
          <p:nvPr/>
        </p:nvCxnSpPr>
        <p:spPr>
          <a:xfrm flipH="1">
            <a:off x="2394829" y="3810000"/>
            <a:ext cx="1719971" cy="133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10" idx="1"/>
          </p:cNvCxnSpPr>
          <p:nvPr/>
        </p:nvCxnSpPr>
        <p:spPr>
          <a:xfrm>
            <a:off x="4114800" y="3810000"/>
            <a:ext cx="1921903" cy="100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File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Object File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09800"/>
            <a:ext cx="6199326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Java.</a:t>
            </a:r>
          </a:p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canExecute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canRead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canRight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setExecuteable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setReadable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setWritable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createNewFile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delete(),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deleteOnExist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exists(),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isDirectory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isFile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getAbsolutePath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getPath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getName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renameTo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listFiles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1614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9550" y="4329023"/>
            <a:ext cx="2971800" cy="914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16451" y="4343400"/>
            <a:ext cx="2971800" cy="9144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BufferedInputStream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lus 5"/>
          <p:cNvSpPr/>
          <p:nvPr/>
        </p:nvSpPr>
        <p:spPr>
          <a:xfrm>
            <a:off x="4267201" y="4552950"/>
            <a:ext cx="533399" cy="495300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0346" y="2167235"/>
            <a:ext cx="5206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1363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676400"/>
            <a:ext cx="52677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gson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gson.toJson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gson.fromJson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fastjson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Tx/>
              <a:buChar char="-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JSONField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(name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“&lt;field-name&gt;")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JSON.toJSONString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JSONArray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JSONObject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2543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student.txt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Sao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student.txt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student-clone.txt</a:t>
            </a:r>
          </a:p>
        </p:txBody>
      </p:sp>
    </p:spTree>
    <p:extLst>
      <p:ext uri="{BB962C8B-B14F-4D97-AF65-F5344CB8AC3E}">
        <p14:creationId xmlns:p14="http://schemas.microsoft.com/office/powerpoint/2010/main" val="17792695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text sang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text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1122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4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file.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vượt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file,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8636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434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299</cp:revision>
  <dcterms:created xsi:type="dcterms:W3CDTF">2017-04-12T14:41:05Z</dcterms:created>
  <dcterms:modified xsi:type="dcterms:W3CDTF">2020-07-27T15:43:14Z</dcterms:modified>
</cp:coreProperties>
</file>