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78" r:id="rId6"/>
    <p:sldId id="259" r:id="rId7"/>
    <p:sldId id="279" r:id="rId8"/>
    <p:sldId id="280" r:id="rId9"/>
    <p:sldId id="282" r:id="rId10"/>
    <p:sldId id="285" r:id="rId11"/>
    <p:sldId id="283" r:id="rId12"/>
    <p:sldId id="286" r:id="rId13"/>
    <p:sldId id="287" r:id="rId14"/>
    <p:sldId id="284" r:id="rId15"/>
    <p:sldId id="289" r:id="rId16"/>
    <p:sldId id="29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  <p14:sldId id="258"/>
            <p14:sldId id="277"/>
            <p14:sldId id="278"/>
            <p14:sldId id="259"/>
            <p14:sldId id="279"/>
            <p14:sldId id="280"/>
            <p14:sldId id="282"/>
            <p14:sldId id="285"/>
            <p14:sldId id="283"/>
            <p14:sldId id="286"/>
            <p14:sldId id="287"/>
            <p14:sldId id="284"/>
            <p14:sldId id="289"/>
            <p14:sldId id="290"/>
            <p14:sldId id="276"/>
          </p14:sldIdLst>
        </p14:section>
        <p14:section name="Untitled Section" id="{3E20A21F-35B3-4F62-B0F0-7446A6433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1BBC2-DCB4-4590-970E-C84176F18D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48C0-481C-422B-9602-3F71C3DE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0095" y="1192951"/>
            <a:ext cx="5743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lvl="0"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JWT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0574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pom.xml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42066"/>
            <a:ext cx="4752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461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45397"/>
            <a:ext cx="8634495" cy="50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583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5" y="2286000"/>
            <a:ext cx="892011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648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" y="2133600"/>
            <a:ext cx="9067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902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66" y="2633443"/>
            <a:ext cx="7629525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48200"/>
            <a:ext cx="5400675" cy="140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568" y="2029701"/>
            <a:ext cx="440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Tạo</a:t>
            </a:r>
            <a:r>
              <a:rPr lang="en-US" dirty="0" smtClean="0"/>
              <a:t> subclass extends </a:t>
            </a:r>
            <a:r>
              <a:rPr lang="en-US" dirty="0" err="1" smtClean="0"/>
              <a:t>OncePerRequestFilter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2566" y="4114800"/>
            <a:ext cx="317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Override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doFilterInternal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17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3" y="2895600"/>
            <a:ext cx="8763000" cy="1314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2135832"/>
            <a:ext cx="443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JWT </a:t>
            </a:r>
            <a:r>
              <a:rPr lang="en-US" dirty="0" err="1" smtClean="0"/>
              <a:t>trong</a:t>
            </a:r>
            <a:r>
              <a:rPr lang="en-US" dirty="0" smtClean="0"/>
              <a:t> request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253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81200"/>
            <a:ext cx="38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JWT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5" y="2743200"/>
            <a:ext cx="8915305" cy="37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14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741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Filter </a:t>
            </a:r>
            <a:r>
              <a:rPr lang="en-US" b="1" dirty="0" err="1" smtClean="0"/>
              <a:t>trong</a:t>
            </a:r>
            <a:r>
              <a:rPr lang="en-US" b="1" dirty="0" smtClean="0"/>
              <a:t> spring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JWT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Thao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JWT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610680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22860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filter, 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61" y="5029200"/>
            <a:ext cx="1066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984761" y="5029200"/>
            <a:ext cx="1219200" cy="990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42161" y="5029200"/>
            <a:ext cx="1219200" cy="990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99561" y="5029200"/>
            <a:ext cx="1219200" cy="990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48600" y="5029200"/>
            <a:ext cx="1066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2"/>
          </p:cNvCxnSpPr>
          <p:nvPr/>
        </p:nvCxnSpPr>
        <p:spPr>
          <a:xfrm>
            <a:off x="1375161" y="5524500"/>
            <a:ext cx="64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 flipV="1">
            <a:off x="3203961" y="5524500"/>
            <a:ext cx="838200" cy="2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5261361" y="55245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7318761" y="5524500"/>
            <a:ext cx="529839" cy="8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048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8439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962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83" y="2209800"/>
            <a:ext cx="6972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4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2286000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 token,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/>
              <a:t>eyJhbGciOiJIUzI1NiJ9.eyJzdWIiOiJhZG1pbiIsImF1dGhvcml0aWVzIjpbeyJhdXRob3JpdHkiOiJBRE1JTiJ9LHsiYXV0aG9yaXR5IjoiU1RVREVOVCJ9XSwiaWF0IjoxNjA1NTgwMDU1LCJleHAiOjE2MDgxMzgwMDB9.LHyakGcSFTNni8CppYZmOhvDAZ6dCZeygR9OL1vC26U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0616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2286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+ Header: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+ Payload (header):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JWT,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sub,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+ Signature: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header, payload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secret key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4207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5" y="2057400"/>
            <a:ext cx="8067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889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" y="2133600"/>
            <a:ext cx="898394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339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568</Words>
  <Application>Microsoft Office PowerPoint</Application>
  <PresentationFormat>On-screen Show (4:3)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359</cp:revision>
  <dcterms:created xsi:type="dcterms:W3CDTF">2017-04-12T14:41:05Z</dcterms:created>
  <dcterms:modified xsi:type="dcterms:W3CDTF">2020-11-17T09:03:54Z</dcterms:modified>
</cp:coreProperties>
</file>