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5" r:id="rId11"/>
    <p:sldId id="266" r:id="rId12"/>
    <p:sldId id="263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7"/>
            <p14:sldId id="264"/>
            <p14:sldId id="265"/>
            <p14:sldId id="266"/>
            <p14:sldId id="263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Untitled Section" id="{3E20A21F-35B3-4F62-B0F0-7446A643334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58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1BBC2-DCB4-4590-970E-C84176F18D19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748C0-481C-422B-9602-3F71C3DE9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20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748C0-481C-422B-9602-3F71C3DE91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62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748C0-481C-422B-9602-3F71C3DE91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15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748C0-481C-422B-9602-3F71C3DE91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31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748C0-481C-422B-9602-3F71C3DE91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31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748C0-481C-422B-9602-3F71C3DE91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99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748C0-481C-422B-9602-3F71C3DE91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33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748C0-481C-422B-9602-3F71C3DE91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22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748C0-481C-422B-9602-3F71C3DE91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32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23" y="2209800"/>
            <a:ext cx="3669577" cy="36695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00095" y="1192951"/>
            <a:ext cx="5743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40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security</a:t>
            </a:r>
            <a:endParaRPr lang="en-US" sz="4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8" descr="https://2.bp.blogspot.com/-Y7sH9XedfBI/U2kPFUuG-1I/AAAAAAAAAHU/vgeqdfIZBpM/s1600/spring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23" y="3325450"/>
            <a:ext cx="24574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  Basic authentication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InMemoryUserDetailsManager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012" y="1745397"/>
            <a:ext cx="6662642" cy="508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2103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  Basic authentication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PasswordEndcoder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908" y="2362200"/>
            <a:ext cx="52768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8789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 Form base authentication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Overview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160" y="1848470"/>
            <a:ext cx="6938346" cy="439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7860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 Form base authentication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 base authentication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95" y="2057400"/>
            <a:ext cx="80676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37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 Form base authentication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 Remember me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logout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08" y="2209800"/>
            <a:ext cx="87820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1960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 Spring security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database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database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entity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role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745397"/>
            <a:ext cx="8915400" cy="509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5618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 Spring security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database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database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entity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role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408" y="2057400"/>
            <a:ext cx="64198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3859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 Spring security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database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database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entity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role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95" y="2667000"/>
            <a:ext cx="86010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2383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 Spring security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database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service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33" y="2015698"/>
            <a:ext cx="8915400" cy="441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078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 Spring security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database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AuthenticationProvider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2209800"/>
            <a:ext cx="8953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7600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NỘI DUNG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Khái</a:t>
            </a:r>
            <a:r>
              <a:rPr lang="en-US" b="1" dirty="0" smtClean="0"/>
              <a:t> </a:t>
            </a:r>
            <a:r>
              <a:rPr lang="en-US" b="1" dirty="0" err="1" smtClean="0"/>
              <a:t>niệm</a:t>
            </a:r>
            <a:r>
              <a:rPr lang="en-US" b="1" dirty="0" smtClean="0"/>
              <a:t> session </a:t>
            </a:r>
            <a:r>
              <a:rPr lang="en-US" b="1" dirty="0" err="1" smtClean="0"/>
              <a:t>và</a:t>
            </a:r>
            <a:r>
              <a:rPr lang="en-US" b="1" dirty="0" smtClean="0"/>
              <a:t> cookie</a:t>
            </a:r>
            <a:endParaRPr lang="en-US" b="1" dirty="0" smtClean="0"/>
          </a:p>
          <a:p>
            <a:pPr marL="571500" indent="-571500">
              <a:buFont typeface="+mj-lt"/>
              <a:buAutoNum type="romanUcPeriod"/>
            </a:pPr>
            <a:r>
              <a:rPr lang="en-US" b="1" dirty="0" smtClean="0"/>
              <a:t>Spring basic authentication</a:t>
            </a:r>
            <a:endParaRPr lang="en-US" b="1" dirty="0" smtClean="0"/>
          </a:p>
          <a:p>
            <a:pPr marL="571500" indent="-571500">
              <a:buFont typeface="+mj-lt"/>
              <a:buAutoNum type="romanUcPeriod"/>
            </a:pPr>
            <a:r>
              <a:rPr lang="en-US" b="1" dirty="0" smtClean="0"/>
              <a:t>Spring form base </a:t>
            </a:r>
            <a:r>
              <a:rPr lang="en-US" b="1" dirty="0" err="1" smtClean="0"/>
              <a:t>authenticaton</a:t>
            </a:r>
            <a:endParaRPr lang="en-US" b="1" dirty="0" smtClean="0"/>
          </a:p>
          <a:p>
            <a:pPr marL="571500" indent="-571500">
              <a:buFont typeface="+mj-lt"/>
              <a:buAutoNum type="romanUcPeriod"/>
            </a:pPr>
            <a:r>
              <a:rPr lang="en-US" b="1" dirty="0" smtClean="0"/>
              <a:t>Spring security </a:t>
            </a:r>
            <a:r>
              <a:rPr lang="en-US" b="1" dirty="0" err="1" smtClean="0"/>
              <a:t>và</a:t>
            </a:r>
            <a:r>
              <a:rPr lang="en-US" b="1" dirty="0" smtClean="0"/>
              <a:t> database</a:t>
            </a:r>
            <a:endParaRPr lang="en-US" b="1" dirty="0" smtClean="0"/>
          </a:p>
          <a:p>
            <a:pPr marL="571500" indent="-571500">
              <a:buFont typeface="+mj-lt"/>
              <a:buAutoNum type="romanUcPeriod"/>
            </a:pPr>
            <a:r>
              <a:rPr lang="en-US" b="1" dirty="0" smtClean="0"/>
              <a:t>CSRF </a:t>
            </a:r>
            <a:r>
              <a:rPr lang="en-US" b="1" dirty="0" err="1" smtClean="0"/>
              <a:t>và</a:t>
            </a:r>
            <a:r>
              <a:rPr lang="en-US" b="1" dirty="0" smtClean="0"/>
              <a:t> 1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lỗ</a:t>
            </a:r>
            <a:r>
              <a:rPr lang="en-US" b="1" dirty="0" smtClean="0"/>
              <a:t> </a:t>
            </a:r>
            <a:r>
              <a:rPr lang="en-US" b="1" dirty="0" err="1" smtClean="0"/>
              <a:t>hổng</a:t>
            </a:r>
            <a:r>
              <a:rPr lang="en-US" b="1" dirty="0" smtClean="0"/>
              <a:t> </a:t>
            </a:r>
            <a:r>
              <a:rPr lang="en-US" b="1" dirty="0" err="1" smtClean="0"/>
              <a:t>bảo</a:t>
            </a:r>
            <a:r>
              <a:rPr lang="en-US" b="1" dirty="0" smtClean="0"/>
              <a:t> </a:t>
            </a:r>
            <a:r>
              <a:rPr lang="en-US" b="1" dirty="0" err="1" smtClean="0"/>
              <a:t>mật</a:t>
            </a:r>
            <a:endParaRPr lang="en-US" b="1" dirty="0" smtClean="0"/>
          </a:p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hành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4610680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 CSRF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lỗ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hổng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981200"/>
            <a:ext cx="26559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smtClean="0"/>
              <a:t>XSS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CSRF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SQLInjection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clickjacking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6351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72741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cookie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application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1" y="2286000"/>
            <a:ext cx="8077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Session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pPr marL="285750" indent="-285750">
              <a:buFontTx/>
              <a:buChar char="-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session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client (web browser)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request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session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username,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giỏ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…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lâu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ngay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tùy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pPr marL="285750" indent="-285750">
              <a:buFontTx/>
              <a:buChar char="-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Session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pPr marL="285750" indent="-285750">
              <a:buFontTx/>
              <a:buChar char="-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session,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session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SessionID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70481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cookie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Cookie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application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1" y="2286000"/>
            <a:ext cx="8077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Cookie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client (web browser)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ở browser</a:t>
            </a:r>
          </a:p>
          <a:p>
            <a:pPr marL="285750" indent="-28575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cookie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pPr marL="285750" indent="-285750">
              <a:buFontTx/>
              <a:buChar char="-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Cookie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client,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“remember me”,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giỏ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hang, …</a:t>
            </a:r>
          </a:p>
          <a:p>
            <a:pPr marL="285750" indent="-28575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data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cookie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nằm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cắp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00616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  Basic authentication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Overview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87" y="1749670"/>
            <a:ext cx="6224492" cy="491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7007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  Basic authentication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 security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95" y="2819400"/>
            <a:ext cx="7077075" cy="1076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05740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pom.xml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8704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  Basic authentication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basic authentication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66" y="2133600"/>
            <a:ext cx="8772334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3985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  Basic authentication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AntMatcher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981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Roles: </a:t>
            </a:r>
            <a:r>
              <a:rPr lang="en-US" sz="2400" dirty="0" err="1" smtClean="0"/>
              <a:t>Vai</a:t>
            </a:r>
            <a:r>
              <a:rPr lang="en-US" sz="2400" dirty="0" smtClean="0"/>
              <a:t> </a:t>
            </a:r>
            <a:r>
              <a:rPr lang="en-US" sz="2400" dirty="0" err="1" smtClean="0"/>
              <a:t>trò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application. </a:t>
            </a: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: normal user, admin, trainee, manager, … </a:t>
            </a:r>
            <a:r>
              <a:rPr lang="en-US" sz="2400" dirty="0" err="1" smtClean="0"/>
              <a:t>Một</a:t>
            </a:r>
            <a:r>
              <a:rPr lang="en-US" sz="2400" dirty="0" smtClean="0"/>
              <a:t> role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authority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3505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Authority: </a:t>
            </a:r>
            <a:r>
              <a:rPr lang="en-US" sz="2400" dirty="0" err="1" smtClean="0"/>
              <a:t>Quyền</a:t>
            </a:r>
            <a:r>
              <a:rPr lang="en-US" sz="2400" dirty="0" smtClean="0"/>
              <a:t> </a:t>
            </a:r>
            <a:r>
              <a:rPr lang="en-US" sz="2400" dirty="0" err="1" smtClean="0"/>
              <a:t>rõ</a:t>
            </a:r>
            <a:r>
              <a:rPr lang="en-US" sz="2400" dirty="0" smtClean="0"/>
              <a:t> </a:t>
            </a:r>
            <a:r>
              <a:rPr lang="en-US" sz="2400" dirty="0" err="1" smtClean="0"/>
              <a:t>ràng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 roles,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phép</a:t>
            </a:r>
            <a:r>
              <a:rPr lang="en-US" sz="2400" dirty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hành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application. </a:t>
            </a: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: can read product list, can write product, can delete product,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083496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  Basic authentication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AntMatcher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83" y="1911140"/>
            <a:ext cx="73533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5489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720</Words>
  <Application>Microsoft Office PowerPoint</Application>
  <PresentationFormat>On-screen Show (4:3)</PresentationFormat>
  <Paragraphs>121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Nguyễn Văn Long</cp:lastModifiedBy>
  <cp:revision>343</cp:revision>
  <dcterms:created xsi:type="dcterms:W3CDTF">2017-04-12T14:41:05Z</dcterms:created>
  <dcterms:modified xsi:type="dcterms:W3CDTF">2020-11-12T07:35:22Z</dcterms:modified>
</cp:coreProperties>
</file>