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1" r:id="rId5"/>
    <p:sldId id="292" r:id="rId6"/>
    <p:sldId id="294" r:id="rId7"/>
    <p:sldId id="293" r:id="rId8"/>
    <p:sldId id="277" r:id="rId9"/>
    <p:sldId id="295" r:id="rId10"/>
    <p:sldId id="278" r:id="rId11"/>
    <p:sldId id="296" r:id="rId12"/>
    <p:sldId id="303" r:id="rId13"/>
    <p:sldId id="259" r:id="rId14"/>
    <p:sldId id="297" r:id="rId15"/>
    <p:sldId id="298" r:id="rId16"/>
    <p:sldId id="302" r:id="rId17"/>
    <p:sldId id="299" r:id="rId18"/>
    <p:sldId id="300" r:id="rId19"/>
    <p:sldId id="30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  <p14:sldId id="258"/>
            <p14:sldId id="291"/>
            <p14:sldId id="292"/>
            <p14:sldId id="294"/>
            <p14:sldId id="293"/>
            <p14:sldId id="277"/>
            <p14:sldId id="295"/>
            <p14:sldId id="278"/>
            <p14:sldId id="296"/>
            <p14:sldId id="303"/>
            <p14:sldId id="259"/>
            <p14:sldId id="297"/>
            <p14:sldId id="298"/>
            <p14:sldId id="302"/>
            <p14:sldId id="299"/>
            <p14:sldId id="300"/>
            <p14:sldId id="301"/>
            <p14:sldId id="276"/>
          </p14:sldIdLst>
        </p14:section>
        <p14:section name="Untitled Section" id="{3E20A21F-35B3-4F62-B0F0-7446A6433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BBC2-DCB4-4590-970E-C84176F18D1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48C0-481C-422B-9602-3F71C3DE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084" y="1192951"/>
            <a:ext cx="7681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Session, cookie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Upload file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38400"/>
            <a:ext cx="8539376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557" y="1651475"/>
            <a:ext cx="3522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Tạo</a:t>
            </a:r>
            <a:r>
              <a:rPr lang="en-US" sz="2400" dirty="0" smtClean="0"/>
              <a:t> controller </a:t>
            </a:r>
            <a:r>
              <a:rPr lang="en-US" sz="2400" dirty="0" err="1" smtClean="0"/>
              <a:t>uploadFile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964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Upload file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557" y="1651475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Tạo</a:t>
            </a:r>
            <a:r>
              <a:rPr lang="en-US" sz="2400" dirty="0" smtClean="0"/>
              <a:t> form </a:t>
            </a:r>
            <a:r>
              <a:rPr lang="en-US" sz="2400" dirty="0" err="1" smtClean="0"/>
              <a:t>uploadFile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70" y="2667000"/>
            <a:ext cx="663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21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Upload file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03352"/>
            <a:ext cx="395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resource: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09800"/>
            <a:ext cx="8758238" cy="26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39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Log4j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116" y="1981200"/>
            <a:ext cx="87784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Log4j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runtime logging framework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java,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, </a:t>
            </a:r>
            <a:r>
              <a:rPr lang="en-US" sz="2400" dirty="0" err="1" smtClean="0"/>
              <a:t>ghi</a:t>
            </a:r>
            <a:r>
              <a:rPr lang="en-US" sz="2400" dirty="0" smtClean="0"/>
              <a:t> log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Log4j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+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  <a:p>
            <a:pPr lvl="1"/>
            <a:r>
              <a:rPr lang="en-US" sz="2400" dirty="0" smtClean="0"/>
              <a:t>+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linh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,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endParaRPr lang="en-US" sz="2400" dirty="0" smtClean="0"/>
          </a:p>
          <a:p>
            <a:pPr lvl="1"/>
            <a:r>
              <a:rPr lang="en-US" sz="2400" dirty="0" smtClean="0"/>
              <a:t>+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log ở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0061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116" y="1981200"/>
            <a:ext cx="8778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Loggers: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log.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Appenders</a:t>
            </a:r>
            <a:r>
              <a:rPr lang="en-US" sz="2400" dirty="0" smtClean="0"/>
              <a:t>: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log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Layouts: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format log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7274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116" y="1718335"/>
            <a:ext cx="877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96" y="2294300"/>
            <a:ext cx="5764673" cy="45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75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 level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756675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Theo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nghiêm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tang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lvl="1"/>
            <a:r>
              <a:rPr lang="en-US" sz="2400" dirty="0" smtClean="0"/>
              <a:t>+ TRACE</a:t>
            </a:r>
          </a:p>
          <a:p>
            <a:pPr lvl="1"/>
            <a:r>
              <a:rPr lang="en-US" sz="2400" dirty="0" smtClean="0"/>
              <a:t>+ DEBUG</a:t>
            </a:r>
          </a:p>
          <a:p>
            <a:pPr lvl="1"/>
            <a:r>
              <a:rPr lang="en-US" sz="2400" dirty="0" smtClean="0"/>
              <a:t>+ INFO</a:t>
            </a:r>
          </a:p>
          <a:p>
            <a:pPr lvl="1"/>
            <a:r>
              <a:rPr lang="en-US" sz="2400" dirty="0" smtClean="0"/>
              <a:t>+ WARN</a:t>
            </a:r>
          </a:p>
          <a:p>
            <a:pPr lvl="1"/>
            <a:r>
              <a:rPr lang="en-US" sz="2400" dirty="0" smtClean="0"/>
              <a:t>+ ERROR</a:t>
            </a:r>
          </a:p>
          <a:p>
            <a:pPr lvl="1"/>
            <a:r>
              <a:rPr lang="en-US" sz="2400" dirty="0" smtClean="0"/>
              <a:t>+ FATAL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3278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boot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2" y="2286000"/>
            <a:ext cx="8728145" cy="4368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174539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pom.xml: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782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boot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745397"/>
            <a:ext cx="572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Tạo</a:t>
            </a:r>
            <a:r>
              <a:rPr lang="en-US" sz="2400" dirty="0" smtClean="0"/>
              <a:t> file log4j2.xml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resouces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03977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Logging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boot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745397"/>
            <a:ext cx="335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log4j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3" y="2606333"/>
            <a:ext cx="8915399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00669"/>
            <a:ext cx="4781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22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session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cookie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Upload file </a:t>
            </a:r>
            <a:r>
              <a:rPr lang="en-US" b="1" dirty="0" err="1" smtClean="0"/>
              <a:t>trong</a:t>
            </a:r>
            <a:r>
              <a:rPr lang="en-US" b="1" dirty="0" smtClean="0"/>
              <a:t> spring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Logging </a:t>
            </a:r>
            <a:r>
              <a:rPr lang="en-US" b="1" dirty="0" err="1" smtClean="0"/>
              <a:t>trong</a:t>
            </a:r>
            <a:r>
              <a:rPr lang="en-US" b="1" dirty="0" smtClean="0"/>
              <a:t> spring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1068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74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8" y="2743200"/>
            <a:ext cx="8324850" cy="1895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2002072"/>
            <a:ext cx="380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Thêm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vào</a:t>
            </a:r>
            <a:r>
              <a:rPr lang="en-US" sz="2400" dirty="0" smtClean="0"/>
              <a:t> session: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704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5" y="2362200"/>
            <a:ext cx="8372475" cy="1933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1777795"/>
            <a:ext cx="446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Lấy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từ</a:t>
            </a:r>
            <a:r>
              <a:rPr lang="en-US" sz="2400" dirty="0" smtClean="0"/>
              <a:t> session backend: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320" y="4495800"/>
            <a:ext cx="446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Lấy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từ</a:t>
            </a:r>
            <a:r>
              <a:rPr lang="en-US" sz="2400" dirty="0" smtClean="0"/>
              <a:t> session backend: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44" y="5176718"/>
            <a:ext cx="5591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16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888351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, session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server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session (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data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session), session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đệm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redis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session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5344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286000"/>
            <a:ext cx="8239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037" y="171000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pom.xml: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32990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037" y="1710009"/>
            <a:ext cx="318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application.properties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79728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73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590800"/>
            <a:ext cx="8810625" cy="2361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455798"/>
            <a:ext cx="231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cookie: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3962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455798"/>
            <a:ext cx="172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Lấy</a:t>
            </a:r>
            <a:r>
              <a:rPr lang="en-US" sz="2400" dirty="0" smtClean="0"/>
              <a:t> cookie: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8649679" cy="30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75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679</Words>
  <Application>Microsoft Office PowerPoint</Application>
  <PresentationFormat>On-screen Show (4:3)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379</cp:revision>
  <dcterms:created xsi:type="dcterms:W3CDTF">2017-04-12T14:41:05Z</dcterms:created>
  <dcterms:modified xsi:type="dcterms:W3CDTF">2020-11-26T08:02:49Z</dcterms:modified>
</cp:coreProperties>
</file>