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0" r:id="rId5"/>
    <p:sldId id="301" r:id="rId6"/>
    <p:sldId id="298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297" r:id="rId18"/>
    <p:sldId id="31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300"/>
            <p14:sldId id="301"/>
            <p14:sldId id="298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297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" y="2209800"/>
            <a:ext cx="3669577" cy="3669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400" y="1192951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SpringJPA</a:t>
            </a:r>
            <a:endParaRPr lang="en-US" dirty="0"/>
          </a:p>
        </p:txBody>
      </p:sp>
      <p:pic>
        <p:nvPicPr>
          <p:cNvPr id="1032" name="Picture 8" descr="https://2.bp.blogspot.com/-Y7sH9XedfBI/U2kPFUuG-1I/AAAAAAAAAHU/vgeqdfIZBpM/s1600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3" y="332545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relationship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2.  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9774"/>
            <a:ext cx="5153025" cy="497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3774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relationship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2.  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008" y="1879805"/>
            <a:ext cx="44386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5774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relationship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2.  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45" y="2133600"/>
            <a:ext cx="82581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7834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relationship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2.  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383" y="1745397"/>
            <a:ext cx="52959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3525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relationship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3.   Many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209800"/>
            <a:ext cx="71818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574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relationship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3.   Many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545" y="1879805"/>
            <a:ext cx="49815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9756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relationship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3.   Many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95" y="1981200"/>
            <a:ext cx="57816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3679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552045"/>
            <a:ext cx="283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Cho database diagram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70" y="2127549"/>
            <a:ext cx="80105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3506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552045"/>
            <a:ext cx="87186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diagram </a:t>
            </a:r>
            <a:r>
              <a:rPr lang="en-US" dirty="0" err="1" smtClean="0"/>
              <a:t>trên</a:t>
            </a:r>
            <a:r>
              <a:rPr lang="en-US" dirty="0" smtClean="0"/>
              <a:t>,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website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online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indent="-342900">
              <a:buFont typeface="+mj-lt"/>
              <a:buAutoNum type="alphaLcPeriod"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(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733800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Chú</a:t>
            </a:r>
            <a:r>
              <a:rPr lang="en-US" dirty="0" smtClean="0"/>
              <a:t> ý: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4014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giữa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bảng</a:t>
            </a:r>
            <a:r>
              <a:rPr lang="en-US" b="1" dirty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DB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Xử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Spring JPA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DB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One to one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1" y="20574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table 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table B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620" y="3505200"/>
            <a:ext cx="53054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DB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One to many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1" y="20574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table 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table B,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ở table B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ở table 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95" y="3285046"/>
            <a:ext cx="5248275" cy="2266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2669" y="5715000"/>
            <a:ext cx="7924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one to many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many to one,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61416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DB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Many to many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1" y="20574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20" y="3733800"/>
            <a:ext cx="77438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8972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relationship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1.  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445" y="1879805"/>
            <a:ext cx="50577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7571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relationship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1.  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875492"/>
            <a:ext cx="44862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6421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relationship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1.  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2514600"/>
            <a:ext cx="89725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7245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relationship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1.  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945" y="1745397"/>
            <a:ext cx="5438775" cy="503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2391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596</Words>
  <Application>Microsoft Office PowerPoint</Application>
  <PresentationFormat>On-screen Show (4:3)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348</cp:revision>
  <dcterms:created xsi:type="dcterms:W3CDTF">2017-04-12T14:41:05Z</dcterms:created>
  <dcterms:modified xsi:type="dcterms:W3CDTF">2020-11-06T17:30:26Z</dcterms:modified>
</cp:coreProperties>
</file>